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2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21.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22.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23.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24.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25.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26.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27.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28.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29.xml" ContentType="application/vnd.openxmlformats-officedocument.theme+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30.xml" ContentType="application/vnd.openxmlformats-officedocument.theme+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31.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32.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33.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34.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theme/theme35.xml" ContentType="application/vnd.openxmlformats-officedocument.theme+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36.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37.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theme/theme38.xml" ContentType="application/vnd.openxmlformats-officedocument.theme+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theme/theme39.xml" ContentType="application/vnd.openxmlformats-officedocument.theme+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theme/theme40.xml" ContentType="application/vnd.openxmlformats-officedocument.theme+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theme/theme41.xml" ContentType="application/vnd.openxmlformats-officedocument.theme+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theme/theme42.xml" ContentType="application/vnd.openxmlformats-officedocument.theme+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theme/theme43.xml" ContentType="application/vnd.openxmlformats-officedocument.theme+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theme/theme44.xml" ContentType="application/vnd.openxmlformats-officedocument.theme+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theme/theme45.xml" ContentType="application/vnd.openxmlformats-officedocument.theme+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theme/theme46.xml" ContentType="application/vnd.openxmlformats-officedocument.theme+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theme/theme47.xml" ContentType="application/vnd.openxmlformats-officedocument.theme+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theme/theme48.xml" ContentType="application/vnd.openxmlformats-officedocument.theme+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theme/theme49.xml" ContentType="application/vnd.openxmlformats-officedocument.theme+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theme/theme50.xml" ContentType="application/vnd.openxmlformats-officedocument.theme+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theme/theme51.xml" ContentType="application/vnd.openxmlformats-officedocument.theme+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theme/theme52.xml" ContentType="application/vnd.openxmlformats-officedocument.theme+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theme/theme53.xml" ContentType="application/vnd.openxmlformats-officedocument.theme+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theme/theme54.xml" ContentType="application/vnd.openxmlformats-officedocument.theme+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theme/theme55.xml" ContentType="application/vnd.openxmlformats-officedocument.theme+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theme/theme56.xml" ContentType="application/vnd.openxmlformats-officedocument.theme+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theme/theme57.xml" ContentType="application/vnd.openxmlformats-officedocument.theme+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theme/theme58.xml" ContentType="application/vnd.openxmlformats-officedocument.theme+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theme/theme59.xml" ContentType="application/vnd.openxmlformats-officedocument.theme+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theme/theme60.xml" ContentType="application/vnd.openxmlformats-officedocument.theme+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theme/theme61.xml" ContentType="application/vnd.openxmlformats-officedocument.theme+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theme/theme62.xml" ContentType="application/vnd.openxmlformats-officedocument.theme+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theme/theme63.xml" ContentType="application/vnd.openxmlformats-officedocument.theme+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theme/theme64.xml" ContentType="application/vnd.openxmlformats-officedocument.theme+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theme/theme65.xml" ContentType="application/vnd.openxmlformats-officedocument.theme+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theme/theme66.xml" ContentType="application/vnd.openxmlformats-officedocument.theme+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theme/theme67.xml" ContentType="application/vnd.openxmlformats-officedocument.theme+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theme/theme68.xml" ContentType="application/vnd.openxmlformats-officedocument.theme+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theme/theme69.xml" ContentType="application/vnd.openxmlformats-officedocument.theme+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theme/theme70.xml" ContentType="application/vnd.openxmlformats-officedocument.theme+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theme/theme71.xml" ContentType="application/vnd.openxmlformats-officedocument.theme+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theme/theme72.xml" ContentType="application/vnd.openxmlformats-officedocument.theme+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theme/theme73.xml" ContentType="application/vnd.openxmlformats-officedocument.theme+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theme/theme74.xml" ContentType="application/vnd.openxmlformats-officedocument.theme+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theme/theme75.xml" ContentType="application/vnd.openxmlformats-officedocument.theme+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theme/theme76.xml" ContentType="application/vnd.openxmlformats-officedocument.theme+xml"/>
  <Override PartName="/ppt/theme/theme77.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notesSlides/notesSlide1.xml" ContentType="application/vnd.openxmlformats-officedocument.presentationml.notesSlide+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notesSlides/notesSlide2.xml" ContentType="application/vnd.openxmlformats-officedocument.presentationml.notesSlide+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notesSlides/notesSlide3.xml" ContentType="application/vnd.openxmlformats-officedocument.presentationml.notesSlide+xml"/>
  <Override PartName="/ppt/tags/tag717.xml" ContentType="application/vnd.openxmlformats-officedocument.presentationml.tags+xml"/>
  <Override PartName="/ppt/notesSlides/notesSlide4.xml" ContentType="application/vnd.openxmlformats-officedocument.presentationml.notesSlide+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2" r:id="rId13"/>
    <p:sldMasterId id="2147483804" r:id="rId14"/>
    <p:sldMasterId id="2147483816" r:id="rId15"/>
    <p:sldMasterId id="2147483828" r:id="rId16"/>
    <p:sldMasterId id="2147483840" r:id="rId17"/>
    <p:sldMasterId id="2147483852" r:id="rId18"/>
    <p:sldMasterId id="2147483864" r:id="rId19"/>
    <p:sldMasterId id="2147483876" r:id="rId20"/>
    <p:sldMasterId id="2147483888" r:id="rId21"/>
    <p:sldMasterId id="2147483900" r:id="rId22"/>
    <p:sldMasterId id="2147483912" r:id="rId23"/>
    <p:sldMasterId id="2147483924" r:id="rId24"/>
    <p:sldMasterId id="2147483936" r:id="rId25"/>
    <p:sldMasterId id="2147483948" r:id="rId26"/>
    <p:sldMasterId id="2147483960" r:id="rId27"/>
    <p:sldMasterId id="2147483972" r:id="rId28"/>
    <p:sldMasterId id="2147483984" r:id="rId29"/>
    <p:sldMasterId id="2147483996" r:id="rId30"/>
    <p:sldMasterId id="2147484008" r:id="rId31"/>
    <p:sldMasterId id="2147484020" r:id="rId32"/>
    <p:sldMasterId id="2147484032" r:id="rId33"/>
    <p:sldMasterId id="2147484044" r:id="rId34"/>
    <p:sldMasterId id="2147484056" r:id="rId35"/>
    <p:sldMasterId id="2147484068" r:id="rId36"/>
    <p:sldMasterId id="2147484080" r:id="rId37"/>
    <p:sldMasterId id="2147484092" r:id="rId38"/>
    <p:sldMasterId id="2147484104" r:id="rId39"/>
    <p:sldMasterId id="2147484116" r:id="rId40"/>
    <p:sldMasterId id="2147484128" r:id="rId41"/>
    <p:sldMasterId id="2147484140" r:id="rId42"/>
    <p:sldMasterId id="2147484152" r:id="rId43"/>
    <p:sldMasterId id="2147484164" r:id="rId44"/>
    <p:sldMasterId id="2147484176" r:id="rId45"/>
    <p:sldMasterId id="2147484188" r:id="rId46"/>
    <p:sldMasterId id="2147484200" r:id="rId47"/>
    <p:sldMasterId id="2147484212" r:id="rId48"/>
    <p:sldMasterId id="2147484224" r:id="rId49"/>
    <p:sldMasterId id="2147484236" r:id="rId50"/>
    <p:sldMasterId id="2147484248" r:id="rId51"/>
    <p:sldMasterId id="2147484260" r:id="rId52"/>
    <p:sldMasterId id="2147484272" r:id="rId53"/>
    <p:sldMasterId id="2147484284" r:id="rId54"/>
    <p:sldMasterId id="2147484296" r:id="rId55"/>
    <p:sldMasterId id="2147484308" r:id="rId56"/>
    <p:sldMasterId id="2147484320" r:id="rId57"/>
    <p:sldMasterId id="2147484332" r:id="rId58"/>
    <p:sldMasterId id="2147484344" r:id="rId59"/>
    <p:sldMasterId id="2147484356" r:id="rId60"/>
    <p:sldMasterId id="2147484368" r:id="rId61"/>
    <p:sldMasterId id="2147484380" r:id="rId62"/>
    <p:sldMasterId id="2147484392" r:id="rId63"/>
    <p:sldMasterId id="2147484404" r:id="rId64"/>
    <p:sldMasterId id="2147484416" r:id="rId65"/>
    <p:sldMasterId id="2147484428" r:id="rId66"/>
    <p:sldMasterId id="2147484440" r:id="rId67"/>
    <p:sldMasterId id="2147484452" r:id="rId68"/>
    <p:sldMasterId id="2147484464" r:id="rId69"/>
    <p:sldMasterId id="2147484476" r:id="rId70"/>
    <p:sldMasterId id="2147484488" r:id="rId71"/>
    <p:sldMasterId id="2147484500" r:id="rId72"/>
    <p:sldMasterId id="2147484512" r:id="rId73"/>
    <p:sldMasterId id="2147484524" r:id="rId74"/>
    <p:sldMasterId id="2147484536" r:id="rId75"/>
    <p:sldMasterId id="2147484548" r:id="rId76"/>
  </p:sldMasterIdLst>
  <p:notesMasterIdLst>
    <p:notesMasterId r:id="rId226"/>
  </p:notesMasterIdLst>
  <p:sldIdLst>
    <p:sldId id="608" r:id="rId77"/>
    <p:sldId id="646" r:id="rId78"/>
    <p:sldId id="533" r:id="rId79"/>
    <p:sldId id="534" r:id="rId80"/>
    <p:sldId id="535" r:id="rId81"/>
    <p:sldId id="536" r:id="rId82"/>
    <p:sldId id="537" r:id="rId83"/>
    <p:sldId id="538" r:id="rId84"/>
    <p:sldId id="539" r:id="rId85"/>
    <p:sldId id="540" r:id="rId86"/>
    <p:sldId id="541" r:id="rId87"/>
    <p:sldId id="542" r:id="rId88"/>
    <p:sldId id="543" r:id="rId89"/>
    <p:sldId id="544" r:id="rId90"/>
    <p:sldId id="545" r:id="rId91"/>
    <p:sldId id="546" r:id="rId92"/>
    <p:sldId id="547" r:id="rId93"/>
    <p:sldId id="548" r:id="rId94"/>
    <p:sldId id="549" r:id="rId95"/>
    <p:sldId id="550" r:id="rId96"/>
    <p:sldId id="551" r:id="rId97"/>
    <p:sldId id="552" r:id="rId98"/>
    <p:sldId id="553" r:id="rId99"/>
    <p:sldId id="554" r:id="rId100"/>
    <p:sldId id="555" r:id="rId101"/>
    <p:sldId id="556" r:id="rId102"/>
    <p:sldId id="557" r:id="rId103"/>
    <p:sldId id="558" r:id="rId104"/>
    <p:sldId id="559" r:id="rId105"/>
    <p:sldId id="560" r:id="rId106"/>
    <p:sldId id="561" r:id="rId107"/>
    <p:sldId id="562" r:id="rId108"/>
    <p:sldId id="563" r:id="rId109"/>
    <p:sldId id="564" r:id="rId110"/>
    <p:sldId id="565" r:id="rId111"/>
    <p:sldId id="566" r:id="rId112"/>
    <p:sldId id="567" r:id="rId113"/>
    <p:sldId id="568" r:id="rId114"/>
    <p:sldId id="569" r:id="rId115"/>
    <p:sldId id="570" r:id="rId116"/>
    <p:sldId id="571" r:id="rId117"/>
    <p:sldId id="572" r:id="rId118"/>
    <p:sldId id="573" r:id="rId119"/>
    <p:sldId id="574" r:id="rId120"/>
    <p:sldId id="575" r:id="rId121"/>
    <p:sldId id="576" r:id="rId122"/>
    <p:sldId id="577" r:id="rId123"/>
    <p:sldId id="578" r:id="rId124"/>
    <p:sldId id="579" r:id="rId125"/>
    <p:sldId id="580" r:id="rId126"/>
    <p:sldId id="581" r:id="rId127"/>
    <p:sldId id="582" r:id="rId128"/>
    <p:sldId id="583" r:id="rId129"/>
    <p:sldId id="584" r:id="rId130"/>
    <p:sldId id="585" r:id="rId131"/>
    <p:sldId id="586" r:id="rId132"/>
    <p:sldId id="587" r:id="rId133"/>
    <p:sldId id="588" r:id="rId134"/>
    <p:sldId id="589" r:id="rId135"/>
    <p:sldId id="590" r:id="rId136"/>
    <p:sldId id="591" r:id="rId137"/>
    <p:sldId id="592" r:id="rId138"/>
    <p:sldId id="593" r:id="rId139"/>
    <p:sldId id="594" r:id="rId140"/>
    <p:sldId id="595" r:id="rId141"/>
    <p:sldId id="596" r:id="rId142"/>
    <p:sldId id="597" r:id="rId143"/>
    <p:sldId id="598" r:id="rId144"/>
    <p:sldId id="599" r:id="rId145"/>
    <p:sldId id="600" r:id="rId146"/>
    <p:sldId id="601" r:id="rId147"/>
    <p:sldId id="602" r:id="rId148"/>
    <p:sldId id="603" r:id="rId149"/>
    <p:sldId id="604" r:id="rId150"/>
    <p:sldId id="605" r:id="rId151"/>
    <p:sldId id="606" r:id="rId152"/>
    <p:sldId id="609" r:id="rId153"/>
    <p:sldId id="610" r:id="rId154"/>
    <p:sldId id="611" r:id="rId155"/>
    <p:sldId id="612" r:id="rId156"/>
    <p:sldId id="647" r:id="rId157"/>
    <p:sldId id="648" r:id="rId158"/>
    <p:sldId id="649" r:id="rId159"/>
    <p:sldId id="650" r:id="rId160"/>
    <p:sldId id="651" r:id="rId161"/>
    <p:sldId id="652" r:id="rId162"/>
    <p:sldId id="653" r:id="rId163"/>
    <p:sldId id="654" r:id="rId164"/>
    <p:sldId id="655" r:id="rId165"/>
    <p:sldId id="656" r:id="rId166"/>
    <p:sldId id="657" r:id="rId167"/>
    <p:sldId id="658" r:id="rId168"/>
    <p:sldId id="659" r:id="rId169"/>
    <p:sldId id="660" r:id="rId170"/>
    <p:sldId id="661" r:id="rId171"/>
    <p:sldId id="662" r:id="rId172"/>
    <p:sldId id="663" r:id="rId173"/>
    <p:sldId id="664" r:id="rId174"/>
    <p:sldId id="665" r:id="rId175"/>
    <p:sldId id="666" r:id="rId176"/>
    <p:sldId id="670" r:id="rId177"/>
    <p:sldId id="671" r:id="rId178"/>
    <p:sldId id="672" r:id="rId179"/>
    <p:sldId id="673" r:id="rId180"/>
    <p:sldId id="674" r:id="rId181"/>
    <p:sldId id="675" r:id="rId182"/>
    <p:sldId id="676" r:id="rId183"/>
    <p:sldId id="677" r:id="rId184"/>
    <p:sldId id="678" r:id="rId185"/>
    <p:sldId id="679" r:id="rId186"/>
    <p:sldId id="680" r:id="rId187"/>
    <p:sldId id="681" r:id="rId188"/>
    <p:sldId id="682" r:id="rId189"/>
    <p:sldId id="685" r:id="rId190"/>
    <p:sldId id="687" r:id="rId191"/>
    <p:sldId id="613" r:id="rId192"/>
    <p:sldId id="614" r:id="rId193"/>
    <p:sldId id="615" r:id="rId194"/>
    <p:sldId id="616" r:id="rId195"/>
    <p:sldId id="617" r:id="rId196"/>
    <p:sldId id="618" r:id="rId197"/>
    <p:sldId id="619" r:id="rId198"/>
    <p:sldId id="620" r:id="rId199"/>
    <p:sldId id="621" r:id="rId200"/>
    <p:sldId id="622" r:id="rId201"/>
    <p:sldId id="623" r:id="rId202"/>
    <p:sldId id="624" r:id="rId203"/>
    <p:sldId id="625" r:id="rId204"/>
    <p:sldId id="626" r:id="rId205"/>
    <p:sldId id="627" r:id="rId206"/>
    <p:sldId id="628" r:id="rId207"/>
    <p:sldId id="629" r:id="rId208"/>
    <p:sldId id="630" r:id="rId209"/>
    <p:sldId id="631" r:id="rId210"/>
    <p:sldId id="632" r:id="rId211"/>
    <p:sldId id="633" r:id="rId212"/>
    <p:sldId id="634" r:id="rId213"/>
    <p:sldId id="635" r:id="rId214"/>
    <p:sldId id="636" r:id="rId215"/>
    <p:sldId id="637" r:id="rId216"/>
    <p:sldId id="638" r:id="rId217"/>
    <p:sldId id="639" r:id="rId218"/>
    <p:sldId id="640" r:id="rId219"/>
    <p:sldId id="641" r:id="rId220"/>
    <p:sldId id="642" r:id="rId221"/>
    <p:sldId id="643" r:id="rId222"/>
    <p:sldId id="644" r:id="rId223"/>
    <p:sldId id="645" r:id="rId224"/>
    <p:sldId id="686" r:id="rId225"/>
  </p:sldIdLst>
  <p:sldSz cx="12192000" cy="6858000"/>
  <p:notesSz cx="6858000" cy="9144000"/>
  <p:custDataLst>
    <p:tags r:id="rId2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262E"/>
    <a:srgbClr val="FFFFFF"/>
    <a:srgbClr val="525252"/>
    <a:srgbClr val="E94A47"/>
    <a:srgbClr val="D42A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62" autoAdjust="0"/>
    <p:restoredTop sz="94660"/>
  </p:normalViewPr>
  <p:slideViewPr>
    <p:cSldViewPr snapToGrid="0">
      <p:cViewPr varScale="1">
        <p:scale>
          <a:sx n="60" d="100"/>
          <a:sy n="60" d="100"/>
        </p:scale>
        <p:origin x="378"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41.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63" Type="http://schemas.openxmlformats.org/officeDocument/2006/relationships/slideMaster" Target="slideMasters/slideMaster63.xml"/><Relationship Id="rId84" Type="http://schemas.openxmlformats.org/officeDocument/2006/relationships/slide" Target="slides/slide8.xml"/><Relationship Id="rId138" Type="http://schemas.openxmlformats.org/officeDocument/2006/relationships/slide" Target="slides/slide62.xml"/><Relationship Id="rId159" Type="http://schemas.openxmlformats.org/officeDocument/2006/relationships/slide" Target="slides/slide83.xml"/><Relationship Id="rId170" Type="http://schemas.openxmlformats.org/officeDocument/2006/relationships/slide" Target="slides/slide94.xml"/><Relationship Id="rId191" Type="http://schemas.openxmlformats.org/officeDocument/2006/relationships/slide" Target="slides/slide115.xml"/><Relationship Id="rId205" Type="http://schemas.openxmlformats.org/officeDocument/2006/relationships/slide" Target="slides/slide129.xml"/><Relationship Id="rId226" Type="http://schemas.openxmlformats.org/officeDocument/2006/relationships/notesMaster" Target="notesMasters/notesMaster1.xml"/><Relationship Id="rId107" Type="http://schemas.openxmlformats.org/officeDocument/2006/relationships/slide" Target="slides/slide31.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Master" Target="slideMasters/slideMaster53.xml"/><Relationship Id="rId74" Type="http://schemas.openxmlformats.org/officeDocument/2006/relationships/slideMaster" Target="slideMasters/slideMaster74.xml"/><Relationship Id="rId128" Type="http://schemas.openxmlformats.org/officeDocument/2006/relationships/slide" Target="slides/slide52.xml"/><Relationship Id="rId149" Type="http://schemas.openxmlformats.org/officeDocument/2006/relationships/slide" Target="slides/slide73.xml"/><Relationship Id="rId5" Type="http://schemas.openxmlformats.org/officeDocument/2006/relationships/slideMaster" Target="slideMasters/slideMaster5.xml"/><Relationship Id="rId95" Type="http://schemas.openxmlformats.org/officeDocument/2006/relationships/slide" Target="slides/slide19.xml"/><Relationship Id="rId160" Type="http://schemas.openxmlformats.org/officeDocument/2006/relationships/slide" Target="slides/slide84.xml"/><Relationship Id="rId181" Type="http://schemas.openxmlformats.org/officeDocument/2006/relationships/slide" Target="slides/slide105.xml"/><Relationship Id="rId216" Type="http://schemas.openxmlformats.org/officeDocument/2006/relationships/slide" Target="slides/slide140.xml"/><Relationship Id="rId22" Type="http://schemas.openxmlformats.org/officeDocument/2006/relationships/slideMaster" Target="slideMasters/slideMaster22.xml"/><Relationship Id="rId43" Type="http://schemas.openxmlformats.org/officeDocument/2006/relationships/slideMaster" Target="slideMasters/slideMaster43.xml"/><Relationship Id="rId64" Type="http://schemas.openxmlformats.org/officeDocument/2006/relationships/slideMaster" Target="slideMasters/slideMaster64.xml"/><Relationship Id="rId118" Type="http://schemas.openxmlformats.org/officeDocument/2006/relationships/slide" Target="slides/slide42.xml"/><Relationship Id="rId139" Type="http://schemas.openxmlformats.org/officeDocument/2006/relationships/slide" Target="slides/slide63.xml"/><Relationship Id="rId85" Type="http://schemas.openxmlformats.org/officeDocument/2006/relationships/slide" Target="slides/slide9.xml"/><Relationship Id="rId150" Type="http://schemas.openxmlformats.org/officeDocument/2006/relationships/slide" Target="slides/slide74.xml"/><Relationship Id="rId171" Type="http://schemas.openxmlformats.org/officeDocument/2006/relationships/slide" Target="slides/slide95.xml"/><Relationship Id="rId192" Type="http://schemas.openxmlformats.org/officeDocument/2006/relationships/slide" Target="slides/slide116.xml"/><Relationship Id="rId206" Type="http://schemas.openxmlformats.org/officeDocument/2006/relationships/slide" Target="slides/slide130.xml"/><Relationship Id="rId227" Type="http://schemas.openxmlformats.org/officeDocument/2006/relationships/tags" Target="tags/tag1.xml"/><Relationship Id="rId12" Type="http://schemas.openxmlformats.org/officeDocument/2006/relationships/slideMaster" Target="slideMasters/slideMaster12.xml"/><Relationship Id="rId33" Type="http://schemas.openxmlformats.org/officeDocument/2006/relationships/slideMaster" Target="slideMasters/slideMaster33.xml"/><Relationship Id="rId108" Type="http://schemas.openxmlformats.org/officeDocument/2006/relationships/slide" Target="slides/slide32.xml"/><Relationship Id="rId129" Type="http://schemas.openxmlformats.org/officeDocument/2006/relationships/slide" Target="slides/slide53.xml"/><Relationship Id="rId54" Type="http://schemas.openxmlformats.org/officeDocument/2006/relationships/slideMaster" Target="slideMasters/slideMaster54.xml"/><Relationship Id="rId75" Type="http://schemas.openxmlformats.org/officeDocument/2006/relationships/slideMaster" Target="slideMasters/slideMaster75.xml"/><Relationship Id="rId96" Type="http://schemas.openxmlformats.org/officeDocument/2006/relationships/slide" Target="slides/slide20.xml"/><Relationship Id="rId140" Type="http://schemas.openxmlformats.org/officeDocument/2006/relationships/slide" Target="slides/slide64.xml"/><Relationship Id="rId161" Type="http://schemas.openxmlformats.org/officeDocument/2006/relationships/slide" Target="slides/slide85.xml"/><Relationship Id="rId182" Type="http://schemas.openxmlformats.org/officeDocument/2006/relationships/slide" Target="slides/slide106.xml"/><Relationship Id="rId217" Type="http://schemas.openxmlformats.org/officeDocument/2006/relationships/slide" Target="slides/slide14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119" Type="http://schemas.openxmlformats.org/officeDocument/2006/relationships/slide" Target="slides/slide43.xml"/><Relationship Id="rId44" Type="http://schemas.openxmlformats.org/officeDocument/2006/relationships/slideMaster" Target="slideMasters/slideMaster44.xml"/><Relationship Id="rId65" Type="http://schemas.openxmlformats.org/officeDocument/2006/relationships/slideMaster" Target="slideMasters/slideMaster65.xml"/><Relationship Id="rId86" Type="http://schemas.openxmlformats.org/officeDocument/2006/relationships/slide" Target="slides/slide10.xml"/><Relationship Id="rId130" Type="http://schemas.openxmlformats.org/officeDocument/2006/relationships/slide" Target="slides/slide54.xml"/><Relationship Id="rId151" Type="http://schemas.openxmlformats.org/officeDocument/2006/relationships/slide" Target="slides/slide75.xml"/><Relationship Id="rId172" Type="http://schemas.openxmlformats.org/officeDocument/2006/relationships/slide" Target="slides/slide96.xml"/><Relationship Id="rId193" Type="http://schemas.openxmlformats.org/officeDocument/2006/relationships/slide" Target="slides/slide117.xml"/><Relationship Id="rId207" Type="http://schemas.openxmlformats.org/officeDocument/2006/relationships/slide" Target="slides/slide131.xml"/><Relationship Id="rId228" Type="http://schemas.openxmlformats.org/officeDocument/2006/relationships/presProps" Target="presProps.xml"/><Relationship Id="rId13" Type="http://schemas.openxmlformats.org/officeDocument/2006/relationships/slideMaster" Target="slideMasters/slideMaster13.xml"/><Relationship Id="rId109" Type="http://schemas.openxmlformats.org/officeDocument/2006/relationships/slide" Target="slides/slide33.xml"/><Relationship Id="rId34" Type="http://schemas.openxmlformats.org/officeDocument/2006/relationships/slideMaster" Target="slideMasters/slideMaster34.xml"/><Relationship Id="rId55" Type="http://schemas.openxmlformats.org/officeDocument/2006/relationships/slideMaster" Target="slideMasters/slideMaster55.xml"/><Relationship Id="rId76" Type="http://schemas.openxmlformats.org/officeDocument/2006/relationships/slideMaster" Target="slideMasters/slideMaster76.xml"/><Relationship Id="rId97" Type="http://schemas.openxmlformats.org/officeDocument/2006/relationships/slide" Target="slides/slide21.xml"/><Relationship Id="rId120" Type="http://schemas.openxmlformats.org/officeDocument/2006/relationships/slide" Target="slides/slide44.xml"/><Relationship Id="rId141" Type="http://schemas.openxmlformats.org/officeDocument/2006/relationships/slide" Target="slides/slide65.xml"/><Relationship Id="rId7" Type="http://schemas.openxmlformats.org/officeDocument/2006/relationships/slideMaster" Target="slideMasters/slideMaster7.xml"/><Relationship Id="rId162" Type="http://schemas.openxmlformats.org/officeDocument/2006/relationships/slide" Target="slides/slide86.xml"/><Relationship Id="rId183" Type="http://schemas.openxmlformats.org/officeDocument/2006/relationships/slide" Target="slides/slide107.xml"/><Relationship Id="rId218" Type="http://schemas.openxmlformats.org/officeDocument/2006/relationships/slide" Target="slides/slide142.xml"/><Relationship Id="rId24" Type="http://schemas.openxmlformats.org/officeDocument/2006/relationships/slideMaster" Target="slideMasters/slideMaster24.xml"/><Relationship Id="rId45" Type="http://schemas.openxmlformats.org/officeDocument/2006/relationships/slideMaster" Target="slideMasters/slideMaster45.xml"/><Relationship Id="rId66" Type="http://schemas.openxmlformats.org/officeDocument/2006/relationships/slideMaster" Target="slideMasters/slideMaster66.xml"/><Relationship Id="rId87" Type="http://schemas.openxmlformats.org/officeDocument/2006/relationships/slide" Target="slides/slide11.xml"/><Relationship Id="rId110" Type="http://schemas.openxmlformats.org/officeDocument/2006/relationships/slide" Target="slides/slide34.xml"/><Relationship Id="rId131" Type="http://schemas.openxmlformats.org/officeDocument/2006/relationships/slide" Target="slides/slide55.xml"/><Relationship Id="rId152" Type="http://schemas.openxmlformats.org/officeDocument/2006/relationships/slide" Target="slides/slide76.xml"/><Relationship Id="rId173" Type="http://schemas.openxmlformats.org/officeDocument/2006/relationships/slide" Target="slides/slide97.xml"/><Relationship Id="rId194" Type="http://schemas.openxmlformats.org/officeDocument/2006/relationships/slide" Target="slides/slide118.xml"/><Relationship Id="rId208" Type="http://schemas.openxmlformats.org/officeDocument/2006/relationships/slide" Target="slides/slide132.xml"/><Relationship Id="rId229" Type="http://schemas.openxmlformats.org/officeDocument/2006/relationships/viewProps" Target="viewProps.xml"/><Relationship Id="rId14" Type="http://schemas.openxmlformats.org/officeDocument/2006/relationships/slideMaster" Target="slideMasters/slideMaster14.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 Target="slides/slide1.xml"/><Relationship Id="rId100" Type="http://schemas.openxmlformats.org/officeDocument/2006/relationships/slide" Target="slides/slide24.xml"/><Relationship Id="rId8" Type="http://schemas.openxmlformats.org/officeDocument/2006/relationships/slideMaster" Target="slideMasters/slideMaster8.xml"/><Relationship Id="rId98" Type="http://schemas.openxmlformats.org/officeDocument/2006/relationships/slide" Target="slides/slide22.xml"/><Relationship Id="rId121" Type="http://schemas.openxmlformats.org/officeDocument/2006/relationships/slide" Target="slides/slide45.xml"/><Relationship Id="rId142" Type="http://schemas.openxmlformats.org/officeDocument/2006/relationships/slide" Target="slides/slide66.xml"/><Relationship Id="rId163" Type="http://schemas.openxmlformats.org/officeDocument/2006/relationships/slide" Target="slides/slide87.xml"/><Relationship Id="rId184" Type="http://schemas.openxmlformats.org/officeDocument/2006/relationships/slide" Target="slides/slide108.xml"/><Relationship Id="rId219" Type="http://schemas.openxmlformats.org/officeDocument/2006/relationships/slide" Target="slides/slide143.xml"/><Relationship Id="rId230" Type="http://schemas.openxmlformats.org/officeDocument/2006/relationships/theme" Target="theme/theme1.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Master" Target="slideMasters/slideMaster67.xml"/><Relationship Id="rId116" Type="http://schemas.openxmlformats.org/officeDocument/2006/relationships/slide" Target="slides/slide40.xml"/><Relationship Id="rId137" Type="http://schemas.openxmlformats.org/officeDocument/2006/relationships/slide" Target="slides/slide61.xml"/><Relationship Id="rId158" Type="http://schemas.openxmlformats.org/officeDocument/2006/relationships/slide" Target="slides/slide82.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Master" Target="slideMasters/slideMaster62.xml"/><Relationship Id="rId83" Type="http://schemas.openxmlformats.org/officeDocument/2006/relationships/slide" Target="slides/slide7.xml"/><Relationship Id="rId88" Type="http://schemas.openxmlformats.org/officeDocument/2006/relationships/slide" Target="slides/slide12.xml"/><Relationship Id="rId111" Type="http://schemas.openxmlformats.org/officeDocument/2006/relationships/slide" Target="slides/slide35.xml"/><Relationship Id="rId132" Type="http://schemas.openxmlformats.org/officeDocument/2006/relationships/slide" Target="slides/slide56.xml"/><Relationship Id="rId153" Type="http://schemas.openxmlformats.org/officeDocument/2006/relationships/slide" Target="slides/slide77.xml"/><Relationship Id="rId174" Type="http://schemas.openxmlformats.org/officeDocument/2006/relationships/slide" Target="slides/slide98.xml"/><Relationship Id="rId179" Type="http://schemas.openxmlformats.org/officeDocument/2006/relationships/slide" Target="slides/slide103.xml"/><Relationship Id="rId195" Type="http://schemas.openxmlformats.org/officeDocument/2006/relationships/slide" Target="slides/slide119.xml"/><Relationship Id="rId209" Type="http://schemas.openxmlformats.org/officeDocument/2006/relationships/slide" Target="slides/slide133.xml"/><Relationship Id="rId190" Type="http://schemas.openxmlformats.org/officeDocument/2006/relationships/slide" Target="slides/slide114.xml"/><Relationship Id="rId204" Type="http://schemas.openxmlformats.org/officeDocument/2006/relationships/slide" Target="slides/slide128.xml"/><Relationship Id="rId220" Type="http://schemas.openxmlformats.org/officeDocument/2006/relationships/slide" Target="slides/slide144.xml"/><Relationship Id="rId225" Type="http://schemas.openxmlformats.org/officeDocument/2006/relationships/slide" Target="slides/slide149.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Master" Target="slideMasters/slideMaster57.xml"/><Relationship Id="rId106" Type="http://schemas.openxmlformats.org/officeDocument/2006/relationships/slide" Target="slides/slide30.xml"/><Relationship Id="rId127" Type="http://schemas.openxmlformats.org/officeDocument/2006/relationships/slide" Target="slides/slide51.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Master" Target="slideMasters/slideMaster73.xml"/><Relationship Id="rId78" Type="http://schemas.openxmlformats.org/officeDocument/2006/relationships/slide" Target="slides/slide2.xml"/><Relationship Id="rId94" Type="http://schemas.openxmlformats.org/officeDocument/2006/relationships/slide" Target="slides/slide18.xml"/><Relationship Id="rId99" Type="http://schemas.openxmlformats.org/officeDocument/2006/relationships/slide" Target="slides/slide23.xml"/><Relationship Id="rId101" Type="http://schemas.openxmlformats.org/officeDocument/2006/relationships/slide" Target="slides/slide25.xml"/><Relationship Id="rId122" Type="http://schemas.openxmlformats.org/officeDocument/2006/relationships/slide" Target="slides/slide46.xml"/><Relationship Id="rId143" Type="http://schemas.openxmlformats.org/officeDocument/2006/relationships/slide" Target="slides/slide67.xml"/><Relationship Id="rId148" Type="http://schemas.openxmlformats.org/officeDocument/2006/relationships/slide" Target="slides/slide72.xml"/><Relationship Id="rId164" Type="http://schemas.openxmlformats.org/officeDocument/2006/relationships/slide" Target="slides/slide88.xml"/><Relationship Id="rId169" Type="http://schemas.openxmlformats.org/officeDocument/2006/relationships/slide" Target="slides/slide93.xml"/><Relationship Id="rId185" Type="http://schemas.openxmlformats.org/officeDocument/2006/relationships/slide" Target="slides/slide109.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04.xml"/><Relationship Id="rId210" Type="http://schemas.openxmlformats.org/officeDocument/2006/relationships/slide" Target="slides/slide134.xml"/><Relationship Id="rId215" Type="http://schemas.openxmlformats.org/officeDocument/2006/relationships/slide" Target="slides/slide139.xml"/><Relationship Id="rId26" Type="http://schemas.openxmlformats.org/officeDocument/2006/relationships/slideMaster" Target="slideMasters/slideMaster26.xml"/><Relationship Id="rId231" Type="http://schemas.openxmlformats.org/officeDocument/2006/relationships/tableStyles" Target="tableStyles.xml"/><Relationship Id="rId47" Type="http://schemas.openxmlformats.org/officeDocument/2006/relationships/slideMaster" Target="slideMasters/slideMaster47.xml"/><Relationship Id="rId68" Type="http://schemas.openxmlformats.org/officeDocument/2006/relationships/slideMaster" Target="slideMasters/slideMaster68.xml"/><Relationship Id="rId89" Type="http://schemas.openxmlformats.org/officeDocument/2006/relationships/slide" Target="slides/slide13.xml"/><Relationship Id="rId112" Type="http://schemas.openxmlformats.org/officeDocument/2006/relationships/slide" Target="slides/slide36.xml"/><Relationship Id="rId133" Type="http://schemas.openxmlformats.org/officeDocument/2006/relationships/slide" Target="slides/slide57.xml"/><Relationship Id="rId154" Type="http://schemas.openxmlformats.org/officeDocument/2006/relationships/slide" Target="slides/slide78.xml"/><Relationship Id="rId175" Type="http://schemas.openxmlformats.org/officeDocument/2006/relationships/slide" Target="slides/slide99.xml"/><Relationship Id="rId196" Type="http://schemas.openxmlformats.org/officeDocument/2006/relationships/slide" Target="slides/slide120.xml"/><Relationship Id="rId200" Type="http://schemas.openxmlformats.org/officeDocument/2006/relationships/slide" Target="slides/slide124.xml"/><Relationship Id="rId16" Type="http://schemas.openxmlformats.org/officeDocument/2006/relationships/slideMaster" Target="slideMasters/slideMaster16.xml"/><Relationship Id="rId221" Type="http://schemas.openxmlformats.org/officeDocument/2006/relationships/slide" Target="slides/slide145.xml"/><Relationship Id="rId37" Type="http://schemas.openxmlformats.org/officeDocument/2006/relationships/slideMaster" Target="slideMasters/slideMaster37.xml"/><Relationship Id="rId58" Type="http://schemas.openxmlformats.org/officeDocument/2006/relationships/slideMaster" Target="slideMasters/slideMaster58.xml"/><Relationship Id="rId79" Type="http://schemas.openxmlformats.org/officeDocument/2006/relationships/slide" Target="slides/slide3.xml"/><Relationship Id="rId102" Type="http://schemas.openxmlformats.org/officeDocument/2006/relationships/slide" Target="slides/slide26.xml"/><Relationship Id="rId123" Type="http://schemas.openxmlformats.org/officeDocument/2006/relationships/slide" Target="slides/slide47.xml"/><Relationship Id="rId144" Type="http://schemas.openxmlformats.org/officeDocument/2006/relationships/slide" Target="slides/slide68.xml"/><Relationship Id="rId90" Type="http://schemas.openxmlformats.org/officeDocument/2006/relationships/slide" Target="slides/slide14.xml"/><Relationship Id="rId165" Type="http://schemas.openxmlformats.org/officeDocument/2006/relationships/slide" Target="slides/slide89.xml"/><Relationship Id="rId186" Type="http://schemas.openxmlformats.org/officeDocument/2006/relationships/slide" Target="slides/slide110.xml"/><Relationship Id="rId211" Type="http://schemas.openxmlformats.org/officeDocument/2006/relationships/slide" Target="slides/slide135.xml"/><Relationship Id="rId27" Type="http://schemas.openxmlformats.org/officeDocument/2006/relationships/slideMaster" Target="slideMasters/slideMaster27.xml"/><Relationship Id="rId48" Type="http://schemas.openxmlformats.org/officeDocument/2006/relationships/slideMaster" Target="slideMasters/slideMaster48.xml"/><Relationship Id="rId69" Type="http://schemas.openxmlformats.org/officeDocument/2006/relationships/slideMaster" Target="slideMasters/slideMaster69.xml"/><Relationship Id="rId113" Type="http://schemas.openxmlformats.org/officeDocument/2006/relationships/slide" Target="slides/slide37.xml"/><Relationship Id="rId134" Type="http://schemas.openxmlformats.org/officeDocument/2006/relationships/slide" Target="slides/slide58.xml"/><Relationship Id="rId80" Type="http://schemas.openxmlformats.org/officeDocument/2006/relationships/slide" Target="slides/slide4.xml"/><Relationship Id="rId155" Type="http://schemas.openxmlformats.org/officeDocument/2006/relationships/slide" Target="slides/slide79.xml"/><Relationship Id="rId176" Type="http://schemas.openxmlformats.org/officeDocument/2006/relationships/slide" Target="slides/slide100.xml"/><Relationship Id="rId197" Type="http://schemas.openxmlformats.org/officeDocument/2006/relationships/slide" Target="slides/slide121.xml"/><Relationship Id="rId201" Type="http://schemas.openxmlformats.org/officeDocument/2006/relationships/slide" Target="slides/slide125.xml"/><Relationship Id="rId222" Type="http://schemas.openxmlformats.org/officeDocument/2006/relationships/slide" Target="slides/slide146.xml"/><Relationship Id="rId17" Type="http://schemas.openxmlformats.org/officeDocument/2006/relationships/slideMaster" Target="slideMasters/slideMaster17.xml"/><Relationship Id="rId38" Type="http://schemas.openxmlformats.org/officeDocument/2006/relationships/slideMaster" Target="slideMasters/slideMaster38.xml"/><Relationship Id="rId59" Type="http://schemas.openxmlformats.org/officeDocument/2006/relationships/slideMaster" Target="slideMasters/slideMaster59.xml"/><Relationship Id="rId103" Type="http://schemas.openxmlformats.org/officeDocument/2006/relationships/slide" Target="slides/slide27.xml"/><Relationship Id="rId124" Type="http://schemas.openxmlformats.org/officeDocument/2006/relationships/slide" Target="slides/slide48.xml"/><Relationship Id="rId70" Type="http://schemas.openxmlformats.org/officeDocument/2006/relationships/slideMaster" Target="slideMasters/slideMaster70.xml"/><Relationship Id="rId91" Type="http://schemas.openxmlformats.org/officeDocument/2006/relationships/slide" Target="slides/slide15.xml"/><Relationship Id="rId145" Type="http://schemas.openxmlformats.org/officeDocument/2006/relationships/slide" Target="slides/slide69.xml"/><Relationship Id="rId166" Type="http://schemas.openxmlformats.org/officeDocument/2006/relationships/slide" Target="slides/slide90.xml"/><Relationship Id="rId187" Type="http://schemas.openxmlformats.org/officeDocument/2006/relationships/slide" Target="slides/slide111.xml"/><Relationship Id="rId1" Type="http://schemas.openxmlformats.org/officeDocument/2006/relationships/slideMaster" Target="slideMasters/slideMaster1.xml"/><Relationship Id="rId212" Type="http://schemas.openxmlformats.org/officeDocument/2006/relationships/slide" Target="slides/slide136.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 Target="slides/slide38.xml"/><Relationship Id="rId60" Type="http://schemas.openxmlformats.org/officeDocument/2006/relationships/slideMaster" Target="slideMasters/slideMaster60.xml"/><Relationship Id="rId81" Type="http://schemas.openxmlformats.org/officeDocument/2006/relationships/slide" Target="slides/slide5.xml"/><Relationship Id="rId135" Type="http://schemas.openxmlformats.org/officeDocument/2006/relationships/slide" Target="slides/slide59.xml"/><Relationship Id="rId156" Type="http://schemas.openxmlformats.org/officeDocument/2006/relationships/slide" Target="slides/slide80.xml"/><Relationship Id="rId177" Type="http://schemas.openxmlformats.org/officeDocument/2006/relationships/slide" Target="slides/slide101.xml"/><Relationship Id="rId198" Type="http://schemas.openxmlformats.org/officeDocument/2006/relationships/slide" Target="slides/slide122.xml"/><Relationship Id="rId202" Type="http://schemas.openxmlformats.org/officeDocument/2006/relationships/slide" Target="slides/slide126.xml"/><Relationship Id="rId223" Type="http://schemas.openxmlformats.org/officeDocument/2006/relationships/slide" Target="slides/slide147.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50" Type="http://schemas.openxmlformats.org/officeDocument/2006/relationships/slideMaster" Target="slideMasters/slideMaster50.xml"/><Relationship Id="rId104" Type="http://schemas.openxmlformats.org/officeDocument/2006/relationships/slide" Target="slides/slide28.xml"/><Relationship Id="rId125" Type="http://schemas.openxmlformats.org/officeDocument/2006/relationships/slide" Target="slides/slide49.xml"/><Relationship Id="rId146" Type="http://schemas.openxmlformats.org/officeDocument/2006/relationships/slide" Target="slides/slide70.xml"/><Relationship Id="rId167" Type="http://schemas.openxmlformats.org/officeDocument/2006/relationships/slide" Target="slides/slide91.xml"/><Relationship Id="rId188" Type="http://schemas.openxmlformats.org/officeDocument/2006/relationships/slide" Target="slides/slide112.xml"/><Relationship Id="rId71" Type="http://schemas.openxmlformats.org/officeDocument/2006/relationships/slideMaster" Target="slideMasters/slideMaster71.xml"/><Relationship Id="rId92" Type="http://schemas.openxmlformats.org/officeDocument/2006/relationships/slide" Target="slides/slide16.xml"/><Relationship Id="rId213" Type="http://schemas.openxmlformats.org/officeDocument/2006/relationships/slide" Target="slides/slide137.xml"/><Relationship Id="rId2" Type="http://schemas.openxmlformats.org/officeDocument/2006/relationships/slideMaster" Target="slideMasters/slideMaster2.xml"/><Relationship Id="rId29" Type="http://schemas.openxmlformats.org/officeDocument/2006/relationships/slideMaster" Target="slideMasters/slideMaster29.xml"/><Relationship Id="rId40" Type="http://schemas.openxmlformats.org/officeDocument/2006/relationships/slideMaster" Target="slideMasters/slideMaster40.xml"/><Relationship Id="rId115" Type="http://schemas.openxmlformats.org/officeDocument/2006/relationships/slide" Target="slides/slide39.xml"/><Relationship Id="rId136" Type="http://schemas.openxmlformats.org/officeDocument/2006/relationships/slide" Target="slides/slide60.xml"/><Relationship Id="rId157" Type="http://schemas.openxmlformats.org/officeDocument/2006/relationships/slide" Target="slides/slide81.xml"/><Relationship Id="rId178" Type="http://schemas.openxmlformats.org/officeDocument/2006/relationships/slide" Target="slides/slide102.xml"/><Relationship Id="rId61" Type="http://schemas.openxmlformats.org/officeDocument/2006/relationships/slideMaster" Target="slideMasters/slideMaster61.xml"/><Relationship Id="rId82" Type="http://schemas.openxmlformats.org/officeDocument/2006/relationships/slide" Target="slides/slide6.xml"/><Relationship Id="rId199" Type="http://schemas.openxmlformats.org/officeDocument/2006/relationships/slide" Target="slides/slide123.xml"/><Relationship Id="rId203" Type="http://schemas.openxmlformats.org/officeDocument/2006/relationships/slide" Target="slides/slide127.xml"/><Relationship Id="rId19" Type="http://schemas.openxmlformats.org/officeDocument/2006/relationships/slideMaster" Target="slideMasters/slideMaster19.xml"/><Relationship Id="rId224" Type="http://schemas.openxmlformats.org/officeDocument/2006/relationships/slide" Target="slides/slide148.xml"/><Relationship Id="rId30" Type="http://schemas.openxmlformats.org/officeDocument/2006/relationships/slideMaster" Target="slideMasters/slideMaster30.xml"/><Relationship Id="rId105" Type="http://schemas.openxmlformats.org/officeDocument/2006/relationships/slide" Target="slides/slide29.xml"/><Relationship Id="rId126" Type="http://schemas.openxmlformats.org/officeDocument/2006/relationships/slide" Target="slides/slide50.xml"/><Relationship Id="rId147" Type="http://schemas.openxmlformats.org/officeDocument/2006/relationships/slide" Target="slides/slide71.xml"/><Relationship Id="rId168" Type="http://schemas.openxmlformats.org/officeDocument/2006/relationships/slide" Target="slides/slide92.xml"/><Relationship Id="rId51" Type="http://schemas.openxmlformats.org/officeDocument/2006/relationships/slideMaster" Target="slideMasters/slideMaster51.xml"/><Relationship Id="rId72" Type="http://schemas.openxmlformats.org/officeDocument/2006/relationships/slideMaster" Target="slideMasters/slideMaster72.xml"/><Relationship Id="rId93" Type="http://schemas.openxmlformats.org/officeDocument/2006/relationships/slide" Target="slides/slide17.xml"/><Relationship Id="rId189" Type="http://schemas.openxmlformats.org/officeDocument/2006/relationships/slide" Target="slides/slide113.xml"/><Relationship Id="rId3" Type="http://schemas.openxmlformats.org/officeDocument/2006/relationships/slideMaster" Target="slideMasters/slideMaster3.xml"/><Relationship Id="rId214" Type="http://schemas.openxmlformats.org/officeDocument/2006/relationships/slide" Target="slides/slide1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5FF49E-4950-47D3-BA1B-26E62C00C380}" type="datetimeFigureOut">
              <a:rPr lang="zh-CN" altLang="en-US" smtClean="0"/>
              <a:t>2024/12/17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381C4-9580-4F51-BEB6-03B10B9D7CC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8381C4-9580-4F51-BEB6-03B10B9D7CCA}" type="slidenum">
              <a:rPr lang="zh-CN" altLang="en-US" smtClean="0"/>
              <a:t>52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D1E2EF4-146E-47B5-A412-FFD548A1AB6A}" type="slidenum">
              <a:rPr lang="en-US" altLang="zh-CN" smtClean="0"/>
              <a:t>77</a:t>
            </a:fld>
            <a:endParaRPr lang="en-US" altLang="zh-CN"/>
          </a:p>
        </p:txBody>
      </p:sp>
    </p:spTree>
    <p:extLst>
      <p:ext uri="{BB962C8B-B14F-4D97-AF65-F5344CB8AC3E}">
        <p14:creationId xmlns:p14="http://schemas.microsoft.com/office/powerpoint/2010/main" val="309378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78</a:t>
            </a:fld>
            <a:endParaRPr lang="en-US" altLang="zh-CN"/>
          </a:p>
        </p:txBody>
      </p:sp>
    </p:spTree>
    <p:extLst>
      <p:ext uri="{BB962C8B-B14F-4D97-AF65-F5344CB8AC3E}">
        <p14:creationId xmlns:p14="http://schemas.microsoft.com/office/powerpoint/2010/main" val="1667614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79</a:t>
            </a:fld>
            <a:endParaRPr lang="en-US" altLang="zh-CN"/>
          </a:p>
        </p:txBody>
      </p:sp>
    </p:spTree>
    <p:extLst>
      <p:ext uri="{BB962C8B-B14F-4D97-AF65-F5344CB8AC3E}">
        <p14:creationId xmlns:p14="http://schemas.microsoft.com/office/powerpoint/2010/main" val="718753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6.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组合 7"/>
          <p:cNvGrpSpPr>
            <a:grpSpLocks/>
          </p:cNvGrpSpPr>
          <p:nvPr userDrawn="1"/>
        </p:nvGrpSpPr>
        <p:grpSpPr bwMode="auto">
          <a:xfrm>
            <a:off x="0" y="0"/>
            <a:ext cx="12192000" cy="6858000"/>
            <a:chOff x="0" y="0"/>
            <a:chExt cx="9144000" cy="6858000"/>
          </a:xfrm>
        </p:grpSpPr>
        <p:pic>
          <p:nvPicPr>
            <p:cNvPr id="5"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300" y="1038224"/>
              <a:ext cx="7759700" cy="581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0" y="0"/>
              <a:ext cx="2019300" cy="6858000"/>
            </a:xfrm>
            <a:prstGeom prst="rect">
              <a:avLst/>
            </a:prstGeom>
            <a:solidFill>
              <a:srgbClr val="F4ED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1"/>
                  </a:solidFill>
                  <a:latin typeface="Times New Roman" pitchFamily="18" charset="0"/>
                  <a:ea typeface="楷体_GB2312" charset="-122"/>
                </a:defRPr>
              </a:lvl1pPr>
              <a:lvl2pPr marL="742950" indent="-285750" eaLnBrk="0" hangingPunct="0">
                <a:defRPr sz="2800" b="1">
                  <a:solidFill>
                    <a:schemeClr val="tx1"/>
                  </a:solidFill>
                  <a:latin typeface="Times New Roman" pitchFamily="18" charset="0"/>
                  <a:ea typeface="楷体_GB2312" charset="-122"/>
                </a:defRPr>
              </a:lvl2pPr>
              <a:lvl3pPr marL="1143000" indent="-228600" eaLnBrk="0" hangingPunct="0">
                <a:defRPr sz="2800" b="1">
                  <a:solidFill>
                    <a:schemeClr val="tx1"/>
                  </a:solidFill>
                  <a:latin typeface="Times New Roman" pitchFamily="18" charset="0"/>
                  <a:ea typeface="楷体_GB2312" charset="-122"/>
                </a:defRPr>
              </a:lvl3pPr>
              <a:lvl4pPr marL="1600200" indent="-228600" eaLnBrk="0" hangingPunct="0">
                <a:defRPr sz="2800" b="1">
                  <a:solidFill>
                    <a:schemeClr val="tx1"/>
                  </a:solidFill>
                  <a:latin typeface="Times New Roman" pitchFamily="18" charset="0"/>
                  <a:ea typeface="楷体_GB2312" charset="-122"/>
                </a:defRPr>
              </a:lvl4pPr>
              <a:lvl5pPr marL="2057400" indent="-228600" eaLnBrk="0" hangingPunct="0">
                <a:defRPr sz="2800" b="1">
                  <a:solidFill>
                    <a:schemeClr val="tx1"/>
                  </a:solidFill>
                  <a:latin typeface="Times New Roman" pitchFamily="18" charset="0"/>
                  <a:ea typeface="楷体_GB2312" charset="-122"/>
                </a:defRPr>
              </a:lvl5pPr>
              <a:lvl6pPr marL="2514600" indent="-228600"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marL="2971800" indent="-228600"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marL="3429000" indent="-228600"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marL="3886200" indent="-228600"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marL="0" marR="0" lvl="0" indent="0" algn="ctr" defTabSz="914400" rtl="0" eaLnBrk="0" fontAlgn="base" latinLnBrk="0" hangingPunct="0">
                <a:lnSpc>
                  <a:spcPct val="100000"/>
                </a:lnSpc>
                <a:spcBef>
                  <a:spcPct val="20000"/>
                </a:spcBef>
                <a:spcAft>
                  <a:spcPct val="0"/>
                </a:spcAft>
                <a:buClrTx/>
                <a:buSzPct val="100000"/>
                <a:buFont typeface="Times New Roman" panose="02020603050405020304" pitchFamily="18" charset="0"/>
                <a:buNone/>
                <a:tabLst/>
                <a:defRPr/>
              </a:pPr>
              <a:endParaRPr kumimoji="0" lang="zh-CN" altLang="en-US" sz="2800" b="1" i="0" u="none" strike="noStrike" kern="1200" cap="none" spc="0" normalizeH="0" baseline="0" noProof="0" smtClean="0">
                <a:ln>
                  <a:noFill/>
                </a:ln>
                <a:solidFill>
                  <a:srgbClr val="FFFFFF"/>
                </a:solidFill>
                <a:effectLst/>
                <a:uLnTx/>
                <a:uFillTx/>
                <a:latin typeface="Times New Roman" pitchFamily="18" charset="0"/>
                <a:ea typeface="楷体_GB2312" charset="-122"/>
                <a:cs typeface="+mn-cs"/>
              </a:endParaRPr>
            </a:p>
          </p:txBody>
        </p:sp>
        <p:sp>
          <p:nvSpPr>
            <p:cNvPr id="7" name="矩形 11"/>
            <p:cNvSpPr>
              <a:spLocks noChangeArrowheads="1"/>
            </p:cNvSpPr>
            <p:nvPr/>
          </p:nvSpPr>
          <p:spPr bwMode="auto">
            <a:xfrm>
              <a:off x="1009650" y="0"/>
              <a:ext cx="8134350" cy="1811338"/>
            </a:xfrm>
            <a:prstGeom prst="rect">
              <a:avLst/>
            </a:prstGeom>
            <a:solidFill>
              <a:srgbClr val="F4ED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1"/>
                  </a:solidFill>
                  <a:latin typeface="Times New Roman" pitchFamily="18" charset="0"/>
                  <a:ea typeface="楷体_GB2312" charset="-122"/>
                </a:defRPr>
              </a:lvl1pPr>
              <a:lvl2pPr marL="742950" indent="-285750" eaLnBrk="0" hangingPunct="0">
                <a:defRPr sz="2800" b="1">
                  <a:solidFill>
                    <a:schemeClr val="tx1"/>
                  </a:solidFill>
                  <a:latin typeface="Times New Roman" pitchFamily="18" charset="0"/>
                  <a:ea typeface="楷体_GB2312" charset="-122"/>
                </a:defRPr>
              </a:lvl2pPr>
              <a:lvl3pPr marL="1143000" indent="-228600" eaLnBrk="0" hangingPunct="0">
                <a:defRPr sz="2800" b="1">
                  <a:solidFill>
                    <a:schemeClr val="tx1"/>
                  </a:solidFill>
                  <a:latin typeface="Times New Roman" pitchFamily="18" charset="0"/>
                  <a:ea typeface="楷体_GB2312" charset="-122"/>
                </a:defRPr>
              </a:lvl3pPr>
              <a:lvl4pPr marL="1600200" indent="-228600" eaLnBrk="0" hangingPunct="0">
                <a:defRPr sz="2800" b="1">
                  <a:solidFill>
                    <a:schemeClr val="tx1"/>
                  </a:solidFill>
                  <a:latin typeface="Times New Roman" pitchFamily="18" charset="0"/>
                  <a:ea typeface="楷体_GB2312" charset="-122"/>
                </a:defRPr>
              </a:lvl4pPr>
              <a:lvl5pPr marL="2057400" indent="-228600" eaLnBrk="0" hangingPunct="0">
                <a:defRPr sz="2800" b="1">
                  <a:solidFill>
                    <a:schemeClr val="tx1"/>
                  </a:solidFill>
                  <a:latin typeface="Times New Roman" pitchFamily="18" charset="0"/>
                  <a:ea typeface="楷体_GB2312" charset="-122"/>
                </a:defRPr>
              </a:lvl5pPr>
              <a:lvl6pPr marL="2514600" indent="-228600"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marL="2971800" indent="-228600"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marL="3429000" indent="-228600"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marL="3886200" indent="-228600"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marL="0" marR="0" lvl="0" indent="0" algn="ctr" defTabSz="914400" rtl="0" eaLnBrk="0" fontAlgn="base" latinLnBrk="0" hangingPunct="0">
                <a:lnSpc>
                  <a:spcPct val="100000"/>
                </a:lnSpc>
                <a:spcBef>
                  <a:spcPct val="20000"/>
                </a:spcBef>
                <a:spcAft>
                  <a:spcPct val="0"/>
                </a:spcAft>
                <a:buClrTx/>
                <a:buSzPct val="100000"/>
                <a:buFont typeface="Times New Roman" panose="02020603050405020304" pitchFamily="18" charset="0"/>
                <a:buNone/>
                <a:tabLst/>
                <a:defRPr/>
              </a:pPr>
              <a:endParaRPr kumimoji="0" lang="zh-CN" altLang="en-US" sz="2800" b="1" i="0" u="none" strike="noStrike" kern="1200" cap="none" spc="0" normalizeH="0" baseline="0" noProof="0" smtClean="0">
                <a:ln>
                  <a:noFill/>
                </a:ln>
                <a:solidFill>
                  <a:srgbClr val="FFFFFF"/>
                </a:solidFill>
                <a:effectLst/>
                <a:uLnTx/>
                <a:uFillTx/>
                <a:latin typeface="Times New Roman" pitchFamily="18" charset="0"/>
                <a:ea typeface="楷体_GB2312" charset="-122"/>
                <a:cs typeface="+mn-cs"/>
              </a:endParaRPr>
            </a:p>
          </p:txBody>
        </p:sp>
      </p:grpSp>
      <p:sp>
        <p:nvSpPr>
          <p:cNvPr id="3078" name="Text Placeholder 2"/>
          <p:cNvSpPr>
            <a:spLocks noGrp="1" noChangeArrowheads="1"/>
          </p:cNvSpPr>
          <p:nvPr>
            <p:ph type="subTitle" idx="1"/>
          </p:nvPr>
        </p:nvSpPr>
        <p:spPr>
          <a:xfrm>
            <a:off x="518584" y="2193926"/>
            <a:ext cx="8534400" cy="676275"/>
          </a:xfrm>
        </p:spPr>
        <p:txBody>
          <a:bodyPr/>
          <a:lstStyle>
            <a:lvl1pPr marL="0" indent="0">
              <a:buFont typeface="Wingdings 2" pitchFamily="18" charset="2"/>
              <a:buNone/>
              <a:defRPr sz="1800"/>
            </a:lvl1pPr>
          </a:lstStyle>
          <a:p>
            <a:pPr lvl="0"/>
            <a:r>
              <a:rPr lang="zh-CN" altLang="zh-CN" noProof="0" smtClean="0"/>
              <a:t>单击此处编辑母版副标题样式</a:t>
            </a:r>
          </a:p>
        </p:txBody>
      </p:sp>
      <p:sp>
        <p:nvSpPr>
          <p:cNvPr id="3082" name="Title Placeholder 1"/>
          <p:cNvSpPr>
            <a:spLocks noGrp="1" noChangeArrowheads="1"/>
          </p:cNvSpPr>
          <p:nvPr>
            <p:ph type="ctrTitle"/>
          </p:nvPr>
        </p:nvSpPr>
        <p:spPr>
          <a:xfrm>
            <a:off x="514351" y="677864"/>
            <a:ext cx="8504767" cy="1470025"/>
          </a:xfrm>
        </p:spPr>
        <p:txBody>
          <a:bodyPr/>
          <a:lstStyle>
            <a:lvl1pPr>
              <a:defRPr/>
            </a:lvl1pPr>
          </a:lstStyle>
          <a:p>
            <a:pPr lvl="0"/>
            <a:r>
              <a:rPr lang="zh-CN" altLang="zh-CN" noProof="0" smtClean="0"/>
              <a:t>单击此处编辑母版标题样式</a:t>
            </a:r>
          </a:p>
        </p:txBody>
      </p:sp>
      <p:sp>
        <p:nvSpPr>
          <p:cNvPr id="8" name="Date Placeholder 3"/>
          <p:cNvSpPr>
            <a:spLocks noGrp="1" noChangeArrowheads="1"/>
          </p:cNvSpPr>
          <p:nvPr>
            <p:ph type="dt" sz="half" idx="10"/>
          </p:nvPr>
        </p:nvSpPr>
        <p:spPr>
          <a:xfrm>
            <a:off x="609600" y="6245225"/>
            <a:ext cx="2844800" cy="476250"/>
          </a:xfrm>
        </p:spPr>
        <p:txBody>
          <a:bodyPr/>
          <a:lstStyle>
            <a:lvl1pPr>
              <a:defRPr/>
            </a:lvl1pPr>
          </a:lstStyle>
          <a:p>
            <a:pPr fontAlgn="base">
              <a:spcAft>
                <a:spcPct val="0"/>
              </a:spcAft>
              <a:defRPr/>
            </a:pPr>
            <a:fld id="{A9545621-1F4B-45A1-ADE2-F0B5714CFF80}" type="datetime1">
              <a:rPr lang="zh-CN" altLang="en-US" b="1" smtClean="0">
                <a:ea typeface="楷体_GB2312" charset="-122"/>
              </a:rPr>
              <a:pPr fontAlgn="base">
                <a:spcAft>
                  <a:spcPct val="0"/>
                </a:spcAft>
                <a:defRPr/>
              </a:pPr>
              <a:t>2024/12/17</a:t>
            </a:fld>
            <a:endParaRPr lang="en-US" altLang="zh-CN" b="1">
              <a:ea typeface="楷体_GB2312" charset="-122"/>
            </a:endParaRPr>
          </a:p>
        </p:txBody>
      </p:sp>
      <p:sp>
        <p:nvSpPr>
          <p:cNvPr id="9" name="Footer Placeholder 4"/>
          <p:cNvSpPr>
            <a:spLocks noGrp="1" noChangeArrowheads="1"/>
          </p:cNvSpPr>
          <p:nvPr>
            <p:ph type="ftr" sz="quarter" idx="11"/>
          </p:nvPr>
        </p:nvSpPr>
        <p:spPr>
          <a:xfrm>
            <a:off x="4165600" y="6245225"/>
            <a:ext cx="3860800" cy="476250"/>
          </a:xfrm>
        </p:spPr>
        <p:txBody>
          <a:bodyPr/>
          <a:lstStyle>
            <a:lvl1pPr>
              <a:defRPr/>
            </a:lvl1pPr>
          </a:lstStyle>
          <a:p>
            <a:pPr fontAlgn="base">
              <a:spcAft>
                <a:spcPct val="0"/>
              </a:spcAft>
              <a:defRPr/>
            </a:pPr>
            <a:endParaRPr lang="zh-CN" altLang="en-US" b="1">
              <a:ea typeface="楷体_GB2312" charset="-122"/>
            </a:endParaRPr>
          </a:p>
        </p:txBody>
      </p:sp>
      <p:sp>
        <p:nvSpPr>
          <p:cNvPr id="10" name="Slide Number Placeholder 5"/>
          <p:cNvSpPr>
            <a:spLocks noGrp="1" noChangeArrowheads="1"/>
          </p:cNvSpPr>
          <p:nvPr>
            <p:ph type="sldNum" sz="quarter" idx="12"/>
          </p:nvPr>
        </p:nvSpPr>
        <p:spPr>
          <a:xfrm>
            <a:off x="8737600" y="6245225"/>
            <a:ext cx="2844800" cy="476250"/>
          </a:xfrm>
        </p:spPr>
        <p:txBody>
          <a:bodyPr/>
          <a:lstStyle>
            <a:lvl1pPr>
              <a:defRPr/>
            </a:lvl1pPr>
          </a:lstStyle>
          <a:p>
            <a:pPr eaLnBrk="0" fontAlgn="base" hangingPunct="0">
              <a:spcAft>
                <a:spcPct val="0"/>
              </a:spcAft>
            </a:pPr>
            <a:fld id="{2989AEB6-D5B4-4047-A851-BEBC23CF3B61}" type="slidenum">
              <a:rPr lang="zh-CN" altLang="en-US" b="1" smtClean="0">
                <a:ea typeface="楷体_GB2312" charset="-122"/>
              </a:rPr>
              <a:pPr eaLnBrk="0" fontAlgn="base" hangingPunct="0">
                <a:spcAft>
                  <a:spcPct val="0"/>
                </a:spcAft>
              </a:pPr>
              <a:t>‹#›</a:t>
            </a:fld>
            <a:endParaRPr lang="en-US" altLang="zh-CN" b="1" smtClean="0">
              <a:ea typeface="楷体_GB2312" charset="-122"/>
            </a:endParaRPr>
          </a:p>
        </p:txBody>
      </p:sp>
    </p:spTree>
    <p:extLst>
      <p:ext uri="{BB962C8B-B14F-4D97-AF65-F5344CB8AC3E}">
        <p14:creationId xmlns:p14="http://schemas.microsoft.com/office/powerpoint/2010/main" val="114451593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fontAlgn="base">
              <a:spcAft>
                <a:spcPct val="0"/>
              </a:spcAft>
              <a:defRPr/>
            </a:pPr>
            <a:fld id="{4EA736EA-93B5-4D64-95BA-449ED53FCF13}" type="datetime1">
              <a:rPr lang="zh-CN" altLang="en-US" b="1" smtClean="0">
                <a:ea typeface="楷体_GB2312" charset="-122"/>
              </a:rPr>
              <a:pPr fontAlgn="base">
                <a:spcAft>
                  <a:spcPct val="0"/>
                </a:spcAft>
                <a:defRPr/>
              </a:pPr>
              <a:t>2024/12/17</a:t>
            </a:fld>
            <a:endParaRPr lang="en-US" altLang="zh-CN" b="1">
              <a:ea typeface="楷体_GB2312" charset="-122"/>
            </a:endParaRPr>
          </a:p>
        </p:txBody>
      </p:sp>
      <p:sp>
        <p:nvSpPr>
          <p:cNvPr id="5" name="Footer Placeholder 4"/>
          <p:cNvSpPr>
            <a:spLocks noGrp="1" noChangeArrowheads="1"/>
          </p:cNvSpPr>
          <p:nvPr>
            <p:ph type="ftr" sz="quarter" idx="11"/>
          </p:nvPr>
        </p:nvSpPr>
        <p:spPr>
          <a:ln/>
        </p:spPr>
        <p:txBody>
          <a:bodyPr/>
          <a:lstStyle>
            <a:lvl1pPr>
              <a:defRPr/>
            </a:lvl1pPr>
          </a:lstStyle>
          <a:p>
            <a:pPr fontAlgn="base">
              <a:spcAft>
                <a:spcPct val="0"/>
              </a:spcAft>
              <a:defRPr/>
            </a:pPr>
            <a:endParaRPr lang="zh-CN" altLang="en-US" b="1">
              <a:ea typeface="楷体_GB2312" charset="-122"/>
            </a:endParaRPr>
          </a:p>
        </p:txBody>
      </p:sp>
      <p:sp>
        <p:nvSpPr>
          <p:cNvPr id="6" name="Slide Number Placeholder 5"/>
          <p:cNvSpPr>
            <a:spLocks noGrp="1" noChangeArrowheads="1"/>
          </p:cNvSpPr>
          <p:nvPr>
            <p:ph type="sldNum" sz="quarter" idx="12"/>
          </p:nvPr>
        </p:nvSpPr>
        <p:spPr>
          <a:ln/>
        </p:spPr>
        <p:txBody>
          <a:bodyPr/>
          <a:lstStyle>
            <a:lvl1pPr>
              <a:defRPr/>
            </a:lvl1pPr>
          </a:lstStyle>
          <a:p>
            <a:pPr eaLnBrk="0" fontAlgn="base" hangingPunct="0">
              <a:spcAft>
                <a:spcPct val="0"/>
              </a:spcAft>
            </a:pPr>
            <a:fld id="{B7111D99-B909-4C97-9F8C-66CCC3CFBD77}" type="slidenum">
              <a:rPr lang="zh-CN" altLang="en-US" b="1" smtClean="0">
                <a:ea typeface="楷体_GB2312" charset="-122"/>
              </a:rPr>
              <a:pPr eaLnBrk="0" fontAlgn="base" hangingPunct="0">
                <a:spcAft>
                  <a:spcPct val="0"/>
                </a:spcAft>
              </a:pPr>
              <a:t>‹#›</a:t>
            </a:fld>
            <a:endParaRPr lang="en-US" altLang="zh-CN" b="1" smtClean="0">
              <a:ea typeface="楷体_GB2312" charset="-122"/>
            </a:endParaRPr>
          </a:p>
        </p:txBody>
      </p:sp>
    </p:spTree>
    <p:extLst>
      <p:ext uri="{BB962C8B-B14F-4D97-AF65-F5344CB8AC3E}">
        <p14:creationId xmlns:p14="http://schemas.microsoft.com/office/powerpoint/2010/main" val="606750226"/>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Date Placeholder 3"/>
          <p:cNvSpPr>
            <a:spLocks noGrp="1" noChangeArrowheads="1"/>
          </p:cNvSpPr>
          <p:nvPr>
            <p:ph type="dt" sz="half" idx="10"/>
          </p:nvPr>
        </p:nvSpPr>
        <p:spPr>
          <a:ln/>
        </p:spPr>
        <p:txBody>
          <a:bodyPr/>
          <a:lstStyle>
            <a:lvl1pPr>
              <a:defRPr/>
            </a:lvl1pPr>
          </a:lstStyle>
          <a:p>
            <a:pPr fontAlgn="base">
              <a:spcAft>
                <a:spcPct val="0"/>
              </a:spcAft>
              <a:defRPr/>
            </a:pPr>
            <a:fld id="{F6DC1DD4-513C-4B58-BD2B-31C533535F3D}" type="datetime1">
              <a:rPr lang="zh-CN" altLang="en-US" b="1" smtClean="0">
                <a:ea typeface="楷体_GB2312" charset="-122"/>
              </a:rPr>
              <a:pPr fontAlgn="base">
                <a:spcAft>
                  <a:spcPct val="0"/>
                </a:spcAft>
                <a:defRPr/>
              </a:pPr>
              <a:t>2024/12/17</a:t>
            </a:fld>
            <a:endParaRPr lang="en-US" altLang="zh-CN" b="1">
              <a:ea typeface="楷体_GB2312" charset="-122"/>
            </a:endParaRPr>
          </a:p>
        </p:txBody>
      </p:sp>
      <p:sp>
        <p:nvSpPr>
          <p:cNvPr id="5" name="Footer Placeholder 4"/>
          <p:cNvSpPr>
            <a:spLocks noGrp="1" noChangeArrowheads="1"/>
          </p:cNvSpPr>
          <p:nvPr>
            <p:ph type="ftr" sz="quarter" idx="11"/>
          </p:nvPr>
        </p:nvSpPr>
        <p:spPr>
          <a:ln/>
        </p:spPr>
        <p:txBody>
          <a:bodyPr/>
          <a:lstStyle>
            <a:lvl1pPr>
              <a:defRPr/>
            </a:lvl1pPr>
          </a:lstStyle>
          <a:p>
            <a:pPr fontAlgn="base">
              <a:spcAft>
                <a:spcPct val="0"/>
              </a:spcAft>
              <a:defRPr/>
            </a:pPr>
            <a:endParaRPr lang="zh-CN" altLang="en-US" b="1">
              <a:ea typeface="楷体_GB2312" charset="-122"/>
            </a:endParaRPr>
          </a:p>
        </p:txBody>
      </p:sp>
      <p:sp>
        <p:nvSpPr>
          <p:cNvPr id="6" name="Slide Number Placeholder 5"/>
          <p:cNvSpPr>
            <a:spLocks noGrp="1" noChangeArrowheads="1"/>
          </p:cNvSpPr>
          <p:nvPr>
            <p:ph type="sldNum" sz="quarter" idx="12"/>
          </p:nvPr>
        </p:nvSpPr>
        <p:spPr>
          <a:ln/>
        </p:spPr>
        <p:txBody>
          <a:bodyPr/>
          <a:lstStyle>
            <a:lvl1pPr>
              <a:defRPr/>
            </a:lvl1pPr>
          </a:lstStyle>
          <a:p>
            <a:pPr eaLnBrk="0" fontAlgn="base" hangingPunct="0">
              <a:spcAft>
                <a:spcPct val="0"/>
              </a:spcAft>
            </a:pPr>
            <a:fld id="{22BCE849-D885-4834-BA33-DB8FA6DCB33B}" type="slidenum">
              <a:rPr lang="zh-CN" altLang="en-US" b="1" smtClean="0">
                <a:ea typeface="楷体_GB2312" charset="-122"/>
              </a:rPr>
              <a:pPr eaLnBrk="0" fontAlgn="base" hangingPunct="0">
                <a:spcAft>
                  <a:spcPct val="0"/>
                </a:spcAft>
              </a:pPr>
              <a:t>‹#›</a:t>
            </a:fld>
            <a:endParaRPr lang="en-US" altLang="zh-CN" b="1" smtClean="0">
              <a:ea typeface="楷体_GB2312" charset="-122"/>
            </a:endParaRPr>
          </a:p>
        </p:txBody>
      </p:sp>
    </p:spTree>
    <p:extLst>
      <p:ext uri="{BB962C8B-B14F-4D97-AF65-F5344CB8AC3E}">
        <p14:creationId xmlns:p14="http://schemas.microsoft.com/office/powerpoint/2010/main" val="3959292105"/>
      </p:ext>
    </p:extLst>
  </p:cSld>
  <p:clrMapOvr>
    <a:masterClrMapping/>
  </p:clrMapOvr>
</p:sldLayout>
</file>

<file path=ppt/slideLayouts/slideLayout8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55651" y="1054101"/>
            <a:ext cx="4262967" cy="4964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221817" y="1054101"/>
            <a:ext cx="4265083" cy="4964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Date Placeholder 3"/>
          <p:cNvSpPr>
            <a:spLocks noGrp="1" noChangeArrowheads="1"/>
          </p:cNvSpPr>
          <p:nvPr>
            <p:ph type="dt" sz="half" idx="10"/>
          </p:nvPr>
        </p:nvSpPr>
        <p:spPr>
          <a:ln/>
        </p:spPr>
        <p:txBody>
          <a:bodyPr/>
          <a:lstStyle>
            <a:lvl1pPr>
              <a:defRPr/>
            </a:lvl1pPr>
          </a:lstStyle>
          <a:p>
            <a:pPr fontAlgn="base">
              <a:spcAft>
                <a:spcPct val="0"/>
              </a:spcAft>
              <a:defRPr/>
            </a:pPr>
            <a:fld id="{4213A0C1-87EB-4535-808C-BD0B8D8C5422}" type="datetime1">
              <a:rPr lang="zh-CN" altLang="en-US" b="1" smtClean="0">
                <a:ea typeface="楷体_GB2312" charset="-122"/>
              </a:rPr>
              <a:pPr fontAlgn="base">
                <a:spcAft>
                  <a:spcPct val="0"/>
                </a:spcAft>
                <a:defRPr/>
              </a:pPr>
              <a:t>2024/12/17</a:t>
            </a:fld>
            <a:endParaRPr lang="en-US" altLang="zh-CN" b="1">
              <a:ea typeface="楷体_GB2312" charset="-122"/>
            </a:endParaRPr>
          </a:p>
        </p:txBody>
      </p:sp>
      <p:sp>
        <p:nvSpPr>
          <p:cNvPr id="6" name="Footer Placeholder 4"/>
          <p:cNvSpPr>
            <a:spLocks noGrp="1" noChangeArrowheads="1"/>
          </p:cNvSpPr>
          <p:nvPr>
            <p:ph type="ftr" sz="quarter" idx="11"/>
          </p:nvPr>
        </p:nvSpPr>
        <p:spPr>
          <a:ln/>
        </p:spPr>
        <p:txBody>
          <a:bodyPr/>
          <a:lstStyle>
            <a:lvl1pPr>
              <a:defRPr/>
            </a:lvl1pPr>
          </a:lstStyle>
          <a:p>
            <a:pPr fontAlgn="base">
              <a:spcAft>
                <a:spcPct val="0"/>
              </a:spcAft>
              <a:defRPr/>
            </a:pPr>
            <a:endParaRPr lang="zh-CN" altLang="en-US" b="1">
              <a:ea typeface="楷体_GB2312" charset="-122"/>
            </a:endParaRPr>
          </a:p>
        </p:txBody>
      </p:sp>
      <p:sp>
        <p:nvSpPr>
          <p:cNvPr id="7" name="Slide Number Placeholder 5"/>
          <p:cNvSpPr>
            <a:spLocks noGrp="1" noChangeArrowheads="1"/>
          </p:cNvSpPr>
          <p:nvPr>
            <p:ph type="sldNum" sz="quarter" idx="12"/>
          </p:nvPr>
        </p:nvSpPr>
        <p:spPr>
          <a:ln/>
        </p:spPr>
        <p:txBody>
          <a:bodyPr/>
          <a:lstStyle>
            <a:lvl1pPr>
              <a:defRPr/>
            </a:lvl1pPr>
          </a:lstStyle>
          <a:p>
            <a:pPr eaLnBrk="0" fontAlgn="base" hangingPunct="0">
              <a:spcAft>
                <a:spcPct val="0"/>
              </a:spcAft>
            </a:pPr>
            <a:fld id="{BF0F8468-964C-4CAF-AC97-A0E85F71CEC3}" type="slidenum">
              <a:rPr lang="zh-CN" altLang="en-US" b="1" smtClean="0">
                <a:ea typeface="楷体_GB2312" charset="-122"/>
              </a:rPr>
              <a:pPr eaLnBrk="0" fontAlgn="base" hangingPunct="0">
                <a:spcAft>
                  <a:spcPct val="0"/>
                </a:spcAft>
              </a:pPr>
              <a:t>‹#›</a:t>
            </a:fld>
            <a:endParaRPr lang="en-US" altLang="zh-CN" b="1" smtClean="0">
              <a:ea typeface="楷体_GB2312" charset="-122"/>
            </a:endParaRPr>
          </a:p>
        </p:txBody>
      </p:sp>
    </p:spTree>
    <p:extLst>
      <p:ext uri="{BB962C8B-B14F-4D97-AF65-F5344CB8AC3E}">
        <p14:creationId xmlns:p14="http://schemas.microsoft.com/office/powerpoint/2010/main" val="31614062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Date Placeholder 3"/>
          <p:cNvSpPr>
            <a:spLocks noGrp="1" noChangeArrowheads="1"/>
          </p:cNvSpPr>
          <p:nvPr>
            <p:ph type="dt" sz="half" idx="10"/>
          </p:nvPr>
        </p:nvSpPr>
        <p:spPr>
          <a:ln/>
        </p:spPr>
        <p:txBody>
          <a:bodyPr/>
          <a:lstStyle>
            <a:lvl1pPr>
              <a:defRPr/>
            </a:lvl1pPr>
          </a:lstStyle>
          <a:p>
            <a:pPr fontAlgn="base">
              <a:spcAft>
                <a:spcPct val="0"/>
              </a:spcAft>
              <a:defRPr/>
            </a:pPr>
            <a:fld id="{16F4ED5D-5D7C-46A9-AF1C-F6084FAFA163}" type="datetime1">
              <a:rPr lang="zh-CN" altLang="en-US" b="1" smtClean="0">
                <a:ea typeface="楷体_GB2312" charset="-122"/>
              </a:rPr>
              <a:pPr fontAlgn="base">
                <a:spcAft>
                  <a:spcPct val="0"/>
                </a:spcAft>
                <a:defRPr/>
              </a:pPr>
              <a:t>2024/12/17</a:t>
            </a:fld>
            <a:endParaRPr lang="en-US" altLang="zh-CN" b="1">
              <a:ea typeface="楷体_GB2312" charset="-122"/>
            </a:endParaRPr>
          </a:p>
        </p:txBody>
      </p:sp>
      <p:sp>
        <p:nvSpPr>
          <p:cNvPr id="8" name="Footer Placeholder 4"/>
          <p:cNvSpPr>
            <a:spLocks noGrp="1" noChangeArrowheads="1"/>
          </p:cNvSpPr>
          <p:nvPr>
            <p:ph type="ftr" sz="quarter" idx="11"/>
          </p:nvPr>
        </p:nvSpPr>
        <p:spPr>
          <a:ln/>
        </p:spPr>
        <p:txBody>
          <a:bodyPr/>
          <a:lstStyle>
            <a:lvl1pPr>
              <a:defRPr/>
            </a:lvl1pPr>
          </a:lstStyle>
          <a:p>
            <a:pPr fontAlgn="base">
              <a:spcAft>
                <a:spcPct val="0"/>
              </a:spcAft>
              <a:defRPr/>
            </a:pPr>
            <a:endParaRPr lang="zh-CN" altLang="en-US" b="1">
              <a:ea typeface="楷体_GB2312" charset="-122"/>
            </a:endParaRPr>
          </a:p>
        </p:txBody>
      </p:sp>
      <p:sp>
        <p:nvSpPr>
          <p:cNvPr id="9" name="Slide Number Placeholder 5"/>
          <p:cNvSpPr>
            <a:spLocks noGrp="1" noChangeArrowheads="1"/>
          </p:cNvSpPr>
          <p:nvPr>
            <p:ph type="sldNum" sz="quarter" idx="12"/>
          </p:nvPr>
        </p:nvSpPr>
        <p:spPr>
          <a:ln/>
        </p:spPr>
        <p:txBody>
          <a:bodyPr/>
          <a:lstStyle>
            <a:lvl1pPr>
              <a:defRPr/>
            </a:lvl1pPr>
          </a:lstStyle>
          <a:p>
            <a:pPr eaLnBrk="0" fontAlgn="base" hangingPunct="0">
              <a:spcAft>
                <a:spcPct val="0"/>
              </a:spcAft>
            </a:pPr>
            <a:fld id="{69734F3C-4016-4BC8-85E1-A18D7944A6C4}" type="slidenum">
              <a:rPr lang="zh-CN" altLang="en-US" b="1" smtClean="0">
                <a:ea typeface="楷体_GB2312" charset="-122"/>
              </a:rPr>
              <a:pPr eaLnBrk="0" fontAlgn="base" hangingPunct="0">
                <a:spcAft>
                  <a:spcPct val="0"/>
                </a:spcAft>
              </a:pPr>
              <a:t>‹#›</a:t>
            </a:fld>
            <a:endParaRPr lang="en-US" altLang="zh-CN" b="1" smtClean="0">
              <a:ea typeface="楷体_GB2312" charset="-122"/>
            </a:endParaRPr>
          </a:p>
        </p:txBody>
      </p:sp>
    </p:spTree>
    <p:extLst>
      <p:ext uri="{BB962C8B-B14F-4D97-AF65-F5344CB8AC3E}">
        <p14:creationId xmlns:p14="http://schemas.microsoft.com/office/powerpoint/2010/main" val="2010248211"/>
      </p:ext>
    </p:extLst>
  </p:cSld>
  <p:clrMapOvr>
    <a:masterClrMapping/>
  </p:clrMapOvr>
</p:sldLayout>
</file>

<file path=ppt/slideLayouts/slideLayout8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Date Placeholder 3"/>
          <p:cNvSpPr>
            <a:spLocks noGrp="1" noChangeArrowheads="1"/>
          </p:cNvSpPr>
          <p:nvPr>
            <p:ph type="dt" sz="half" idx="10"/>
          </p:nvPr>
        </p:nvSpPr>
        <p:spPr>
          <a:ln/>
        </p:spPr>
        <p:txBody>
          <a:bodyPr/>
          <a:lstStyle>
            <a:lvl1pPr>
              <a:defRPr/>
            </a:lvl1pPr>
          </a:lstStyle>
          <a:p>
            <a:pPr fontAlgn="base">
              <a:spcAft>
                <a:spcPct val="0"/>
              </a:spcAft>
              <a:defRPr/>
            </a:pPr>
            <a:fld id="{C864CBDE-0F35-4C7E-BC63-140EAF74714E}" type="datetime1">
              <a:rPr lang="zh-CN" altLang="en-US" b="1" smtClean="0">
                <a:ea typeface="楷体_GB2312" charset="-122"/>
              </a:rPr>
              <a:pPr fontAlgn="base">
                <a:spcAft>
                  <a:spcPct val="0"/>
                </a:spcAft>
                <a:defRPr/>
              </a:pPr>
              <a:t>2024/12/17</a:t>
            </a:fld>
            <a:endParaRPr lang="en-US" altLang="zh-CN" b="1">
              <a:ea typeface="楷体_GB2312" charset="-122"/>
            </a:endParaRPr>
          </a:p>
        </p:txBody>
      </p:sp>
      <p:sp>
        <p:nvSpPr>
          <p:cNvPr id="4" name="Footer Placeholder 4"/>
          <p:cNvSpPr>
            <a:spLocks noGrp="1" noChangeArrowheads="1"/>
          </p:cNvSpPr>
          <p:nvPr>
            <p:ph type="ftr" sz="quarter" idx="11"/>
          </p:nvPr>
        </p:nvSpPr>
        <p:spPr>
          <a:ln/>
        </p:spPr>
        <p:txBody>
          <a:bodyPr/>
          <a:lstStyle>
            <a:lvl1pPr>
              <a:defRPr/>
            </a:lvl1pPr>
          </a:lstStyle>
          <a:p>
            <a:pPr fontAlgn="base">
              <a:spcAft>
                <a:spcPct val="0"/>
              </a:spcAft>
              <a:defRPr/>
            </a:pPr>
            <a:endParaRPr lang="zh-CN" altLang="en-US" b="1">
              <a:ea typeface="楷体_GB2312" charset="-122"/>
            </a:endParaRPr>
          </a:p>
        </p:txBody>
      </p:sp>
      <p:sp>
        <p:nvSpPr>
          <p:cNvPr id="5" name="Slide Number Placeholder 5"/>
          <p:cNvSpPr>
            <a:spLocks noGrp="1" noChangeArrowheads="1"/>
          </p:cNvSpPr>
          <p:nvPr>
            <p:ph type="sldNum" sz="quarter" idx="12"/>
          </p:nvPr>
        </p:nvSpPr>
        <p:spPr>
          <a:ln/>
        </p:spPr>
        <p:txBody>
          <a:bodyPr/>
          <a:lstStyle>
            <a:lvl1pPr>
              <a:defRPr/>
            </a:lvl1pPr>
          </a:lstStyle>
          <a:p>
            <a:pPr eaLnBrk="0" fontAlgn="base" hangingPunct="0">
              <a:spcAft>
                <a:spcPct val="0"/>
              </a:spcAft>
            </a:pPr>
            <a:fld id="{65C0E682-D6B8-4B85-8F07-A28D369EFE7F}" type="slidenum">
              <a:rPr lang="zh-CN" altLang="en-US" b="1" smtClean="0">
                <a:ea typeface="楷体_GB2312" charset="-122"/>
              </a:rPr>
              <a:pPr eaLnBrk="0" fontAlgn="base" hangingPunct="0">
                <a:spcAft>
                  <a:spcPct val="0"/>
                </a:spcAft>
              </a:pPr>
              <a:t>‹#›</a:t>
            </a:fld>
            <a:endParaRPr lang="en-US" altLang="zh-CN" b="1" smtClean="0">
              <a:ea typeface="楷体_GB2312" charset="-122"/>
            </a:endParaRPr>
          </a:p>
        </p:txBody>
      </p:sp>
    </p:spTree>
    <p:extLst>
      <p:ext uri="{BB962C8B-B14F-4D97-AF65-F5344CB8AC3E}">
        <p14:creationId xmlns:p14="http://schemas.microsoft.com/office/powerpoint/2010/main" val="1524615488"/>
      </p:ext>
    </p:extLst>
  </p:cSld>
  <p:clrMapOvr>
    <a:masterClrMapping/>
  </p:clrMapOvr>
</p:sldLayout>
</file>

<file path=ppt/slideLayouts/slideLayout8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fontAlgn="base">
              <a:spcAft>
                <a:spcPct val="0"/>
              </a:spcAft>
              <a:defRPr/>
            </a:pPr>
            <a:fld id="{47D44016-EEF4-4E51-8869-F8C12BA1C9AC}" type="datetime1">
              <a:rPr lang="zh-CN" altLang="en-US" b="1" smtClean="0">
                <a:ea typeface="楷体_GB2312" charset="-122"/>
              </a:rPr>
              <a:pPr fontAlgn="base">
                <a:spcAft>
                  <a:spcPct val="0"/>
                </a:spcAft>
                <a:defRPr/>
              </a:pPr>
              <a:t>2024/12/17</a:t>
            </a:fld>
            <a:endParaRPr lang="en-US" altLang="zh-CN" b="1">
              <a:ea typeface="楷体_GB2312" charset="-122"/>
            </a:endParaRPr>
          </a:p>
        </p:txBody>
      </p:sp>
      <p:sp>
        <p:nvSpPr>
          <p:cNvPr id="3" name="Footer Placeholder 4"/>
          <p:cNvSpPr>
            <a:spLocks noGrp="1" noChangeArrowheads="1"/>
          </p:cNvSpPr>
          <p:nvPr>
            <p:ph type="ftr" sz="quarter" idx="11"/>
          </p:nvPr>
        </p:nvSpPr>
        <p:spPr>
          <a:ln/>
        </p:spPr>
        <p:txBody>
          <a:bodyPr/>
          <a:lstStyle>
            <a:lvl1pPr>
              <a:defRPr/>
            </a:lvl1pPr>
          </a:lstStyle>
          <a:p>
            <a:pPr fontAlgn="base">
              <a:spcAft>
                <a:spcPct val="0"/>
              </a:spcAft>
              <a:defRPr/>
            </a:pPr>
            <a:endParaRPr lang="zh-CN" altLang="en-US" b="1">
              <a:ea typeface="楷体_GB2312" charset="-122"/>
            </a:endParaRPr>
          </a:p>
        </p:txBody>
      </p:sp>
      <p:sp>
        <p:nvSpPr>
          <p:cNvPr id="4" name="Slide Number Placeholder 5"/>
          <p:cNvSpPr>
            <a:spLocks noGrp="1" noChangeArrowheads="1"/>
          </p:cNvSpPr>
          <p:nvPr>
            <p:ph type="sldNum" sz="quarter" idx="12"/>
          </p:nvPr>
        </p:nvSpPr>
        <p:spPr>
          <a:ln/>
        </p:spPr>
        <p:txBody>
          <a:bodyPr/>
          <a:lstStyle>
            <a:lvl1pPr>
              <a:defRPr/>
            </a:lvl1pPr>
          </a:lstStyle>
          <a:p>
            <a:pPr eaLnBrk="0" fontAlgn="base" hangingPunct="0">
              <a:spcAft>
                <a:spcPct val="0"/>
              </a:spcAft>
            </a:pPr>
            <a:fld id="{289DAC2B-F01E-4BD3-BA3D-82944C9F0A81}" type="slidenum">
              <a:rPr lang="zh-CN" altLang="en-US" b="1" smtClean="0">
                <a:ea typeface="楷体_GB2312" charset="-122"/>
              </a:rPr>
              <a:pPr eaLnBrk="0" fontAlgn="base" hangingPunct="0">
                <a:spcAft>
                  <a:spcPct val="0"/>
                </a:spcAft>
              </a:pPr>
              <a:t>‹#›</a:t>
            </a:fld>
            <a:endParaRPr lang="en-US" altLang="zh-CN" b="1" smtClean="0">
              <a:ea typeface="楷体_GB2312" charset="-122"/>
            </a:endParaRPr>
          </a:p>
        </p:txBody>
      </p:sp>
    </p:spTree>
    <p:extLst>
      <p:ext uri="{BB962C8B-B14F-4D97-AF65-F5344CB8AC3E}">
        <p14:creationId xmlns:p14="http://schemas.microsoft.com/office/powerpoint/2010/main" val="1278189551"/>
      </p:ext>
    </p:extLst>
  </p:cSld>
  <p:clrMapOvr>
    <a:masterClrMapping/>
  </p:clrMapOvr>
</p:sldLayout>
</file>

<file path=ppt/slideLayouts/slideLayout8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fontAlgn="base">
              <a:spcAft>
                <a:spcPct val="0"/>
              </a:spcAft>
              <a:defRPr/>
            </a:pPr>
            <a:fld id="{13EBA4DF-BFA0-455D-AE65-80F99DBE8F23}" type="datetime1">
              <a:rPr lang="zh-CN" altLang="en-US" b="1" smtClean="0">
                <a:ea typeface="楷体_GB2312" charset="-122"/>
              </a:rPr>
              <a:pPr fontAlgn="base">
                <a:spcAft>
                  <a:spcPct val="0"/>
                </a:spcAft>
                <a:defRPr/>
              </a:pPr>
              <a:t>2024/12/17</a:t>
            </a:fld>
            <a:endParaRPr lang="en-US" altLang="zh-CN" b="1">
              <a:ea typeface="楷体_GB2312" charset="-122"/>
            </a:endParaRPr>
          </a:p>
        </p:txBody>
      </p:sp>
      <p:sp>
        <p:nvSpPr>
          <p:cNvPr id="6" name="Footer Placeholder 4"/>
          <p:cNvSpPr>
            <a:spLocks noGrp="1" noChangeArrowheads="1"/>
          </p:cNvSpPr>
          <p:nvPr>
            <p:ph type="ftr" sz="quarter" idx="11"/>
          </p:nvPr>
        </p:nvSpPr>
        <p:spPr>
          <a:ln/>
        </p:spPr>
        <p:txBody>
          <a:bodyPr/>
          <a:lstStyle>
            <a:lvl1pPr>
              <a:defRPr/>
            </a:lvl1pPr>
          </a:lstStyle>
          <a:p>
            <a:pPr fontAlgn="base">
              <a:spcAft>
                <a:spcPct val="0"/>
              </a:spcAft>
              <a:defRPr/>
            </a:pPr>
            <a:endParaRPr lang="zh-CN" altLang="en-US" b="1">
              <a:ea typeface="楷体_GB2312" charset="-122"/>
            </a:endParaRPr>
          </a:p>
        </p:txBody>
      </p:sp>
      <p:sp>
        <p:nvSpPr>
          <p:cNvPr id="7" name="Slide Number Placeholder 5"/>
          <p:cNvSpPr>
            <a:spLocks noGrp="1" noChangeArrowheads="1"/>
          </p:cNvSpPr>
          <p:nvPr>
            <p:ph type="sldNum" sz="quarter" idx="12"/>
          </p:nvPr>
        </p:nvSpPr>
        <p:spPr>
          <a:ln/>
        </p:spPr>
        <p:txBody>
          <a:bodyPr/>
          <a:lstStyle>
            <a:lvl1pPr>
              <a:defRPr/>
            </a:lvl1pPr>
          </a:lstStyle>
          <a:p>
            <a:pPr eaLnBrk="0" fontAlgn="base" hangingPunct="0">
              <a:spcAft>
                <a:spcPct val="0"/>
              </a:spcAft>
            </a:pPr>
            <a:fld id="{831405DF-3F37-4622-8E7B-73781BA7CDAF}" type="slidenum">
              <a:rPr lang="zh-CN" altLang="en-US" b="1" smtClean="0">
                <a:ea typeface="楷体_GB2312" charset="-122"/>
              </a:rPr>
              <a:pPr eaLnBrk="0" fontAlgn="base" hangingPunct="0">
                <a:spcAft>
                  <a:spcPct val="0"/>
                </a:spcAft>
              </a:pPr>
              <a:t>‹#›</a:t>
            </a:fld>
            <a:endParaRPr lang="en-US" altLang="zh-CN" b="1" smtClean="0">
              <a:ea typeface="楷体_GB2312" charset="-122"/>
            </a:endParaRPr>
          </a:p>
        </p:txBody>
      </p:sp>
    </p:spTree>
    <p:extLst>
      <p:ext uri="{BB962C8B-B14F-4D97-AF65-F5344CB8AC3E}">
        <p14:creationId xmlns:p14="http://schemas.microsoft.com/office/powerpoint/2010/main" val="3683689685"/>
      </p:ext>
    </p:extLst>
  </p:cSld>
  <p:clrMapOvr>
    <a:masterClrMapping/>
  </p:clrMapOvr>
</p:sldLayout>
</file>

<file path=ppt/slideLayouts/slideLayout8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fontAlgn="base">
              <a:spcAft>
                <a:spcPct val="0"/>
              </a:spcAft>
              <a:defRPr/>
            </a:pPr>
            <a:fld id="{4B3389B3-4B2B-4560-8D56-A3BC137AF76A}" type="datetime1">
              <a:rPr lang="zh-CN" altLang="en-US" b="1" smtClean="0">
                <a:ea typeface="楷体_GB2312" charset="-122"/>
              </a:rPr>
              <a:pPr fontAlgn="base">
                <a:spcAft>
                  <a:spcPct val="0"/>
                </a:spcAft>
                <a:defRPr/>
              </a:pPr>
              <a:t>2024/12/17</a:t>
            </a:fld>
            <a:endParaRPr lang="en-US" altLang="zh-CN" b="1">
              <a:ea typeface="楷体_GB2312" charset="-122"/>
            </a:endParaRPr>
          </a:p>
        </p:txBody>
      </p:sp>
      <p:sp>
        <p:nvSpPr>
          <p:cNvPr id="6" name="Footer Placeholder 4"/>
          <p:cNvSpPr>
            <a:spLocks noGrp="1" noChangeArrowheads="1"/>
          </p:cNvSpPr>
          <p:nvPr>
            <p:ph type="ftr" sz="quarter" idx="11"/>
          </p:nvPr>
        </p:nvSpPr>
        <p:spPr>
          <a:ln/>
        </p:spPr>
        <p:txBody>
          <a:bodyPr/>
          <a:lstStyle>
            <a:lvl1pPr>
              <a:defRPr/>
            </a:lvl1pPr>
          </a:lstStyle>
          <a:p>
            <a:pPr fontAlgn="base">
              <a:spcAft>
                <a:spcPct val="0"/>
              </a:spcAft>
              <a:defRPr/>
            </a:pPr>
            <a:endParaRPr lang="zh-CN" altLang="en-US" b="1">
              <a:ea typeface="楷体_GB2312" charset="-122"/>
            </a:endParaRPr>
          </a:p>
        </p:txBody>
      </p:sp>
      <p:sp>
        <p:nvSpPr>
          <p:cNvPr id="7" name="Slide Number Placeholder 5"/>
          <p:cNvSpPr>
            <a:spLocks noGrp="1" noChangeArrowheads="1"/>
          </p:cNvSpPr>
          <p:nvPr>
            <p:ph type="sldNum" sz="quarter" idx="12"/>
          </p:nvPr>
        </p:nvSpPr>
        <p:spPr>
          <a:ln/>
        </p:spPr>
        <p:txBody>
          <a:bodyPr/>
          <a:lstStyle>
            <a:lvl1pPr>
              <a:defRPr/>
            </a:lvl1pPr>
          </a:lstStyle>
          <a:p>
            <a:pPr eaLnBrk="0" fontAlgn="base" hangingPunct="0">
              <a:spcAft>
                <a:spcPct val="0"/>
              </a:spcAft>
            </a:pPr>
            <a:fld id="{248DCAA4-27CD-4AF3-BBE7-D82659C11484}" type="slidenum">
              <a:rPr lang="zh-CN" altLang="en-US" b="1" smtClean="0">
                <a:ea typeface="楷体_GB2312" charset="-122"/>
              </a:rPr>
              <a:pPr eaLnBrk="0" fontAlgn="base" hangingPunct="0">
                <a:spcAft>
                  <a:spcPct val="0"/>
                </a:spcAft>
              </a:pPr>
              <a:t>‹#›</a:t>
            </a:fld>
            <a:endParaRPr lang="en-US" altLang="zh-CN" b="1" smtClean="0">
              <a:ea typeface="楷体_GB2312" charset="-122"/>
            </a:endParaRPr>
          </a:p>
        </p:txBody>
      </p:sp>
    </p:spTree>
    <p:extLst>
      <p:ext uri="{BB962C8B-B14F-4D97-AF65-F5344CB8AC3E}">
        <p14:creationId xmlns:p14="http://schemas.microsoft.com/office/powerpoint/2010/main" val="3890279945"/>
      </p:ext>
    </p:extLst>
  </p:cSld>
  <p:clrMapOvr>
    <a:masterClrMapping/>
  </p:clrMapOvr>
</p:sldLayout>
</file>

<file path=ppt/slideLayouts/slideLayout8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fontAlgn="base">
              <a:spcAft>
                <a:spcPct val="0"/>
              </a:spcAft>
              <a:defRPr/>
            </a:pPr>
            <a:fld id="{7BF00D5E-7249-4082-A943-416C38680DE2}" type="datetime1">
              <a:rPr lang="zh-CN" altLang="en-US" b="1" smtClean="0">
                <a:ea typeface="楷体_GB2312" charset="-122"/>
              </a:rPr>
              <a:pPr fontAlgn="base">
                <a:spcAft>
                  <a:spcPct val="0"/>
                </a:spcAft>
                <a:defRPr/>
              </a:pPr>
              <a:t>2024/12/17</a:t>
            </a:fld>
            <a:endParaRPr lang="en-US" altLang="zh-CN" b="1">
              <a:ea typeface="楷体_GB2312" charset="-122"/>
            </a:endParaRPr>
          </a:p>
        </p:txBody>
      </p:sp>
      <p:sp>
        <p:nvSpPr>
          <p:cNvPr id="5" name="Footer Placeholder 4"/>
          <p:cNvSpPr>
            <a:spLocks noGrp="1" noChangeArrowheads="1"/>
          </p:cNvSpPr>
          <p:nvPr>
            <p:ph type="ftr" sz="quarter" idx="11"/>
          </p:nvPr>
        </p:nvSpPr>
        <p:spPr>
          <a:ln/>
        </p:spPr>
        <p:txBody>
          <a:bodyPr/>
          <a:lstStyle>
            <a:lvl1pPr>
              <a:defRPr/>
            </a:lvl1pPr>
          </a:lstStyle>
          <a:p>
            <a:pPr fontAlgn="base">
              <a:spcAft>
                <a:spcPct val="0"/>
              </a:spcAft>
              <a:defRPr/>
            </a:pPr>
            <a:endParaRPr lang="zh-CN" altLang="en-US" b="1">
              <a:ea typeface="楷体_GB2312" charset="-122"/>
            </a:endParaRPr>
          </a:p>
        </p:txBody>
      </p:sp>
      <p:sp>
        <p:nvSpPr>
          <p:cNvPr id="6" name="Slide Number Placeholder 5"/>
          <p:cNvSpPr>
            <a:spLocks noGrp="1" noChangeArrowheads="1"/>
          </p:cNvSpPr>
          <p:nvPr>
            <p:ph type="sldNum" sz="quarter" idx="12"/>
          </p:nvPr>
        </p:nvSpPr>
        <p:spPr>
          <a:ln/>
        </p:spPr>
        <p:txBody>
          <a:bodyPr/>
          <a:lstStyle>
            <a:lvl1pPr>
              <a:defRPr/>
            </a:lvl1pPr>
          </a:lstStyle>
          <a:p>
            <a:pPr eaLnBrk="0" fontAlgn="base" hangingPunct="0">
              <a:spcAft>
                <a:spcPct val="0"/>
              </a:spcAft>
            </a:pPr>
            <a:fld id="{ABDC49D4-7283-4422-8E34-16BBD64FCDE7}" type="slidenum">
              <a:rPr lang="zh-CN" altLang="en-US" b="1" smtClean="0">
                <a:ea typeface="楷体_GB2312" charset="-122"/>
              </a:rPr>
              <a:pPr eaLnBrk="0" fontAlgn="base" hangingPunct="0">
                <a:spcAft>
                  <a:spcPct val="0"/>
                </a:spcAft>
              </a:pPr>
              <a:t>‹#›</a:t>
            </a:fld>
            <a:endParaRPr lang="en-US" altLang="zh-CN" b="1" smtClean="0">
              <a:ea typeface="楷体_GB2312" charset="-122"/>
            </a:endParaRPr>
          </a:p>
        </p:txBody>
      </p:sp>
    </p:spTree>
    <p:extLst>
      <p:ext uri="{BB962C8B-B14F-4D97-AF65-F5344CB8AC3E}">
        <p14:creationId xmlns:p14="http://schemas.microsoft.com/office/powerpoint/2010/main" val="236001638"/>
      </p:ext>
    </p:extLst>
  </p:cSld>
  <p:clrMapOvr>
    <a:masterClrMapping/>
  </p:clrMapOvr>
</p:sldLayout>
</file>

<file path=ppt/slideLayouts/slideLayout8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5118" y="188913"/>
            <a:ext cx="2669116" cy="58293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55651" y="188913"/>
            <a:ext cx="7806267" cy="58293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fontAlgn="base">
              <a:spcAft>
                <a:spcPct val="0"/>
              </a:spcAft>
              <a:defRPr/>
            </a:pPr>
            <a:fld id="{6F387B64-7EA2-420C-9B8B-7F793FB55BDB}" type="datetime1">
              <a:rPr lang="zh-CN" altLang="en-US" b="1" smtClean="0">
                <a:ea typeface="楷体_GB2312" charset="-122"/>
              </a:rPr>
              <a:pPr fontAlgn="base">
                <a:spcAft>
                  <a:spcPct val="0"/>
                </a:spcAft>
                <a:defRPr/>
              </a:pPr>
              <a:t>2024/12/17</a:t>
            </a:fld>
            <a:endParaRPr lang="en-US" altLang="zh-CN" b="1">
              <a:ea typeface="楷体_GB2312" charset="-122"/>
            </a:endParaRPr>
          </a:p>
        </p:txBody>
      </p:sp>
      <p:sp>
        <p:nvSpPr>
          <p:cNvPr id="5" name="Footer Placeholder 4"/>
          <p:cNvSpPr>
            <a:spLocks noGrp="1" noChangeArrowheads="1"/>
          </p:cNvSpPr>
          <p:nvPr>
            <p:ph type="ftr" sz="quarter" idx="11"/>
          </p:nvPr>
        </p:nvSpPr>
        <p:spPr>
          <a:ln/>
        </p:spPr>
        <p:txBody>
          <a:bodyPr/>
          <a:lstStyle>
            <a:lvl1pPr>
              <a:defRPr/>
            </a:lvl1pPr>
          </a:lstStyle>
          <a:p>
            <a:pPr fontAlgn="base">
              <a:spcAft>
                <a:spcPct val="0"/>
              </a:spcAft>
              <a:defRPr/>
            </a:pPr>
            <a:endParaRPr lang="zh-CN" altLang="en-US" b="1">
              <a:ea typeface="楷体_GB2312" charset="-122"/>
            </a:endParaRPr>
          </a:p>
        </p:txBody>
      </p:sp>
      <p:sp>
        <p:nvSpPr>
          <p:cNvPr id="6" name="Slide Number Placeholder 5"/>
          <p:cNvSpPr>
            <a:spLocks noGrp="1" noChangeArrowheads="1"/>
          </p:cNvSpPr>
          <p:nvPr>
            <p:ph type="sldNum" sz="quarter" idx="12"/>
          </p:nvPr>
        </p:nvSpPr>
        <p:spPr>
          <a:ln/>
        </p:spPr>
        <p:txBody>
          <a:bodyPr/>
          <a:lstStyle>
            <a:lvl1pPr>
              <a:defRPr/>
            </a:lvl1pPr>
          </a:lstStyle>
          <a:p>
            <a:pPr eaLnBrk="0" fontAlgn="base" hangingPunct="0">
              <a:spcAft>
                <a:spcPct val="0"/>
              </a:spcAft>
            </a:pPr>
            <a:fld id="{BB89BAEB-9099-4BF4-A8CF-632F4A9BDB30}" type="slidenum">
              <a:rPr lang="zh-CN" altLang="en-US" b="1" smtClean="0">
                <a:ea typeface="楷体_GB2312" charset="-122"/>
              </a:rPr>
              <a:pPr eaLnBrk="0" fontAlgn="base" hangingPunct="0">
                <a:spcAft>
                  <a:spcPct val="0"/>
                </a:spcAft>
              </a:pPr>
              <a:t>‹#›</a:t>
            </a:fld>
            <a:endParaRPr lang="en-US" altLang="zh-CN" b="1" smtClean="0">
              <a:ea typeface="楷体_GB2312" charset="-122"/>
            </a:endParaRPr>
          </a:p>
        </p:txBody>
      </p:sp>
    </p:spTree>
    <p:extLst>
      <p:ext uri="{BB962C8B-B14F-4D97-AF65-F5344CB8AC3E}">
        <p14:creationId xmlns:p14="http://schemas.microsoft.com/office/powerpoint/2010/main" val="191941910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pn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image" Target="../media/image1.png"/><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image" Target="../media/image1.png"/><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image" Target="../media/image1.png"/><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image" Target="../media/image1.png"/><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7.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image" Target="../media/image1.png"/><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18.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image" Target="../media/image1.png"/><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theme" Target="../theme/theme19.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image" Target="../media/image1.png"/><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20.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image" Target="../media/image1.png"/><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theme" Target="../theme/theme21.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image" Target="../media/image1.png"/><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theme" Target="../theme/theme22.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image" Target="../media/image1.png"/><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theme" Target="../theme/theme23.xml"/><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image" Target="../media/image1.png"/><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theme" Target="../theme/theme24.xml"/><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0" Type="http://schemas.openxmlformats.org/officeDocument/2006/relationships/slideLayout" Target="../slideLayouts/slideLayout263.xml"/><Relationship Id="rId4" Type="http://schemas.openxmlformats.org/officeDocument/2006/relationships/slideLayout" Target="../slideLayouts/slideLayout257.xml"/><Relationship Id="rId9" Type="http://schemas.openxmlformats.org/officeDocument/2006/relationships/slideLayout" Target="../slideLayouts/slideLayout262.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image" Target="../media/image1.png"/><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theme" Target="../theme/theme25.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83.xml"/><Relationship Id="rId13" Type="http://schemas.openxmlformats.org/officeDocument/2006/relationships/image" Target="../media/image1.png"/><Relationship Id="rId3" Type="http://schemas.openxmlformats.org/officeDocument/2006/relationships/slideLayout" Target="../slideLayouts/slideLayout278.xml"/><Relationship Id="rId7" Type="http://schemas.openxmlformats.org/officeDocument/2006/relationships/slideLayout" Target="../slideLayouts/slideLayout282.xml"/><Relationship Id="rId12" Type="http://schemas.openxmlformats.org/officeDocument/2006/relationships/theme" Target="../theme/theme26.xml"/><Relationship Id="rId2" Type="http://schemas.openxmlformats.org/officeDocument/2006/relationships/slideLayout" Target="../slideLayouts/slideLayout277.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0" Type="http://schemas.openxmlformats.org/officeDocument/2006/relationships/slideLayout" Target="../slideLayouts/slideLayout285.xml"/><Relationship Id="rId4" Type="http://schemas.openxmlformats.org/officeDocument/2006/relationships/slideLayout" Target="../slideLayouts/slideLayout279.xml"/><Relationship Id="rId9" Type="http://schemas.openxmlformats.org/officeDocument/2006/relationships/slideLayout" Target="../slideLayouts/slideLayout284.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image" Target="../media/image1.png"/><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theme" Target="../theme/theme27.xml"/><Relationship Id="rId2" Type="http://schemas.openxmlformats.org/officeDocument/2006/relationships/slideLayout" Target="../slideLayouts/slideLayout288.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0" Type="http://schemas.openxmlformats.org/officeDocument/2006/relationships/slideLayout" Target="../slideLayouts/slideLayout296.xml"/><Relationship Id="rId4" Type="http://schemas.openxmlformats.org/officeDocument/2006/relationships/slideLayout" Target="../slideLayouts/slideLayout290.xml"/><Relationship Id="rId9" Type="http://schemas.openxmlformats.org/officeDocument/2006/relationships/slideLayout" Target="../slideLayouts/slideLayout295.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05.xml"/><Relationship Id="rId13" Type="http://schemas.openxmlformats.org/officeDocument/2006/relationships/image" Target="../media/image1.png"/><Relationship Id="rId3" Type="http://schemas.openxmlformats.org/officeDocument/2006/relationships/slideLayout" Target="../slideLayouts/slideLayout300.xml"/><Relationship Id="rId7" Type="http://schemas.openxmlformats.org/officeDocument/2006/relationships/slideLayout" Target="../slideLayouts/slideLayout304.xml"/><Relationship Id="rId12" Type="http://schemas.openxmlformats.org/officeDocument/2006/relationships/theme" Target="../theme/theme28.xml"/><Relationship Id="rId2" Type="http://schemas.openxmlformats.org/officeDocument/2006/relationships/slideLayout" Target="../slideLayouts/slideLayout299.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5" Type="http://schemas.openxmlformats.org/officeDocument/2006/relationships/slideLayout" Target="../slideLayouts/slideLayout302.xml"/><Relationship Id="rId10" Type="http://schemas.openxmlformats.org/officeDocument/2006/relationships/slideLayout" Target="../slideLayouts/slideLayout307.xml"/><Relationship Id="rId4" Type="http://schemas.openxmlformats.org/officeDocument/2006/relationships/slideLayout" Target="../slideLayouts/slideLayout301.xml"/><Relationship Id="rId9" Type="http://schemas.openxmlformats.org/officeDocument/2006/relationships/slideLayout" Target="../slideLayouts/slideLayout306.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image" Target="../media/image1.png"/><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theme" Target="../theme/theme29.xml"/><Relationship Id="rId2" Type="http://schemas.openxmlformats.org/officeDocument/2006/relationships/slideLayout" Target="../slideLayouts/slideLayout310.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5" Type="http://schemas.openxmlformats.org/officeDocument/2006/relationships/slideLayout" Target="../slideLayouts/slideLayout313.xml"/><Relationship Id="rId10" Type="http://schemas.openxmlformats.org/officeDocument/2006/relationships/slideLayout" Target="../slideLayouts/slideLayout318.xml"/><Relationship Id="rId4" Type="http://schemas.openxmlformats.org/officeDocument/2006/relationships/slideLayout" Target="../slideLayouts/slideLayout312.xml"/><Relationship Id="rId9" Type="http://schemas.openxmlformats.org/officeDocument/2006/relationships/slideLayout" Target="../slideLayouts/slideLayout3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7.xml"/><Relationship Id="rId13" Type="http://schemas.openxmlformats.org/officeDocument/2006/relationships/image" Target="../media/image1.png"/><Relationship Id="rId3" Type="http://schemas.openxmlformats.org/officeDocument/2006/relationships/slideLayout" Target="../slideLayouts/slideLayout322.xml"/><Relationship Id="rId7" Type="http://schemas.openxmlformats.org/officeDocument/2006/relationships/slideLayout" Target="../slideLayouts/slideLayout326.xml"/><Relationship Id="rId12" Type="http://schemas.openxmlformats.org/officeDocument/2006/relationships/theme" Target="../theme/theme30.xml"/><Relationship Id="rId2" Type="http://schemas.openxmlformats.org/officeDocument/2006/relationships/slideLayout" Target="../slideLayouts/slideLayout321.xml"/><Relationship Id="rId1" Type="http://schemas.openxmlformats.org/officeDocument/2006/relationships/slideLayout" Target="../slideLayouts/slideLayout320.xml"/><Relationship Id="rId6" Type="http://schemas.openxmlformats.org/officeDocument/2006/relationships/slideLayout" Target="../slideLayouts/slideLayout325.xml"/><Relationship Id="rId11" Type="http://schemas.openxmlformats.org/officeDocument/2006/relationships/slideLayout" Target="../slideLayouts/slideLayout330.xml"/><Relationship Id="rId5" Type="http://schemas.openxmlformats.org/officeDocument/2006/relationships/slideLayout" Target="../slideLayouts/slideLayout324.xml"/><Relationship Id="rId10" Type="http://schemas.openxmlformats.org/officeDocument/2006/relationships/slideLayout" Target="../slideLayouts/slideLayout329.xml"/><Relationship Id="rId4" Type="http://schemas.openxmlformats.org/officeDocument/2006/relationships/slideLayout" Target="../slideLayouts/slideLayout323.xml"/><Relationship Id="rId9" Type="http://schemas.openxmlformats.org/officeDocument/2006/relationships/slideLayout" Target="../slideLayouts/slideLayout328.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8.xml"/><Relationship Id="rId13" Type="http://schemas.openxmlformats.org/officeDocument/2006/relationships/image" Target="../media/image1.png"/><Relationship Id="rId3" Type="http://schemas.openxmlformats.org/officeDocument/2006/relationships/slideLayout" Target="../slideLayouts/slideLayout333.xml"/><Relationship Id="rId7" Type="http://schemas.openxmlformats.org/officeDocument/2006/relationships/slideLayout" Target="../slideLayouts/slideLayout337.xml"/><Relationship Id="rId12" Type="http://schemas.openxmlformats.org/officeDocument/2006/relationships/theme" Target="../theme/theme31.xml"/><Relationship Id="rId2" Type="http://schemas.openxmlformats.org/officeDocument/2006/relationships/slideLayout" Target="../slideLayouts/slideLayout332.xml"/><Relationship Id="rId1" Type="http://schemas.openxmlformats.org/officeDocument/2006/relationships/slideLayout" Target="../slideLayouts/slideLayout331.xml"/><Relationship Id="rId6" Type="http://schemas.openxmlformats.org/officeDocument/2006/relationships/slideLayout" Target="../slideLayouts/slideLayout336.xml"/><Relationship Id="rId11" Type="http://schemas.openxmlformats.org/officeDocument/2006/relationships/slideLayout" Target="../slideLayouts/slideLayout341.xml"/><Relationship Id="rId5" Type="http://schemas.openxmlformats.org/officeDocument/2006/relationships/slideLayout" Target="../slideLayouts/slideLayout335.xml"/><Relationship Id="rId10" Type="http://schemas.openxmlformats.org/officeDocument/2006/relationships/slideLayout" Target="../slideLayouts/slideLayout340.xml"/><Relationship Id="rId4" Type="http://schemas.openxmlformats.org/officeDocument/2006/relationships/slideLayout" Target="../slideLayouts/slideLayout334.xml"/><Relationship Id="rId9" Type="http://schemas.openxmlformats.org/officeDocument/2006/relationships/slideLayout" Target="../slideLayouts/slideLayout339.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9.xml"/><Relationship Id="rId13" Type="http://schemas.openxmlformats.org/officeDocument/2006/relationships/image" Target="../media/image1.png"/><Relationship Id="rId3" Type="http://schemas.openxmlformats.org/officeDocument/2006/relationships/slideLayout" Target="../slideLayouts/slideLayout344.xml"/><Relationship Id="rId7" Type="http://schemas.openxmlformats.org/officeDocument/2006/relationships/slideLayout" Target="../slideLayouts/slideLayout348.xml"/><Relationship Id="rId12" Type="http://schemas.openxmlformats.org/officeDocument/2006/relationships/theme" Target="../theme/theme32.xml"/><Relationship Id="rId2" Type="http://schemas.openxmlformats.org/officeDocument/2006/relationships/slideLayout" Target="../slideLayouts/slideLayout343.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5" Type="http://schemas.openxmlformats.org/officeDocument/2006/relationships/slideLayout" Target="../slideLayouts/slideLayout346.xml"/><Relationship Id="rId10" Type="http://schemas.openxmlformats.org/officeDocument/2006/relationships/slideLayout" Target="../slideLayouts/slideLayout351.xml"/><Relationship Id="rId4" Type="http://schemas.openxmlformats.org/officeDocument/2006/relationships/slideLayout" Target="../slideLayouts/slideLayout345.xml"/><Relationship Id="rId9" Type="http://schemas.openxmlformats.org/officeDocument/2006/relationships/slideLayout" Target="../slideLayouts/slideLayout350.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image" Target="../media/image1.png"/><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theme" Target="../theme/theme33.xml"/><Relationship Id="rId2" Type="http://schemas.openxmlformats.org/officeDocument/2006/relationships/slideLayout" Target="../slideLayouts/slideLayout354.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0" Type="http://schemas.openxmlformats.org/officeDocument/2006/relationships/slideLayout" Target="../slideLayouts/slideLayout362.xml"/><Relationship Id="rId4" Type="http://schemas.openxmlformats.org/officeDocument/2006/relationships/slideLayout" Target="../slideLayouts/slideLayout356.xml"/><Relationship Id="rId9" Type="http://schemas.openxmlformats.org/officeDocument/2006/relationships/slideLayout" Target="../slideLayouts/slideLayout361.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71.xml"/><Relationship Id="rId13" Type="http://schemas.openxmlformats.org/officeDocument/2006/relationships/image" Target="../media/image1.png"/><Relationship Id="rId3" Type="http://schemas.openxmlformats.org/officeDocument/2006/relationships/slideLayout" Target="../slideLayouts/slideLayout366.xml"/><Relationship Id="rId7" Type="http://schemas.openxmlformats.org/officeDocument/2006/relationships/slideLayout" Target="../slideLayouts/slideLayout370.xml"/><Relationship Id="rId12" Type="http://schemas.openxmlformats.org/officeDocument/2006/relationships/theme" Target="../theme/theme34.xml"/><Relationship Id="rId2" Type="http://schemas.openxmlformats.org/officeDocument/2006/relationships/slideLayout" Target="../slideLayouts/slideLayout365.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5" Type="http://schemas.openxmlformats.org/officeDocument/2006/relationships/slideLayout" Target="../slideLayouts/slideLayout368.xml"/><Relationship Id="rId10" Type="http://schemas.openxmlformats.org/officeDocument/2006/relationships/slideLayout" Target="../slideLayouts/slideLayout373.xml"/><Relationship Id="rId4" Type="http://schemas.openxmlformats.org/officeDocument/2006/relationships/slideLayout" Target="../slideLayouts/slideLayout367.xml"/><Relationship Id="rId9" Type="http://schemas.openxmlformats.org/officeDocument/2006/relationships/slideLayout" Target="../slideLayouts/slideLayout372.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82.xml"/><Relationship Id="rId13" Type="http://schemas.openxmlformats.org/officeDocument/2006/relationships/image" Target="../media/image1.png"/><Relationship Id="rId3" Type="http://schemas.openxmlformats.org/officeDocument/2006/relationships/slideLayout" Target="../slideLayouts/slideLayout377.xml"/><Relationship Id="rId7" Type="http://schemas.openxmlformats.org/officeDocument/2006/relationships/slideLayout" Target="../slideLayouts/slideLayout381.xml"/><Relationship Id="rId12" Type="http://schemas.openxmlformats.org/officeDocument/2006/relationships/theme" Target="../theme/theme35.xml"/><Relationship Id="rId2" Type="http://schemas.openxmlformats.org/officeDocument/2006/relationships/slideLayout" Target="../slideLayouts/slideLayout376.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5" Type="http://schemas.openxmlformats.org/officeDocument/2006/relationships/slideLayout" Target="../slideLayouts/slideLayout379.xml"/><Relationship Id="rId10" Type="http://schemas.openxmlformats.org/officeDocument/2006/relationships/slideLayout" Target="../slideLayouts/slideLayout384.xml"/><Relationship Id="rId4" Type="http://schemas.openxmlformats.org/officeDocument/2006/relationships/slideLayout" Target="../slideLayouts/slideLayout378.xml"/><Relationship Id="rId9" Type="http://schemas.openxmlformats.org/officeDocument/2006/relationships/slideLayout" Target="../slideLayouts/slideLayout383.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93.xml"/><Relationship Id="rId13" Type="http://schemas.openxmlformats.org/officeDocument/2006/relationships/image" Target="../media/image1.png"/><Relationship Id="rId3" Type="http://schemas.openxmlformats.org/officeDocument/2006/relationships/slideLayout" Target="../slideLayouts/slideLayout388.xml"/><Relationship Id="rId7" Type="http://schemas.openxmlformats.org/officeDocument/2006/relationships/slideLayout" Target="../slideLayouts/slideLayout392.xml"/><Relationship Id="rId12" Type="http://schemas.openxmlformats.org/officeDocument/2006/relationships/theme" Target="../theme/theme36.xml"/><Relationship Id="rId2" Type="http://schemas.openxmlformats.org/officeDocument/2006/relationships/slideLayout" Target="../slideLayouts/slideLayout387.xml"/><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slideLayout" Target="../slideLayouts/slideLayout396.xml"/><Relationship Id="rId5" Type="http://schemas.openxmlformats.org/officeDocument/2006/relationships/slideLayout" Target="../slideLayouts/slideLayout390.xml"/><Relationship Id="rId10" Type="http://schemas.openxmlformats.org/officeDocument/2006/relationships/slideLayout" Target="../slideLayouts/slideLayout395.xml"/><Relationship Id="rId4" Type="http://schemas.openxmlformats.org/officeDocument/2006/relationships/slideLayout" Target="../slideLayouts/slideLayout389.xml"/><Relationship Id="rId9" Type="http://schemas.openxmlformats.org/officeDocument/2006/relationships/slideLayout" Target="../slideLayouts/slideLayout394.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04.xml"/><Relationship Id="rId13" Type="http://schemas.openxmlformats.org/officeDocument/2006/relationships/image" Target="../media/image1.png"/><Relationship Id="rId3" Type="http://schemas.openxmlformats.org/officeDocument/2006/relationships/slideLayout" Target="../slideLayouts/slideLayout399.xml"/><Relationship Id="rId7" Type="http://schemas.openxmlformats.org/officeDocument/2006/relationships/slideLayout" Target="../slideLayouts/slideLayout403.xml"/><Relationship Id="rId12" Type="http://schemas.openxmlformats.org/officeDocument/2006/relationships/theme" Target="../theme/theme37.xml"/><Relationship Id="rId2" Type="http://schemas.openxmlformats.org/officeDocument/2006/relationships/slideLayout" Target="../slideLayouts/slideLayout398.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5" Type="http://schemas.openxmlformats.org/officeDocument/2006/relationships/slideLayout" Target="../slideLayouts/slideLayout401.xml"/><Relationship Id="rId10" Type="http://schemas.openxmlformats.org/officeDocument/2006/relationships/slideLayout" Target="../slideLayouts/slideLayout406.xml"/><Relationship Id="rId4" Type="http://schemas.openxmlformats.org/officeDocument/2006/relationships/slideLayout" Target="../slideLayouts/slideLayout400.xml"/><Relationship Id="rId9" Type="http://schemas.openxmlformats.org/officeDocument/2006/relationships/slideLayout" Target="../slideLayouts/slideLayout405.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image" Target="../media/image1.png"/><Relationship Id="rId3" Type="http://schemas.openxmlformats.org/officeDocument/2006/relationships/slideLayout" Target="../slideLayouts/slideLayout410.xml"/><Relationship Id="rId7" Type="http://schemas.openxmlformats.org/officeDocument/2006/relationships/slideLayout" Target="../slideLayouts/slideLayout414.xml"/><Relationship Id="rId12" Type="http://schemas.openxmlformats.org/officeDocument/2006/relationships/theme" Target="../theme/theme38.xml"/><Relationship Id="rId2" Type="http://schemas.openxmlformats.org/officeDocument/2006/relationships/slideLayout" Target="../slideLayouts/slideLayout409.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5" Type="http://schemas.openxmlformats.org/officeDocument/2006/relationships/slideLayout" Target="../slideLayouts/slideLayout412.xml"/><Relationship Id="rId10" Type="http://schemas.openxmlformats.org/officeDocument/2006/relationships/slideLayout" Target="../slideLayouts/slideLayout417.xml"/><Relationship Id="rId4" Type="http://schemas.openxmlformats.org/officeDocument/2006/relationships/slideLayout" Target="../slideLayouts/slideLayout411.xml"/><Relationship Id="rId9" Type="http://schemas.openxmlformats.org/officeDocument/2006/relationships/slideLayout" Target="../slideLayouts/slideLayout416.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26.xml"/><Relationship Id="rId13" Type="http://schemas.openxmlformats.org/officeDocument/2006/relationships/image" Target="../media/image1.png"/><Relationship Id="rId3" Type="http://schemas.openxmlformats.org/officeDocument/2006/relationships/slideLayout" Target="../slideLayouts/slideLayout421.xml"/><Relationship Id="rId7" Type="http://schemas.openxmlformats.org/officeDocument/2006/relationships/slideLayout" Target="../slideLayouts/slideLayout425.xml"/><Relationship Id="rId12" Type="http://schemas.openxmlformats.org/officeDocument/2006/relationships/theme" Target="../theme/theme39.xml"/><Relationship Id="rId2" Type="http://schemas.openxmlformats.org/officeDocument/2006/relationships/slideLayout" Target="../slideLayouts/slideLayout420.xml"/><Relationship Id="rId1" Type="http://schemas.openxmlformats.org/officeDocument/2006/relationships/slideLayout" Target="../slideLayouts/slideLayout419.xml"/><Relationship Id="rId6" Type="http://schemas.openxmlformats.org/officeDocument/2006/relationships/slideLayout" Target="../slideLayouts/slideLayout424.xml"/><Relationship Id="rId11" Type="http://schemas.openxmlformats.org/officeDocument/2006/relationships/slideLayout" Target="../slideLayouts/slideLayout429.xml"/><Relationship Id="rId5" Type="http://schemas.openxmlformats.org/officeDocument/2006/relationships/slideLayout" Target="../slideLayouts/slideLayout423.xml"/><Relationship Id="rId10" Type="http://schemas.openxmlformats.org/officeDocument/2006/relationships/slideLayout" Target="../slideLayouts/slideLayout428.xml"/><Relationship Id="rId4" Type="http://schemas.openxmlformats.org/officeDocument/2006/relationships/slideLayout" Target="../slideLayouts/slideLayout422.xml"/><Relationship Id="rId9" Type="http://schemas.openxmlformats.org/officeDocument/2006/relationships/slideLayout" Target="../slideLayouts/slideLayout4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37.xml"/><Relationship Id="rId13" Type="http://schemas.openxmlformats.org/officeDocument/2006/relationships/image" Target="../media/image1.png"/><Relationship Id="rId3" Type="http://schemas.openxmlformats.org/officeDocument/2006/relationships/slideLayout" Target="../slideLayouts/slideLayout432.xml"/><Relationship Id="rId7" Type="http://schemas.openxmlformats.org/officeDocument/2006/relationships/slideLayout" Target="../slideLayouts/slideLayout436.xml"/><Relationship Id="rId12" Type="http://schemas.openxmlformats.org/officeDocument/2006/relationships/theme" Target="../theme/theme40.xml"/><Relationship Id="rId2" Type="http://schemas.openxmlformats.org/officeDocument/2006/relationships/slideLayout" Target="../slideLayouts/slideLayout431.xml"/><Relationship Id="rId1" Type="http://schemas.openxmlformats.org/officeDocument/2006/relationships/slideLayout" Target="../slideLayouts/slideLayout430.xml"/><Relationship Id="rId6" Type="http://schemas.openxmlformats.org/officeDocument/2006/relationships/slideLayout" Target="../slideLayouts/slideLayout435.xml"/><Relationship Id="rId11" Type="http://schemas.openxmlformats.org/officeDocument/2006/relationships/slideLayout" Target="../slideLayouts/slideLayout440.xml"/><Relationship Id="rId5" Type="http://schemas.openxmlformats.org/officeDocument/2006/relationships/slideLayout" Target="../slideLayouts/slideLayout434.xml"/><Relationship Id="rId10" Type="http://schemas.openxmlformats.org/officeDocument/2006/relationships/slideLayout" Target="../slideLayouts/slideLayout439.xml"/><Relationship Id="rId4" Type="http://schemas.openxmlformats.org/officeDocument/2006/relationships/slideLayout" Target="../slideLayouts/slideLayout433.xml"/><Relationship Id="rId9" Type="http://schemas.openxmlformats.org/officeDocument/2006/relationships/slideLayout" Target="../slideLayouts/slideLayout438.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48.xml"/><Relationship Id="rId13" Type="http://schemas.openxmlformats.org/officeDocument/2006/relationships/image" Target="../media/image1.png"/><Relationship Id="rId3" Type="http://schemas.openxmlformats.org/officeDocument/2006/relationships/slideLayout" Target="../slideLayouts/slideLayout443.xml"/><Relationship Id="rId7" Type="http://schemas.openxmlformats.org/officeDocument/2006/relationships/slideLayout" Target="../slideLayouts/slideLayout447.xml"/><Relationship Id="rId12" Type="http://schemas.openxmlformats.org/officeDocument/2006/relationships/theme" Target="../theme/theme41.xml"/><Relationship Id="rId2" Type="http://schemas.openxmlformats.org/officeDocument/2006/relationships/slideLayout" Target="../slideLayouts/slideLayout442.xml"/><Relationship Id="rId1" Type="http://schemas.openxmlformats.org/officeDocument/2006/relationships/slideLayout" Target="../slideLayouts/slideLayout441.xml"/><Relationship Id="rId6" Type="http://schemas.openxmlformats.org/officeDocument/2006/relationships/slideLayout" Target="../slideLayouts/slideLayout446.xml"/><Relationship Id="rId11" Type="http://schemas.openxmlformats.org/officeDocument/2006/relationships/slideLayout" Target="../slideLayouts/slideLayout451.xml"/><Relationship Id="rId5" Type="http://schemas.openxmlformats.org/officeDocument/2006/relationships/slideLayout" Target="../slideLayouts/slideLayout445.xml"/><Relationship Id="rId10" Type="http://schemas.openxmlformats.org/officeDocument/2006/relationships/slideLayout" Target="../slideLayouts/slideLayout450.xml"/><Relationship Id="rId4" Type="http://schemas.openxmlformats.org/officeDocument/2006/relationships/slideLayout" Target="../slideLayouts/slideLayout444.xml"/><Relationship Id="rId9" Type="http://schemas.openxmlformats.org/officeDocument/2006/relationships/slideLayout" Target="../slideLayouts/slideLayout449.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59.xml"/><Relationship Id="rId13" Type="http://schemas.openxmlformats.org/officeDocument/2006/relationships/image" Target="../media/image1.png"/><Relationship Id="rId3" Type="http://schemas.openxmlformats.org/officeDocument/2006/relationships/slideLayout" Target="../slideLayouts/slideLayout454.xml"/><Relationship Id="rId7" Type="http://schemas.openxmlformats.org/officeDocument/2006/relationships/slideLayout" Target="../slideLayouts/slideLayout458.xml"/><Relationship Id="rId12" Type="http://schemas.openxmlformats.org/officeDocument/2006/relationships/theme" Target="../theme/theme42.xml"/><Relationship Id="rId2" Type="http://schemas.openxmlformats.org/officeDocument/2006/relationships/slideLayout" Target="../slideLayouts/slideLayout453.xml"/><Relationship Id="rId1" Type="http://schemas.openxmlformats.org/officeDocument/2006/relationships/slideLayout" Target="../slideLayouts/slideLayout452.xml"/><Relationship Id="rId6" Type="http://schemas.openxmlformats.org/officeDocument/2006/relationships/slideLayout" Target="../slideLayouts/slideLayout457.xml"/><Relationship Id="rId11" Type="http://schemas.openxmlformats.org/officeDocument/2006/relationships/slideLayout" Target="../slideLayouts/slideLayout462.xml"/><Relationship Id="rId5" Type="http://schemas.openxmlformats.org/officeDocument/2006/relationships/slideLayout" Target="../slideLayouts/slideLayout456.xml"/><Relationship Id="rId10" Type="http://schemas.openxmlformats.org/officeDocument/2006/relationships/slideLayout" Target="../slideLayouts/slideLayout461.xml"/><Relationship Id="rId4" Type="http://schemas.openxmlformats.org/officeDocument/2006/relationships/slideLayout" Target="../slideLayouts/slideLayout455.xml"/><Relationship Id="rId9" Type="http://schemas.openxmlformats.org/officeDocument/2006/relationships/slideLayout" Target="../slideLayouts/slideLayout460.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70.xml"/><Relationship Id="rId13" Type="http://schemas.openxmlformats.org/officeDocument/2006/relationships/image" Target="../media/image1.png"/><Relationship Id="rId3" Type="http://schemas.openxmlformats.org/officeDocument/2006/relationships/slideLayout" Target="../slideLayouts/slideLayout465.xml"/><Relationship Id="rId7" Type="http://schemas.openxmlformats.org/officeDocument/2006/relationships/slideLayout" Target="../slideLayouts/slideLayout469.xml"/><Relationship Id="rId12" Type="http://schemas.openxmlformats.org/officeDocument/2006/relationships/theme" Target="../theme/theme43.xml"/><Relationship Id="rId2" Type="http://schemas.openxmlformats.org/officeDocument/2006/relationships/slideLayout" Target="../slideLayouts/slideLayout464.xml"/><Relationship Id="rId1" Type="http://schemas.openxmlformats.org/officeDocument/2006/relationships/slideLayout" Target="../slideLayouts/slideLayout463.xml"/><Relationship Id="rId6" Type="http://schemas.openxmlformats.org/officeDocument/2006/relationships/slideLayout" Target="../slideLayouts/slideLayout468.xml"/><Relationship Id="rId11" Type="http://schemas.openxmlformats.org/officeDocument/2006/relationships/slideLayout" Target="../slideLayouts/slideLayout473.xml"/><Relationship Id="rId5" Type="http://schemas.openxmlformats.org/officeDocument/2006/relationships/slideLayout" Target="../slideLayouts/slideLayout467.xml"/><Relationship Id="rId10" Type="http://schemas.openxmlformats.org/officeDocument/2006/relationships/slideLayout" Target="../slideLayouts/slideLayout472.xml"/><Relationship Id="rId4" Type="http://schemas.openxmlformats.org/officeDocument/2006/relationships/slideLayout" Target="../slideLayouts/slideLayout466.xml"/><Relationship Id="rId9" Type="http://schemas.openxmlformats.org/officeDocument/2006/relationships/slideLayout" Target="../slideLayouts/slideLayout471.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81.xml"/><Relationship Id="rId13" Type="http://schemas.openxmlformats.org/officeDocument/2006/relationships/image" Target="../media/image1.png"/><Relationship Id="rId3" Type="http://schemas.openxmlformats.org/officeDocument/2006/relationships/slideLayout" Target="../slideLayouts/slideLayout476.xml"/><Relationship Id="rId7" Type="http://schemas.openxmlformats.org/officeDocument/2006/relationships/slideLayout" Target="../slideLayouts/slideLayout480.xml"/><Relationship Id="rId12" Type="http://schemas.openxmlformats.org/officeDocument/2006/relationships/theme" Target="../theme/theme44.xml"/><Relationship Id="rId2" Type="http://schemas.openxmlformats.org/officeDocument/2006/relationships/slideLayout" Target="../slideLayouts/slideLayout475.xml"/><Relationship Id="rId1" Type="http://schemas.openxmlformats.org/officeDocument/2006/relationships/slideLayout" Target="../slideLayouts/slideLayout474.xml"/><Relationship Id="rId6" Type="http://schemas.openxmlformats.org/officeDocument/2006/relationships/slideLayout" Target="../slideLayouts/slideLayout479.xml"/><Relationship Id="rId11" Type="http://schemas.openxmlformats.org/officeDocument/2006/relationships/slideLayout" Target="../slideLayouts/slideLayout484.xml"/><Relationship Id="rId5" Type="http://schemas.openxmlformats.org/officeDocument/2006/relationships/slideLayout" Target="../slideLayouts/slideLayout478.xml"/><Relationship Id="rId10" Type="http://schemas.openxmlformats.org/officeDocument/2006/relationships/slideLayout" Target="../slideLayouts/slideLayout483.xml"/><Relationship Id="rId4" Type="http://schemas.openxmlformats.org/officeDocument/2006/relationships/slideLayout" Target="../slideLayouts/slideLayout477.xml"/><Relationship Id="rId9" Type="http://schemas.openxmlformats.org/officeDocument/2006/relationships/slideLayout" Target="../slideLayouts/slideLayout482.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92.xml"/><Relationship Id="rId13" Type="http://schemas.openxmlformats.org/officeDocument/2006/relationships/image" Target="../media/image1.png"/><Relationship Id="rId3" Type="http://schemas.openxmlformats.org/officeDocument/2006/relationships/slideLayout" Target="../slideLayouts/slideLayout487.xml"/><Relationship Id="rId7" Type="http://schemas.openxmlformats.org/officeDocument/2006/relationships/slideLayout" Target="../slideLayouts/slideLayout491.xml"/><Relationship Id="rId12" Type="http://schemas.openxmlformats.org/officeDocument/2006/relationships/theme" Target="../theme/theme45.xml"/><Relationship Id="rId2" Type="http://schemas.openxmlformats.org/officeDocument/2006/relationships/slideLayout" Target="../slideLayouts/slideLayout486.xml"/><Relationship Id="rId1" Type="http://schemas.openxmlformats.org/officeDocument/2006/relationships/slideLayout" Target="../slideLayouts/slideLayout485.xml"/><Relationship Id="rId6" Type="http://schemas.openxmlformats.org/officeDocument/2006/relationships/slideLayout" Target="../slideLayouts/slideLayout490.xml"/><Relationship Id="rId11" Type="http://schemas.openxmlformats.org/officeDocument/2006/relationships/slideLayout" Target="../slideLayouts/slideLayout495.xml"/><Relationship Id="rId5" Type="http://schemas.openxmlformats.org/officeDocument/2006/relationships/slideLayout" Target="../slideLayouts/slideLayout489.xml"/><Relationship Id="rId10" Type="http://schemas.openxmlformats.org/officeDocument/2006/relationships/slideLayout" Target="../slideLayouts/slideLayout494.xml"/><Relationship Id="rId4" Type="http://schemas.openxmlformats.org/officeDocument/2006/relationships/slideLayout" Target="../slideLayouts/slideLayout488.xml"/><Relationship Id="rId9" Type="http://schemas.openxmlformats.org/officeDocument/2006/relationships/slideLayout" Target="../slideLayouts/slideLayout493.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503.xml"/><Relationship Id="rId13" Type="http://schemas.openxmlformats.org/officeDocument/2006/relationships/image" Target="../media/image1.png"/><Relationship Id="rId3" Type="http://schemas.openxmlformats.org/officeDocument/2006/relationships/slideLayout" Target="../slideLayouts/slideLayout498.xml"/><Relationship Id="rId7" Type="http://schemas.openxmlformats.org/officeDocument/2006/relationships/slideLayout" Target="../slideLayouts/slideLayout502.xml"/><Relationship Id="rId12" Type="http://schemas.openxmlformats.org/officeDocument/2006/relationships/theme" Target="../theme/theme46.xml"/><Relationship Id="rId2" Type="http://schemas.openxmlformats.org/officeDocument/2006/relationships/slideLayout" Target="../slideLayouts/slideLayout497.xml"/><Relationship Id="rId1" Type="http://schemas.openxmlformats.org/officeDocument/2006/relationships/slideLayout" Target="../slideLayouts/slideLayout496.xml"/><Relationship Id="rId6" Type="http://schemas.openxmlformats.org/officeDocument/2006/relationships/slideLayout" Target="../slideLayouts/slideLayout501.xml"/><Relationship Id="rId11" Type="http://schemas.openxmlformats.org/officeDocument/2006/relationships/slideLayout" Target="../slideLayouts/slideLayout506.xml"/><Relationship Id="rId5" Type="http://schemas.openxmlformats.org/officeDocument/2006/relationships/slideLayout" Target="../slideLayouts/slideLayout500.xml"/><Relationship Id="rId10" Type="http://schemas.openxmlformats.org/officeDocument/2006/relationships/slideLayout" Target="../slideLayouts/slideLayout505.xml"/><Relationship Id="rId4" Type="http://schemas.openxmlformats.org/officeDocument/2006/relationships/slideLayout" Target="../slideLayouts/slideLayout499.xml"/><Relationship Id="rId9" Type="http://schemas.openxmlformats.org/officeDocument/2006/relationships/slideLayout" Target="../slideLayouts/slideLayout504.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14.xml"/><Relationship Id="rId13" Type="http://schemas.openxmlformats.org/officeDocument/2006/relationships/image" Target="../media/image1.png"/><Relationship Id="rId3" Type="http://schemas.openxmlformats.org/officeDocument/2006/relationships/slideLayout" Target="../slideLayouts/slideLayout509.xml"/><Relationship Id="rId7" Type="http://schemas.openxmlformats.org/officeDocument/2006/relationships/slideLayout" Target="../slideLayouts/slideLayout513.xml"/><Relationship Id="rId12" Type="http://schemas.openxmlformats.org/officeDocument/2006/relationships/theme" Target="../theme/theme47.xml"/><Relationship Id="rId2" Type="http://schemas.openxmlformats.org/officeDocument/2006/relationships/slideLayout" Target="../slideLayouts/slideLayout508.xml"/><Relationship Id="rId1" Type="http://schemas.openxmlformats.org/officeDocument/2006/relationships/slideLayout" Target="../slideLayouts/slideLayout507.xml"/><Relationship Id="rId6" Type="http://schemas.openxmlformats.org/officeDocument/2006/relationships/slideLayout" Target="../slideLayouts/slideLayout512.xml"/><Relationship Id="rId11" Type="http://schemas.openxmlformats.org/officeDocument/2006/relationships/slideLayout" Target="../slideLayouts/slideLayout517.xml"/><Relationship Id="rId5" Type="http://schemas.openxmlformats.org/officeDocument/2006/relationships/slideLayout" Target="../slideLayouts/slideLayout511.xml"/><Relationship Id="rId10" Type="http://schemas.openxmlformats.org/officeDocument/2006/relationships/slideLayout" Target="../slideLayouts/slideLayout516.xml"/><Relationship Id="rId4" Type="http://schemas.openxmlformats.org/officeDocument/2006/relationships/slideLayout" Target="../slideLayouts/slideLayout510.xml"/><Relationship Id="rId9" Type="http://schemas.openxmlformats.org/officeDocument/2006/relationships/slideLayout" Target="../slideLayouts/slideLayout515.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25.xml"/><Relationship Id="rId13" Type="http://schemas.openxmlformats.org/officeDocument/2006/relationships/image" Target="../media/image1.png"/><Relationship Id="rId3" Type="http://schemas.openxmlformats.org/officeDocument/2006/relationships/slideLayout" Target="../slideLayouts/slideLayout520.xml"/><Relationship Id="rId7" Type="http://schemas.openxmlformats.org/officeDocument/2006/relationships/slideLayout" Target="../slideLayouts/slideLayout524.xml"/><Relationship Id="rId12" Type="http://schemas.openxmlformats.org/officeDocument/2006/relationships/theme" Target="../theme/theme48.xml"/><Relationship Id="rId2" Type="http://schemas.openxmlformats.org/officeDocument/2006/relationships/slideLayout" Target="../slideLayouts/slideLayout519.xml"/><Relationship Id="rId1" Type="http://schemas.openxmlformats.org/officeDocument/2006/relationships/slideLayout" Target="../slideLayouts/slideLayout518.xml"/><Relationship Id="rId6" Type="http://schemas.openxmlformats.org/officeDocument/2006/relationships/slideLayout" Target="../slideLayouts/slideLayout523.xml"/><Relationship Id="rId11" Type="http://schemas.openxmlformats.org/officeDocument/2006/relationships/slideLayout" Target="../slideLayouts/slideLayout528.xml"/><Relationship Id="rId5" Type="http://schemas.openxmlformats.org/officeDocument/2006/relationships/slideLayout" Target="../slideLayouts/slideLayout522.xml"/><Relationship Id="rId10" Type="http://schemas.openxmlformats.org/officeDocument/2006/relationships/slideLayout" Target="../slideLayouts/slideLayout527.xml"/><Relationship Id="rId4" Type="http://schemas.openxmlformats.org/officeDocument/2006/relationships/slideLayout" Target="../slideLayouts/slideLayout521.xml"/><Relationship Id="rId9" Type="http://schemas.openxmlformats.org/officeDocument/2006/relationships/slideLayout" Target="../slideLayouts/slideLayout526.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536.xml"/><Relationship Id="rId13" Type="http://schemas.openxmlformats.org/officeDocument/2006/relationships/image" Target="../media/image1.png"/><Relationship Id="rId3" Type="http://schemas.openxmlformats.org/officeDocument/2006/relationships/slideLayout" Target="../slideLayouts/slideLayout531.xml"/><Relationship Id="rId7" Type="http://schemas.openxmlformats.org/officeDocument/2006/relationships/slideLayout" Target="../slideLayouts/slideLayout535.xml"/><Relationship Id="rId12" Type="http://schemas.openxmlformats.org/officeDocument/2006/relationships/theme" Target="../theme/theme49.xml"/><Relationship Id="rId2" Type="http://schemas.openxmlformats.org/officeDocument/2006/relationships/slideLayout" Target="../slideLayouts/slideLayout530.xml"/><Relationship Id="rId1" Type="http://schemas.openxmlformats.org/officeDocument/2006/relationships/slideLayout" Target="../slideLayouts/slideLayout529.xml"/><Relationship Id="rId6" Type="http://schemas.openxmlformats.org/officeDocument/2006/relationships/slideLayout" Target="../slideLayouts/slideLayout534.xml"/><Relationship Id="rId11" Type="http://schemas.openxmlformats.org/officeDocument/2006/relationships/slideLayout" Target="../slideLayouts/slideLayout539.xml"/><Relationship Id="rId5" Type="http://schemas.openxmlformats.org/officeDocument/2006/relationships/slideLayout" Target="../slideLayouts/slideLayout533.xml"/><Relationship Id="rId10" Type="http://schemas.openxmlformats.org/officeDocument/2006/relationships/slideLayout" Target="../slideLayouts/slideLayout538.xml"/><Relationship Id="rId4" Type="http://schemas.openxmlformats.org/officeDocument/2006/relationships/slideLayout" Target="../slideLayouts/slideLayout532.xml"/><Relationship Id="rId9" Type="http://schemas.openxmlformats.org/officeDocument/2006/relationships/slideLayout" Target="../slideLayouts/slideLayout5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47.xml"/><Relationship Id="rId13" Type="http://schemas.openxmlformats.org/officeDocument/2006/relationships/image" Target="../media/image1.png"/><Relationship Id="rId3" Type="http://schemas.openxmlformats.org/officeDocument/2006/relationships/slideLayout" Target="../slideLayouts/slideLayout542.xml"/><Relationship Id="rId7" Type="http://schemas.openxmlformats.org/officeDocument/2006/relationships/slideLayout" Target="../slideLayouts/slideLayout546.xml"/><Relationship Id="rId12" Type="http://schemas.openxmlformats.org/officeDocument/2006/relationships/theme" Target="../theme/theme50.xml"/><Relationship Id="rId2" Type="http://schemas.openxmlformats.org/officeDocument/2006/relationships/slideLayout" Target="../slideLayouts/slideLayout541.xml"/><Relationship Id="rId1" Type="http://schemas.openxmlformats.org/officeDocument/2006/relationships/slideLayout" Target="../slideLayouts/slideLayout540.xml"/><Relationship Id="rId6" Type="http://schemas.openxmlformats.org/officeDocument/2006/relationships/slideLayout" Target="../slideLayouts/slideLayout545.xml"/><Relationship Id="rId11" Type="http://schemas.openxmlformats.org/officeDocument/2006/relationships/slideLayout" Target="../slideLayouts/slideLayout550.xml"/><Relationship Id="rId5" Type="http://schemas.openxmlformats.org/officeDocument/2006/relationships/slideLayout" Target="../slideLayouts/slideLayout544.xml"/><Relationship Id="rId10" Type="http://schemas.openxmlformats.org/officeDocument/2006/relationships/slideLayout" Target="../slideLayouts/slideLayout549.xml"/><Relationship Id="rId4" Type="http://schemas.openxmlformats.org/officeDocument/2006/relationships/slideLayout" Target="../slideLayouts/slideLayout543.xml"/><Relationship Id="rId9" Type="http://schemas.openxmlformats.org/officeDocument/2006/relationships/slideLayout" Target="../slideLayouts/slideLayout548.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558.xml"/><Relationship Id="rId13" Type="http://schemas.openxmlformats.org/officeDocument/2006/relationships/image" Target="../media/image1.png"/><Relationship Id="rId3" Type="http://schemas.openxmlformats.org/officeDocument/2006/relationships/slideLayout" Target="../slideLayouts/slideLayout553.xml"/><Relationship Id="rId7" Type="http://schemas.openxmlformats.org/officeDocument/2006/relationships/slideLayout" Target="../slideLayouts/slideLayout557.xml"/><Relationship Id="rId12" Type="http://schemas.openxmlformats.org/officeDocument/2006/relationships/theme" Target="../theme/theme51.xml"/><Relationship Id="rId2" Type="http://schemas.openxmlformats.org/officeDocument/2006/relationships/slideLayout" Target="../slideLayouts/slideLayout552.xml"/><Relationship Id="rId1" Type="http://schemas.openxmlformats.org/officeDocument/2006/relationships/slideLayout" Target="../slideLayouts/slideLayout551.xml"/><Relationship Id="rId6" Type="http://schemas.openxmlformats.org/officeDocument/2006/relationships/slideLayout" Target="../slideLayouts/slideLayout556.xml"/><Relationship Id="rId11" Type="http://schemas.openxmlformats.org/officeDocument/2006/relationships/slideLayout" Target="../slideLayouts/slideLayout561.xml"/><Relationship Id="rId5" Type="http://schemas.openxmlformats.org/officeDocument/2006/relationships/slideLayout" Target="../slideLayouts/slideLayout555.xml"/><Relationship Id="rId10" Type="http://schemas.openxmlformats.org/officeDocument/2006/relationships/slideLayout" Target="../slideLayouts/slideLayout560.xml"/><Relationship Id="rId4" Type="http://schemas.openxmlformats.org/officeDocument/2006/relationships/slideLayout" Target="../slideLayouts/slideLayout554.xml"/><Relationship Id="rId9" Type="http://schemas.openxmlformats.org/officeDocument/2006/relationships/slideLayout" Target="../slideLayouts/slideLayout559.xml"/></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569.xml"/><Relationship Id="rId13" Type="http://schemas.openxmlformats.org/officeDocument/2006/relationships/image" Target="../media/image1.png"/><Relationship Id="rId3" Type="http://schemas.openxmlformats.org/officeDocument/2006/relationships/slideLayout" Target="../slideLayouts/slideLayout564.xml"/><Relationship Id="rId7" Type="http://schemas.openxmlformats.org/officeDocument/2006/relationships/slideLayout" Target="../slideLayouts/slideLayout568.xml"/><Relationship Id="rId12" Type="http://schemas.openxmlformats.org/officeDocument/2006/relationships/theme" Target="../theme/theme52.xml"/><Relationship Id="rId2" Type="http://schemas.openxmlformats.org/officeDocument/2006/relationships/slideLayout" Target="../slideLayouts/slideLayout563.xml"/><Relationship Id="rId1" Type="http://schemas.openxmlformats.org/officeDocument/2006/relationships/slideLayout" Target="../slideLayouts/slideLayout562.xml"/><Relationship Id="rId6" Type="http://schemas.openxmlformats.org/officeDocument/2006/relationships/slideLayout" Target="../slideLayouts/slideLayout567.xml"/><Relationship Id="rId11" Type="http://schemas.openxmlformats.org/officeDocument/2006/relationships/slideLayout" Target="../slideLayouts/slideLayout572.xml"/><Relationship Id="rId5" Type="http://schemas.openxmlformats.org/officeDocument/2006/relationships/slideLayout" Target="../slideLayouts/slideLayout566.xml"/><Relationship Id="rId10" Type="http://schemas.openxmlformats.org/officeDocument/2006/relationships/slideLayout" Target="../slideLayouts/slideLayout571.xml"/><Relationship Id="rId4" Type="http://schemas.openxmlformats.org/officeDocument/2006/relationships/slideLayout" Target="../slideLayouts/slideLayout565.xml"/><Relationship Id="rId9" Type="http://schemas.openxmlformats.org/officeDocument/2006/relationships/slideLayout" Target="../slideLayouts/slideLayout570.xml"/></Relationships>
</file>

<file path=ppt/slideMasters/_rels/slideMaster53.xml.rels><?xml version="1.0" encoding="UTF-8" standalone="yes"?>
<Relationships xmlns="http://schemas.openxmlformats.org/package/2006/relationships"><Relationship Id="rId8" Type="http://schemas.openxmlformats.org/officeDocument/2006/relationships/slideLayout" Target="../slideLayouts/slideLayout580.xml"/><Relationship Id="rId13" Type="http://schemas.openxmlformats.org/officeDocument/2006/relationships/image" Target="../media/image1.png"/><Relationship Id="rId3" Type="http://schemas.openxmlformats.org/officeDocument/2006/relationships/slideLayout" Target="../slideLayouts/slideLayout575.xml"/><Relationship Id="rId7" Type="http://schemas.openxmlformats.org/officeDocument/2006/relationships/slideLayout" Target="../slideLayouts/slideLayout579.xml"/><Relationship Id="rId12" Type="http://schemas.openxmlformats.org/officeDocument/2006/relationships/theme" Target="../theme/theme53.xml"/><Relationship Id="rId2" Type="http://schemas.openxmlformats.org/officeDocument/2006/relationships/slideLayout" Target="../slideLayouts/slideLayout574.xml"/><Relationship Id="rId1" Type="http://schemas.openxmlformats.org/officeDocument/2006/relationships/slideLayout" Target="../slideLayouts/slideLayout573.xml"/><Relationship Id="rId6" Type="http://schemas.openxmlformats.org/officeDocument/2006/relationships/slideLayout" Target="../slideLayouts/slideLayout578.xml"/><Relationship Id="rId11" Type="http://schemas.openxmlformats.org/officeDocument/2006/relationships/slideLayout" Target="../slideLayouts/slideLayout583.xml"/><Relationship Id="rId5" Type="http://schemas.openxmlformats.org/officeDocument/2006/relationships/slideLayout" Target="../slideLayouts/slideLayout577.xml"/><Relationship Id="rId10" Type="http://schemas.openxmlformats.org/officeDocument/2006/relationships/slideLayout" Target="../slideLayouts/slideLayout582.xml"/><Relationship Id="rId4" Type="http://schemas.openxmlformats.org/officeDocument/2006/relationships/slideLayout" Target="../slideLayouts/slideLayout576.xml"/><Relationship Id="rId9" Type="http://schemas.openxmlformats.org/officeDocument/2006/relationships/slideLayout" Target="../slideLayouts/slideLayout581.xml"/></Relationships>
</file>

<file path=ppt/slideMasters/_rels/slideMaster54.xml.rels><?xml version="1.0" encoding="UTF-8" standalone="yes"?>
<Relationships xmlns="http://schemas.openxmlformats.org/package/2006/relationships"><Relationship Id="rId8" Type="http://schemas.openxmlformats.org/officeDocument/2006/relationships/slideLayout" Target="../slideLayouts/slideLayout591.xml"/><Relationship Id="rId13" Type="http://schemas.openxmlformats.org/officeDocument/2006/relationships/image" Target="../media/image1.png"/><Relationship Id="rId3" Type="http://schemas.openxmlformats.org/officeDocument/2006/relationships/slideLayout" Target="../slideLayouts/slideLayout586.xml"/><Relationship Id="rId7" Type="http://schemas.openxmlformats.org/officeDocument/2006/relationships/slideLayout" Target="../slideLayouts/slideLayout590.xml"/><Relationship Id="rId12" Type="http://schemas.openxmlformats.org/officeDocument/2006/relationships/theme" Target="../theme/theme54.xml"/><Relationship Id="rId2" Type="http://schemas.openxmlformats.org/officeDocument/2006/relationships/slideLayout" Target="../slideLayouts/slideLayout585.xml"/><Relationship Id="rId1" Type="http://schemas.openxmlformats.org/officeDocument/2006/relationships/slideLayout" Target="../slideLayouts/slideLayout584.xml"/><Relationship Id="rId6" Type="http://schemas.openxmlformats.org/officeDocument/2006/relationships/slideLayout" Target="../slideLayouts/slideLayout589.xml"/><Relationship Id="rId11" Type="http://schemas.openxmlformats.org/officeDocument/2006/relationships/slideLayout" Target="../slideLayouts/slideLayout594.xml"/><Relationship Id="rId5" Type="http://schemas.openxmlformats.org/officeDocument/2006/relationships/slideLayout" Target="../slideLayouts/slideLayout588.xml"/><Relationship Id="rId10" Type="http://schemas.openxmlformats.org/officeDocument/2006/relationships/slideLayout" Target="../slideLayouts/slideLayout593.xml"/><Relationship Id="rId4" Type="http://schemas.openxmlformats.org/officeDocument/2006/relationships/slideLayout" Target="../slideLayouts/slideLayout587.xml"/><Relationship Id="rId9" Type="http://schemas.openxmlformats.org/officeDocument/2006/relationships/slideLayout" Target="../slideLayouts/slideLayout592.xml"/></Relationships>
</file>

<file path=ppt/slideMasters/_rels/slideMaster55.xml.rels><?xml version="1.0" encoding="UTF-8" standalone="yes"?>
<Relationships xmlns="http://schemas.openxmlformats.org/package/2006/relationships"><Relationship Id="rId8" Type="http://schemas.openxmlformats.org/officeDocument/2006/relationships/slideLayout" Target="../slideLayouts/slideLayout602.xml"/><Relationship Id="rId13" Type="http://schemas.openxmlformats.org/officeDocument/2006/relationships/image" Target="../media/image1.png"/><Relationship Id="rId3" Type="http://schemas.openxmlformats.org/officeDocument/2006/relationships/slideLayout" Target="../slideLayouts/slideLayout597.xml"/><Relationship Id="rId7" Type="http://schemas.openxmlformats.org/officeDocument/2006/relationships/slideLayout" Target="../slideLayouts/slideLayout601.xml"/><Relationship Id="rId12" Type="http://schemas.openxmlformats.org/officeDocument/2006/relationships/theme" Target="../theme/theme55.xml"/><Relationship Id="rId2" Type="http://schemas.openxmlformats.org/officeDocument/2006/relationships/slideLayout" Target="../slideLayouts/slideLayout596.xml"/><Relationship Id="rId1" Type="http://schemas.openxmlformats.org/officeDocument/2006/relationships/slideLayout" Target="../slideLayouts/slideLayout595.xml"/><Relationship Id="rId6" Type="http://schemas.openxmlformats.org/officeDocument/2006/relationships/slideLayout" Target="../slideLayouts/slideLayout600.xml"/><Relationship Id="rId11" Type="http://schemas.openxmlformats.org/officeDocument/2006/relationships/slideLayout" Target="../slideLayouts/slideLayout605.xml"/><Relationship Id="rId5" Type="http://schemas.openxmlformats.org/officeDocument/2006/relationships/slideLayout" Target="../slideLayouts/slideLayout599.xml"/><Relationship Id="rId10" Type="http://schemas.openxmlformats.org/officeDocument/2006/relationships/slideLayout" Target="../slideLayouts/slideLayout604.xml"/><Relationship Id="rId4" Type="http://schemas.openxmlformats.org/officeDocument/2006/relationships/slideLayout" Target="../slideLayouts/slideLayout598.xml"/><Relationship Id="rId9" Type="http://schemas.openxmlformats.org/officeDocument/2006/relationships/slideLayout" Target="../slideLayouts/slideLayout603.xml"/></Relationships>
</file>

<file path=ppt/slideMasters/_rels/slideMaster56.xml.rels><?xml version="1.0" encoding="UTF-8" standalone="yes"?>
<Relationships xmlns="http://schemas.openxmlformats.org/package/2006/relationships"><Relationship Id="rId8" Type="http://schemas.openxmlformats.org/officeDocument/2006/relationships/slideLayout" Target="../slideLayouts/slideLayout613.xml"/><Relationship Id="rId13" Type="http://schemas.openxmlformats.org/officeDocument/2006/relationships/image" Target="../media/image1.png"/><Relationship Id="rId3" Type="http://schemas.openxmlformats.org/officeDocument/2006/relationships/slideLayout" Target="../slideLayouts/slideLayout608.xml"/><Relationship Id="rId7" Type="http://schemas.openxmlformats.org/officeDocument/2006/relationships/slideLayout" Target="../slideLayouts/slideLayout612.xml"/><Relationship Id="rId12" Type="http://schemas.openxmlformats.org/officeDocument/2006/relationships/theme" Target="../theme/theme56.xml"/><Relationship Id="rId2" Type="http://schemas.openxmlformats.org/officeDocument/2006/relationships/slideLayout" Target="../slideLayouts/slideLayout607.xml"/><Relationship Id="rId1" Type="http://schemas.openxmlformats.org/officeDocument/2006/relationships/slideLayout" Target="../slideLayouts/slideLayout606.xml"/><Relationship Id="rId6" Type="http://schemas.openxmlformats.org/officeDocument/2006/relationships/slideLayout" Target="../slideLayouts/slideLayout611.xml"/><Relationship Id="rId11" Type="http://schemas.openxmlformats.org/officeDocument/2006/relationships/slideLayout" Target="../slideLayouts/slideLayout616.xml"/><Relationship Id="rId5" Type="http://schemas.openxmlformats.org/officeDocument/2006/relationships/slideLayout" Target="../slideLayouts/slideLayout610.xml"/><Relationship Id="rId10" Type="http://schemas.openxmlformats.org/officeDocument/2006/relationships/slideLayout" Target="../slideLayouts/slideLayout615.xml"/><Relationship Id="rId4" Type="http://schemas.openxmlformats.org/officeDocument/2006/relationships/slideLayout" Target="../slideLayouts/slideLayout609.xml"/><Relationship Id="rId9" Type="http://schemas.openxmlformats.org/officeDocument/2006/relationships/slideLayout" Target="../slideLayouts/slideLayout614.xml"/></Relationships>
</file>

<file path=ppt/slideMasters/_rels/slideMaster57.xml.rels><?xml version="1.0" encoding="UTF-8" standalone="yes"?>
<Relationships xmlns="http://schemas.openxmlformats.org/package/2006/relationships"><Relationship Id="rId8" Type="http://schemas.openxmlformats.org/officeDocument/2006/relationships/slideLayout" Target="../slideLayouts/slideLayout624.xml"/><Relationship Id="rId13" Type="http://schemas.openxmlformats.org/officeDocument/2006/relationships/image" Target="../media/image1.png"/><Relationship Id="rId3" Type="http://schemas.openxmlformats.org/officeDocument/2006/relationships/slideLayout" Target="../slideLayouts/slideLayout619.xml"/><Relationship Id="rId7" Type="http://schemas.openxmlformats.org/officeDocument/2006/relationships/slideLayout" Target="../slideLayouts/slideLayout623.xml"/><Relationship Id="rId12" Type="http://schemas.openxmlformats.org/officeDocument/2006/relationships/theme" Target="../theme/theme57.xml"/><Relationship Id="rId2" Type="http://schemas.openxmlformats.org/officeDocument/2006/relationships/slideLayout" Target="../slideLayouts/slideLayout618.xml"/><Relationship Id="rId1" Type="http://schemas.openxmlformats.org/officeDocument/2006/relationships/slideLayout" Target="../slideLayouts/slideLayout617.xml"/><Relationship Id="rId6" Type="http://schemas.openxmlformats.org/officeDocument/2006/relationships/slideLayout" Target="../slideLayouts/slideLayout622.xml"/><Relationship Id="rId11" Type="http://schemas.openxmlformats.org/officeDocument/2006/relationships/slideLayout" Target="../slideLayouts/slideLayout627.xml"/><Relationship Id="rId5" Type="http://schemas.openxmlformats.org/officeDocument/2006/relationships/slideLayout" Target="../slideLayouts/slideLayout621.xml"/><Relationship Id="rId10" Type="http://schemas.openxmlformats.org/officeDocument/2006/relationships/slideLayout" Target="../slideLayouts/slideLayout626.xml"/><Relationship Id="rId4" Type="http://schemas.openxmlformats.org/officeDocument/2006/relationships/slideLayout" Target="../slideLayouts/slideLayout620.xml"/><Relationship Id="rId9" Type="http://schemas.openxmlformats.org/officeDocument/2006/relationships/slideLayout" Target="../slideLayouts/slideLayout625.xml"/></Relationships>
</file>

<file path=ppt/slideMasters/_rels/slideMaster58.xml.rels><?xml version="1.0" encoding="UTF-8" standalone="yes"?>
<Relationships xmlns="http://schemas.openxmlformats.org/package/2006/relationships"><Relationship Id="rId8" Type="http://schemas.openxmlformats.org/officeDocument/2006/relationships/slideLayout" Target="../slideLayouts/slideLayout635.xml"/><Relationship Id="rId13" Type="http://schemas.openxmlformats.org/officeDocument/2006/relationships/image" Target="../media/image1.png"/><Relationship Id="rId3" Type="http://schemas.openxmlformats.org/officeDocument/2006/relationships/slideLayout" Target="../slideLayouts/slideLayout630.xml"/><Relationship Id="rId7" Type="http://schemas.openxmlformats.org/officeDocument/2006/relationships/slideLayout" Target="../slideLayouts/slideLayout634.xml"/><Relationship Id="rId12" Type="http://schemas.openxmlformats.org/officeDocument/2006/relationships/theme" Target="../theme/theme58.xml"/><Relationship Id="rId2" Type="http://schemas.openxmlformats.org/officeDocument/2006/relationships/slideLayout" Target="../slideLayouts/slideLayout629.xml"/><Relationship Id="rId1" Type="http://schemas.openxmlformats.org/officeDocument/2006/relationships/slideLayout" Target="../slideLayouts/slideLayout628.xml"/><Relationship Id="rId6" Type="http://schemas.openxmlformats.org/officeDocument/2006/relationships/slideLayout" Target="../slideLayouts/slideLayout633.xml"/><Relationship Id="rId11" Type="http://schemas.openxmlformats.org/officeDocument/2006/relationships/slideLayout" Target="../slideLayouts/slideLayout638.xml"/><Relationship Id="rId5" Type="http://schemas.openxmlformats.org/officeDocument/2006/relationships/slideLayout" Target="../slideLayouts/slideLayout632.xml"/><Relationship Id="rId10" Type="http://schemas.openxmlformats.org/officeDocument/2006/relationships/slideLayout" Target="../slideLayouts/slideLayout637.xml"/><Relationship Id="rId4" Type="http://schemas.openxmlformats.org/officeDocument/2006/relationships/slideLayout" Target="../slideLayouts/slideLayout631.xml"/><Relationship Id="rId9" Type="http://schemas.openxmlformats.org/officeDocument/2006/relationships/slideLayout" Target="../slideLayouts/slideLayout636.xml"/></Relationships>
</file>

<file path=ppt/slideMasters/_rels/slideMaster59.xml.rels><?xml version="1.0" encoding="UTF-8" standalone="yes"?>
<Relationships xmlns="http://schemas.openxmlformats.org/package/2006/relationships"><Relationship Id="rId8" Type="http://schemas.openxmlformats.org/officeDocument/2006/relationships/slideLayout" Target="../slideLayouts/slideLayout646.xml"/><Relationship Id="rId13" Type="http://schemas.openxmlformats.org/officeDocument/2006/relationships/image" Target="../media/image1.png"/><Relationship Id="rId3" Type="http://schemas.openxmlformats.org/officeDocument/2006/relationships/slideLayout" Target="../slideLayouts/slideLayout641.xml"/><Relationship Id="rId7" Type="http://schemas.openxmlformats.org/officeDocument/2006/relationships/slideLayout" Target="../slideLayouts/slideLayout645.xml"/><Relationship Id="rId12" Type="http://schemas.openxmlformats.org/officeDocument/2006/relationships/theme" Target="../theme/theme59.xml"/><Relationship Id="rId2" Type="http://schemas.openxmlformats.org/officeDocument/2006/relationships/slideLayout" Target="../slideLayouts/slideLayout640.xml"/><Relationship Id="rId1" Type="http://schemas.openxmlformats.org/officeDocument/2006/relationships/slideLayout" Target="../slideLayouts/slideLayout639.xml"/><Relationship Id="rId6" Type="http://schemas.openxmlformats.org/officeDocument/2006/relationships/slideLayout" Target="../slideLayouts/slideLayout644.xml"/><Relationship Id="rId11" Type="http://schemas.openxmlformats.org/officeDocument/2006/relationships/slideLayout" Target="../slideLayouts/slideLayout649.xml"/><Relationship Id="rId5" Type="http://schemas.openxmlformats.org/officeDocument/2006/relationships/slideLayout" Target="../slideLayouts/slideLayout643.xml"/><Relationship Id="rId10" Type="http://schemas.openxmlformats.org/officeDocument/2006/relationships/slideLayout" Target="../slideLayouts/slideLayout648.xml"/><Relationship Id="rId4" Type="http://schemas.openxmlformats.org/officeDocument/2006/relationships/slideLayout" Target="../slideLayouts/slideLayout642.xml"/><Relationship Id="rId9" Type="http://schemas.openxmlformats.org/officeDocument/2006/relationships/slideLayout" Target="../slideLayouts/slideLayout6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60.xml.rels><?xml version="1.0" encoding="UTF-8" standalone="yes"?>
<Relationships xmlns="http://schemas.openxmlformats.org/package/2006/relationships"><Relationship Id="rId8" Type="http://schemas.openxmlformats.org/officeDocument/2006/relationships/slideLayout" Target="../slideLayouts/slideLayout657.xml"/><Relationship Id="rId13" Type="http://schemas.openxmlformats.org/officeDocument/2006/relationships/image" Target="../media/image1.png"/><Relationship Id="rId3" Type="http://schemas.openxmlformats.org/officeDocument/2006/relationships/slideLayout" Target="../slideLayouts/slideLayout652.xml"/><Relationship Id="rId7" Type="http://schemas.openxmlformats.org/officeDocument/2006/relationships/slideLayout" Target="../slideLayouts/slideLayout656.xml"/><Relationship Id="rId12" Type="http://schemas.openxmlformats.org/officeDocument/2006/relationships/theme" Target="../theme/theme60.xml"/><Relationship Id="rId2" Type="http://schemas.openxmlformats.org/officeDocument/2006/relationships/slideLayout" Target="../slideLayouts/slideLayout651.xml"/><Relationship Id="rId1" Type="http://schemas.openxmlformats.org/officeDocument/2006/relationships/slideLayout" Target="../slideLayouts/slideLayout650.xml"/><Relationship Id="rId6" Type="http://schemas.openxmlformats.org/officeDocument/2006/relationships/slideLayout" Target="../slideLayouts/slideLayout655.xml"/><Relationship Id="rId11" Type="http://schemas.openxmlformats.org/officeDocument/2006/relationships/slideLayout" Target="../slideLayouts/slideLayout660.xml"/><Relationship Id="rId5" Type="http://schemas.openxmlformats.org/officeDocument/2006/relationships/slideLayout" Target="../slideLayouts/slideLayout654.xml"/><Relationship Id="rId10" Type="http://schemas.openxmlformats.org/officeDocument/2006/relationships/slideLayout" Target="../slideLayouts/slideLayout659.xml"/><Relationship Id="rId4" Type="http://schemas.openxmlformats.org/officeDocument/2006/relationships/slideLayout" Target="../slideLayouts/slideLayout653.xml"/><Relationship Id="rId9" Type="http://schemas.openxmlformats.org/officeDocument/2006/relationships/slideLayout" Target="../slideLayouts/slideLayout658.xml"/></Relationships>
</file>

<file path=ppt/slideMasters/_rels/slideMaster61.xml.rels><?xml version="1.0" encoding="UTF-8" standalone="yes"?>
<Relationships xmlns="http://schemas.openxmlformats.org/package/2006/relationships"><Relationship Id="rId8" Type="http://schemas.openxmlformats.org/officeDocument/2006/relationships/slideLayout" Target="../slideLayouts/slideLayout668.xml"/><Relationship Id="rId13" Type="http://schemas.openxmlformats.org/officeDocument/2006/relationships/image" Target="../media/image1.png"/><Relationship Id="rId3" Type="http://schemas.openxmlformats.org/officeDocument/2006/relationships/slideLayout" Target="../slideLayouts/slideLayout663.xml"/><Relationship Id="rId7" Type="http://schemas.openxmlformats.org/officeDocument/2006/relationships/slideLayout" Target="../slideLayouts/slideLayout667.xml"/><Relationship Id="rId12" Type="http://schemas.openxmlformats.org/officeDocument/2006/relationships/theme" Target="../theme/theme61.xml"/><Relationship Id="rId2" Type="http://schemas.openxmlformats.org/officeDocument/2006/relationships/slideLayout" Target="../slideLayouts/slideLayout662.xml"/><Relationship Id="rId1" Type="http://schemas.openxmlformats.org/officeDocument/2006/relationships/slideLayout" Target="../slideLayouts/slideLayout661.xml"/><Relationship Id="rId6" Type="http://schemas.openxmlformats.org/officeDocument/2006/relationships/slideLayout" Target="../slideLayouts/slideLayout666.xml"/><Relationship Id="rId11" Type="http://schemas.openxmlformats.org/officeDocument/2006/relationships/slideLayout" Target="../slideLayouts/slideLayout671.xml"/><Relationship Id="rId5" Type="http://schemas.openxmlformats.org/officeDocument/2006/relationships/slideLayout" Target="../slideLayouts/slideLayout665.xml"/><Relationship Id="rId10" Type="http://schemas.openxmlformats.org/officeDocument/2006/relationships/slideLayout" Target="../slideLayouts/slideLayout670.xml"/><Relationship Id="rId4" Type="http://schemas.openxmlformats.org/officeDocument/2006/relationships/slideLayout" Target="../slideLayouts/slideLayout664.xml"/><Relationship Id="rId9" Type="http://schemas.openxmlformats.org/officeDocument/2006/relationships/slideLayout" Target="../slideLayouts/slideLayout669.xml"/></Relationships>
</file>

<file path=ppt/slideMasters/_rels/slideMaster62.xml.rels><?xml version="1.0" encoding="UTF-8" standalone="yes"?>
<Relationships xmlns="http://schemas.openxmlformats.org/package/2006/relationships"><Relationship Id="rId8" Type="http://schemas.openxmlformats.org/officeDocument/2006/relationships/slideLayout" Target="../slideLayouts/slideLayout679.xml"/><Relationship Id="rId13" Type="http://schemas.openxmlformats.org/officeDocument/2006/relationships/image" Target="../media/image1.png"/><Relationship Id="rId3" Type="http://schemas.openxmlformats.org/officeDocument/2006/relationships/slideLayout" Target="../slideLayouts/slideLayout674.xml"/><Relationship Id="rId7" Type="http://schemas.openxmlformats.org/officeDocument/2006/relationships/slideLayout" Target="../slideLayouts/slideLayout678.xml"/><Relationship Id="rId12" Type="http://schemas.openxmlformats.org/officeDocument/2006/relationships/theme" Target="../theme/theme62.xml"/><Relationship Id="rId2" Type="http://schemas.openxmlformats.org/officeDocument/2006/relationships/slideLayout" Target="../slideLayouts/slideLayout673.xml"/><Relationship Id="rId1" Type="http://schemas.openxmlformats.org/officeDocument/2006/relationships/slideLayout" Target="../slideLayouts/slideLayout672.xml"/><Relationship Id="rId6" Type="http://schemas.openxmlformats.org/officeDocument/2006/relationships/slideLayout" Target="../slideLayouts/slideLayout677.xml"/><Relationship Id="rId11" Type="http://schemas.openxmlformats.org/officeDocument/2006/relationships/slideLayout" Target="../slideLayouts/slideLayout682.xml"/><Relationship Id="rId5" Type="http://schemas.openxmlformats.org/officeDocument/2006/relationships/slideLayout" Target="../slideLayouts/slideLayout676.xml"/><Relationship Id="rId10" Type="http://schemas.openxmlformats.org/officeDocument/2006/relationships/slideLayout" Target="../slideLayouts/slideLayout681.xml"/><Relationship Id="rId4" Type="http://schemas.openxmlformats.org/officeDocument/2006/relationships/slideLayout" Target="../slideLayouts/slideLayout675.xml"/><Relationship Id="rId9" Type="http://schemas.openxmlformats.org/officeDocument/2006/relationships/slideLayout" Target="../slideLayouts/slideLayout680.xml"/></Relationships>
</file>

<file path=ppt/slideMasters/_rels/slideMaster63.xml.rels><?xml version="1.0" encoding="UTF-8" standalone="yes"?>
<Relationships xmlns="http://schemas.openxmlformats.org/package/2006/relationships"><Relationship Id="rId8" Type="http://schemas.openxmlformats.org/officeDocument/2006/relationships/slideLayout" Target="../slideLayouts/slideLayout690.xml"/><Relationship Id="rId13" Type="http://schemas.openxmlformats.org/officeDocument/2006/relationships/image" Target="../media/image1.png"/><Relationship Id="rId3" Type="http://schemas.openxmlformats.org/officeDocument/2006/relationships/slideLayout" Target="../slideLayouts/slideLayout685.xml"/><Relationship Id="rId7" Type="http://schemas.openxmlformats.org/officeDocument/2006/relationships/slideLayout" Target="../slideLayouts/slideLayout689.xml"/><Relationship Id="rId12" Type="http://schemas.openxmlformats.org/officeDocument/2006/relationships/theme" Target="../theme/theme63.xml"/><Relationship Id="rId2" Type="http://schemas.openxmlformats.org/officeDocument/2006/relationships/slideLayout" Target="../slideLayouts/slideLayout684.xml"/><Relationship Id="rId1" Type="http://schemas.openxmlformats.org/officeDocument/2006/relationships/slideLayout" Target="../slideLayouts/slideLayout683.xml"/><Relationship Id="rId6" Type="http://schemas.openxmlformats.org/officeDocument/2006/relationships/slideLayout" Target="../slideLayouts/slideLayout688.xml"/><Relationship Id="rId11" Type="http://schemas.openxmlformats.org/officeDocument/2006/relationships/slideLayout" Target="../slideLayouts/slideLayout693.xml"/><Relationship Id="rId5" Type="http://schemas.openxmlformats.org/officeDocument/2006/relationships/slideLayout" Target="../slideLayouts/slideLayout687.xml"/><Relationship Id="rId10" Type="http://schemas.openxmlformats.org/officeDocument/2006/relationships/slideLayout" Target="../slideLayouts/slideLayout692.xml"/><Relationship Id="rId4" Type="http://schemas.openxmlformats.org/officeDocument/2006/relationships/slideLayout" Target="../slideLayouts/slideLayout686.xml"/><Relationship Id="rId9" Type="http://schemas.openxmlformats.org/officeDocument/2006/relationships/slideLayout" Target="../slideLayouts/slideLayout691.xml"/></Relationships>
</file>

<file path=ppt/slideMasters/_rels/slideMaster64.xml.rels><?xml version="1.0" encoding="UTF-8" standalone="yes"?>
<Relationships xmlns="http://schemas.openxmlformats.org/package/2006/relationships"><Relationship Id="rId8" Type="http://schemas.openxmlformats.org/officeDocument/2006/relationships/slideLayout" Target="../slideLayouts/slideLayout701.xml"/><Relationship Id="rId13" Type="http://schemas.openxmlformats.org/officeDocument/2006/relationships/image" Target="../media/image1.png"/><Relationship Id="rId3" Type="http://schemas.openxmlformats.org/officeDocument/2006/relationships/slideLayout" Target="../slideLayouts/slideLayout696.xml"/><Relationship Id="rId7" Type="http://schemas.openxmlformats.org/officeDocument/2006/relationships/slideLayout" Target="../slideLayouts/slideLayout700.xml"/><Relationship Id="rId12" Type="http://schemas.openxmlformats.org/officeDocument/2006/relationships/theme" Target="../theme/theme64.xml"/><Relationship Id="rId2" Type="http://schemas.openxmlformats.org/officeDocument/2006/relationships/slideLayout" Target="../slideLayouts/slideLayout695.xml"/><Relationship Id="rId1" Type="http://schemas.openxmlformats.org/officeDocument/2006/relationships/slideLayout" Target="../slideLayouts/slideLayout694.xml"/><Relationship Id="rId6" Type="http://schemas.openxmlformats.org/officeDocument/2006/relationships/slideLayout" Target="../slideLayouts/slideLayout699.xml"/><Relationship Id="rId11" Type="http://schemas.openxmlformats.org/officeDocument/2006/relationships/slideLayout" Target="../slideLayouts/slideLayout704.xml"/><Relationship Id="rId5" Type="http://schemas.openxmlformats.org/officeDocument/2006/relationships/slideLayout" Target="../slideLayouts/slideLayout698.xml"/><Relationship Id="rId10" Type="http://schemas.openxmlformats.org/officeDocument/2006/relationships/slideLayout" Target="../slideLayouts/slideLayout703.xml"/><Relationship Id="rId4" Type="http://schemas.openxmlformats.org/officeDocument/2006/relationships/slideLayout" Target="../slideLayouts/slideLayout697.xml"/><Relationship Id="rId9" Type="http://schemas.openxmlformats.org/officeDocument/2006/relationships/slideLayout" Target="../slideLayouts/slideLayout702.xml"/></Relationships>
</file>

<file path=ppt/slideMasters/_rels/slideMaster65.xml.rels><?xml version="1.0" encoding="UTF-8" standalone="yes"?>
<Relationships xmlns="http://schemas.openxmlformats.org/package/2006/relationships"><Relationship Id="rId8" Type="http://schemas.openxmlformats.org/officeDocument/2006/relationships/slideLayout" Target="../slideLayouts/slideLayout712.xml"/><Relationship Id="rId13" Type="http://schemas.openxmlformats.org/officeDocument/2006/relationships/image" Target="../media/image1.png"/><Relationship Id="rId3" Type="http://schemas.openxmlformats.org/officeDocument/2006/relationships/slideLayout" Target="../slideLayouts/slideLayout707.xml"/><Relationship Id="rId7" Type="http://schemas.openxmlformats.org/officeDocument/2006/relationships/slideLayout" Target="../slideLayouts/slideLayout711.xml"/><Relationship Id="rId12" Type="http://schemas.openxmlformats.org/officeDocument/2006/relationships/theme" Target="../theme/theme65.xml"/><Relationship Id="rId2" Type="http://schemas.openxmlformats.org/officeDocument/2006/relationships/slideLayout" Target="../slideLayouts/slideLayout706.xml"/><Relationship Id="rId1" Type="http://schemas.openxmlformats.org/officeDocument/2006/relationships/slideLayout" Target="../slideLayouts/slideLayout705.xml"/><Relationship Id="rId6" Type="http://schemas.openxmlformats.org/officeDocument/2006/relationships/slideLayout" Target="../slideLayouts/slideLayout710.xml"/><Relationship Id="rId11" Type="http://schemas.openxmlformats.org/officeDocument/2006/relationships/slideLayout" Target="../slideLayouts/slideLayout715.xml"/><Relationship Id="rId5" Type="http://schemas.openxmlformats.org/officeDocument/2006/relationships/slideLayout" Target="../slideLayouts/slideLayout709.xml"/><Relationship Id="rId10" Type="http://schemas.openxmlformats.org/officeDocument/2006/relationships/slideLayout" Target="../slideLayouts/slideLayout714.xml"/><Relationship Id="rId4" Type="http://schemas.openxmlformats.org/officeDocument/2006/relationships/slideLayout" Target="../slideLayouts/slideLayout708.xml"/><Relationship Id="rId9" Type="http://schemas.openxmlformats.org/officeDocument/2006/relationships/slideLayout" Target="../slideLayouts/slideLayout713.xml"/></Relationships>
</file>

<file path=ppt/slideMasters/_rels/slideMaster66.xml.rels><?xml version="1.0" encoding="UTF-8" standalone="yes"?>
<Relationships xmlns="http://schemas.openxmlformats.org/package/2006/relationships"><Relationship Id="rId8" Type="http://schemas.openxmlformats.org/officeDocument/2006/relationships/slideLayout" Target="../slideLayouts/slideLayout723.xml"/><Relationship Id="rId13" Type="http://schemas.openxmlformats.org/officeDocument/2006/relationships/image" Target="../media/image1.png"/><Relationship Id="rId3" Type="http://schemas.openxmlformats.org/officeDocument/2006/relationships/slideLayout" Target="../slideLayouts/slideLayout718.xml"/><Relationship Id="rId7" Type="http://schemas.openxmlformats.org/officeDocument/2006/relationships/slideLayout" Target="../slideLayouts/slideLayout722.xml"/><Relationship Id="rId12" Type="http://schemas.openxmlformats.org/officeDocument/2006/relationships/theme" Target="../theme/theme66.xml"/><Relationship Id="rId2" Type="http://schemas.openxmlformats.org/officeDocument/2006/relationships/slideLayout" Target="../slideLayouts/slideLayout717.xml"/><Relationship Id="rId1" Type="http://schemas.openxmlformats.org/officeDocument/2006/relationships/slideLayout" Target="../slideLayouts/slideLayout716.xml"/><Relationship Id="rId6" Type="http://schemas.openxmlformats.org/officeDocument/2006/relationships/slideLayout" Target="../slideLayouts/slideLayout721.xml"/><Relationship Id="rId11" Type="http://schemas.openxmlformats.org/officeDocument/2006/relationships/slideLayout" Target="../slideLayouts/slideLayout726.xml"/><Relationship Id="rId5" Type="http://schemas.openxmlformats.org/officeDocument/2006/relationships/slideLayout" Target="../slideLayouts/slideLayout720.xml"/><Relationship Id="rId10" Type="http://schemas.openxmlformats.org/officeDocument/2006/relationships/slideLayout" Target="../slideLayouts/slideLayout725.xml"/><Relationship Id="rId4" Type="http://schemas.openxmlformats.org/officeDocument/2006/relationships/slideLayout" Target="../slideLayouts/slideLayout719.xml"/><Relationship Id="rId9" Type="http://schemas.openxmlformats.org/officeDocument/2006/relationships/slideLayout" Target="../slideLayouts/slideLayout724.xml"/></Relationships>
</file>

<file path=ppt/slideMasters/_rels/slideMaster67.xml.rels><?xml version="1.0" encoding="UTF-8" standalone="yes"?>
<Relationships xmlns="http://schemas.openxmlformats.org/package/2006/relationships"><Relationship Id="rId8" Type="http://schemas.openxmlformats.org/officeDocument/2006/relationships/slideLayout" Target="../slideLayouts/slideLayout734.xml"/><Relationship Id="rId13" Type="http://schemas.openxmlformats.org/officeDocument/2006/relationships/image" Target="../media/image1.png"/><Relationship Id="rId3" Type="http://schemas.openxmlformats.org/officeDocument/2006/relationships/slideLayout" Target="../slideLayouts/slideLayout729.xml"/><Relationship Id="rId7" Type="http://schemas.openxmlformats.org/officeDocument/2006/relationships/slideLayout" Target="../slideLayouts/slideLayout733.xml"/><Relationship Id="rId12" Type="http://schemas.openxmlformats.org/officeDocument/2006/relationships/theme" Target="../theme/theme67.xml"/><Relationship Id="rId2" Type="http://schemas.openxmlformats.org/officeDocument/2006/relationships/slideLayout" Target="../slideLayouts/slideLayout728.xml"/><Relationship Id="rId1" Type="http://schemas.openxmlformats.org/officeDocument/2006/relationships/slideLayout" Target="../slideLayouts/slideLayout727.xml"/><Relationship Id="rId6" Type="http://schemas.openxmlformats.org/officeDocument/2006/relationships/slideLayout" Target="../slideLayouts/slideLayout732.xml"/><Relationship Id="rId11" Type="http://schemas.openxmlformats.org/officeDocument/2006/relationships/slideLayout" Target="../slideLayouts/slideLayout737.xml"/><Relationship Id="rId5" Type="http://schemas.openxmlformats.org/officeDocument/2006/relationships/slideLayout" Target="../slideLayouts/slideLayout731.xml"/><Relationship Id="rId10" Type="http://schemas.openxmlformats.org/officeDocument/2006/relationships/slideLayout" Target="../slideLayouts/slideLayout736.xml"/><Relationship Id="rId4" Type="http://schemas.openxmlformats.org/officeDocument/2006/relationships/slideLayout" Target="../slideLayouts/slideLayout730.xml"/><Relationship Id="rId9" Type="http://schemas.openxmlformats.org/officeDocument/2006/relationships/slideLayout" Target="../slideLayouts/slideLayout735.xml"/></Relationships>
</file>

<file path=ppt/slideMasters/_rels/slideMaster68.xml.rels><?xml version="1.0" encoding="UTF-8" standalone="yes"?>
<Relationships xmlns="http://schemas.openxmlformats.org/package/2006/relationships"><Relationship Id="rId8" Type="http://schemas.openxmlformats.org/officeDocument/2006/relationships/slideLayout" Target="../slideLayouts/slideLayout745.xml"/><Relationship Id="rId13" Type="http://schemas.openxmlformats.org/officeDocument/2006/relationships/image" Target="../media/image1.png"/><Relationship Id="rId3" Type="http://schemas.openxmlformats.org/officeDocument/2006/relationships/slideLayout" Target="../slideLayouts/slideLayout740.xml"/><Relationship Id="rId7" Type="http://schemas.openxmlformats.org/officeDocument/2006/relationships/slideLayout" Target="../slideLayouts/slideLayout744.xml"/><Relationship Id="rId12" Type="http://schemas.openxmlformats.org/officeDocument/2006/relationships/theme" Target="../theme/theme68.xml"/><Relationship Id="rId2" Type="http://schemas.openxmlformats.org/officeDocument/2006/relationships/slideLayout" Target="../slideLayouts/slideLayout739.xml"/><Relationship Id="rId1" Type="http://schemas.openxmlformats.org/officeDocument/2006/relationships/slideLayout" Target="../slideLayouts/slideLayout738.xml"/><Relationship Id="rId6" Type="http://schemas.openxmlformats.org/officeDocument/2006/relationships/slideLayout" Target="../slideLayouts/slideLayout743.xml"/><Relationship Id="rId11" Type="http://schemas.openxmlformats.org/officeDocument/2006/relationships/slideLayout" Target="../slideLayouts/slideLayout748.xml"/><Relationship Id="rId5" Type="http://schemas.openxmlformats.org/officeDocument/2006/relationships/slideLayout" Target="../slideLayouts/slideLayout742.xml"/><Relationship Id="rId10" Type="http://schemas.openxmlformats.org/officeDocument/2006/relationships/slideLayout" Target="../slideLayouts/slideLayout747.xml"/><Relationship Id="rId4" Type="http://schemas.openxmlformats.org/officeDocument/2006/relationships/slideLayout" Target="../slideLayouts/slideLayout741.xml"/><Relationship Id="rId9" Type="http://schemas.openxmlformats.org/officeDocument/2006/relationships/slideLayout" Target="../slideLayouts/slideLayout746.xml"/></Relationships>
</file>

<file path=ppt/slideMasters/_rels/slideMaster69.xml.rels><?xml version="1.0" encoding="UTF-8" standalone="yes"?>
<Relationships xmlns="http://schemas.openxmlformats.org/package/2006/relationships"><Relationship Id="rId8" Type="http://schemas.openxmlformats.org/officeDocument/2006/relationships/slideLayout" Target="../slideLayouts/slideLayout756.xml"/><Relationship Id="rId13" Type="http://schemas.openxmlformats.org/officeDocument/2006/relationships/image" Target="../media/image1.png"/><Relationship Id="rId3" Type="http://schemas.openxmlformats.org/officeDocument/2006/relationships/slideLayout" Target="../slideLayouts/slideLayout751.xml"/><Relationship Id="rId7" Type="http://schemas.openxmlformats.org/officeDocument/2006/relationships/slideLayout" Target="../slideLayouts/slideLayout755.xml"/><Relationship Id="rId12" Type="http://schemas.openxmlformats.org/officeDocument/2006/relationships/theme" Target="../theme/theme69.xml"/><Relationship Id="rId2" Type="http://schemas.openxmlformats.org/officeDocument/2006/relationships/slideLayout" Target="../slideLayouts/slideLayout750.xml"/><Relationship Id="rId1" Type="http://schemas.openxmlformats.org/officeDocument/2006/relationships/slideLayout" Target="../slideLayouts/slideLayout749.xml"/><Relationship Id="rId6" Type="http://schemas.openxmlformats.org/officeDocument/2006/relationships/slideLayout" Target="../slideLayouts/slideLayout754.xml"/><Relationship Id="rId11" Type="http://schemas.openxmlformats.org/officeDocument/2006/relationships/slideLayout" Target="../slideLayouts/slideLayout759.xml"/><Relationship Id="rId5" Type="http://schemas.openxmlformats.org/officeDocument/2006/relationships/slideLayout" Target="../slideLayouts/slideLayout753.xml"/><Relationship Id="rId10" Type="http://schemas.openxmlformats.org/officeDocument/2006/relationships/slideLayout" Target="../slideLayouts/slideLayout758.xml"/><Relationship Id="rId4" Type="http://schemas.openxmlformats.org/officeDocument/2006/relationships/slideLayout" Target="../slideLayouts/slideLayout752.xml"/><Relationship Id="rId9" Type="http://schemas.openxmlformats.org/officeDocument/2006/relationships/slideLayout" Target="../slideLayouts/slideLayout75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70.xml.rels><?xml version="1.0" encoding="UTF-8" standalone="yes"?>
<Relationships xmlns="http://schemas.openxmlformats.org/package/2006/relationships"><Relationship Id="rId8" Type="http://schemas.openxmlformats.org/officeDocument/2006/relationships/slideLayout" Target="../slideLayouts/slideLayout767.xml"/><Relationship Id="rId13" Type="http://schemas.openxmlformats.org/officeDocument/2006/relationships/image" Target="../media/image1.png"/><Relationship Id="rId3" Type="http://schemas.openxmlformats.org/officeDocument/2006/relationships/slideLayout" Target="../slideLayouts/slideLayout762.xml"/><Relationship Id="rId7" Type="http://schemas.openxmlformats.org/officeDocument/2006/relationships/slideLayout" Target="../slideLayouts/slideLayout766.xml"/><Relationship Id="rId12" Type="http://schemas.openxmlformats.org/officeDocument/2006/relationships/theme" Target="../theme/theme70.xml"/><Relationship Id="rId2" Type="http://schemas.openxmlformats.org/officeDocument/2006/relationships/slideLayout" Target="../slideLayouts/slideLayout761.xml"/><Relationship Id="rId1" Type="http://schemas.openxmlformats.org/officeDocument/2006/relationships/slideLayout" Target="../slideLayouts/slideLayout760.xml"/><Relationship Id="rId6" Type="http://schemas.openxmlformats.org/officeDocument/2006/relationships/slideLayout" Target="../slideLayouts/slideLayout765.xml"/><Relationship Id="rId11" Type="http://schemas.openxmlformats.org/officeDocument/2006/relationships/slideLayout" Target="../slideLayouts/slideLayout770.xml"/><Relationship Id="rId5" Type="http://schemas.openxmlformats.org/officeDocument/2006/relationships/slideLayout" Target="../slideLayouts/slideLayout764.xml"/><Relationship Id="rId10" Type="http://schemas.openxmlformats.org/officeDocument/2006/relationships/slideLayout" Target="../slideLayouts/slideLayout769.xml"/><Relationship Id="rId4" Type="http://schemas.openxmlformats.org/officeDocument/2006/relationships/slideLayout" Target="../slideLayouts/slideLayout763.xml"/><Relationship Id="rId9" Type="http://schemas.openxmlformats.org/officeDocument/2006/relationships/slideLayout" Target="../slideLayouts/slideLayout768.xml"/></Relationships>
</file>

<file path=ppt/slideMasters/_rels/slideMaster71.xml.rels><?xml version="1.0" encoding="UTF-8" standalone="yes"?>
<Relationships xmlns="http://schemas.openxmlformats.org/package/2006/relationships"><Relationship Id="rId8" Type="http://schemas.openxmlformats.org/officeDocument/2006/relationships/slideLayout" Target="../slideLayouts/slideLayout778.xml"/><Relationship Id="rId13" Type="http://schemas.openxmlformats.org/officeDocument/2006/relationships/image" Target="../media/image1.png"/><Relationship Id="rId3" Type="http://schemas.openxmlformats.org/officeDocument/2006/relationships/slideLayout" Target="../slideLayouts/slideLayout773.xml"/><Relationship Id="rId7" Type="http://schemas.openxmlformats.org/officeDocument/2006/relationships/slideLayout" Target="../slideLayouts/slideLayout777.xml"/><Relationship Id="rId12" Type="http://schemas.openxmlformats.org/officeDocument/2006/relationships/theme" Target="../theme/theme71.xml"/><Relationship Id="rId2" Type="http://schemas.openxmlformats.org/officeDocument/2006/relationships/slideLayout" Target="../slideLayouts/slideLayout772.xml"/><Relationship Id="rId1" Type="http://schemas.openxmlformats.org/officeDocument/2006/relationships/slideLayout" Target="../slideLayouts/slideLayout771.xml"/><Relationship Id="rId6" Type="http://schemas.openxmlformats.org/officeDocument/2006/relationships/slideLayout" Target="../slideLayouts/slideLayout776.xml"/><Relationship Id="rId11" Type="http://schemas.openxmlformats.org/officeDocument/2006/relationships/slideLayout" Target="../slideLayouts/slideLayout781.xml"/><Relationship Id="rId5" Type="http://schemas.openxmlformats.org/officeDocument/2006/relationships/slideLayout" Target="../slideLayouts/slideLayout775.xml"/><Relationship Id="rId10" Type="http://schemas.openxmlformats.org/officeDocument/2006/relationships/slideLayout" Target="../slideLayouts/slideLayout780.xml"/><Relationship Id="rId4" Type="http://schemas.openxmlformats.org/officeDocument/2006/relationships/slideLayout" Target="../slideLayouts/slideLayout774.xml"/><Relationship Id="rId9" Type="http://schemas.openxmlformats.org/officeDocument/2006/relationships/slideLayout" Target="../slideLayouts/slideLayout779.xml"/></Relationships>
</file>

<file path=ppt/slideMasters/_rels/slideMaster72.xml.rels><?xml version="1.0" encoding="UTF-8" standalone="yes"?>
<Relationships xmlns="http://schemas.openxmlformats.org/package/2006/relationships"><Relationship Id="rId8" Type="http://schemas.openxmlformats.org/officeDocument/2006/relationships/slideLayout" Target="../slideLayouts/slideLayout789.xml"/><Relationship Id="rId13" Type="http://schemas.openxmlformats.org/officeDocument/2006/relationships/image" Target="../media/image1.png"/><Relationship Id="rId3" Type="http://schemas.openxmlformats.org/officeDocument/2006/relationships/slideLayout" Target="../slideLayouts/slideLayout784.xml"/><Relationship Id="rId7" Type="http://schemas.openxmlformats.org/officeDocument/2006/relationships/slideLayout" Target="../slideLayouts/slideLayout788.xml"/><Relationship Id="rId12" Type="http://schemas.openxmlformats.org/officeDocument/2006/relationships/theme" Target="../theme/theme72.xml"/><Relationship Id="rId2" Type="http://schemas.openxmlformats.org/officeDocument/2006/relationships/slideLayout" Target="../slideLayouts/slideLayout783.xml"/><Relationship Id="rId1" Type="http://schemas.openxmlformats.org/officeDocument/2006/relationships/slideLayout" Target="../slideLayouts/slideLayout782.xml"/><Relationship Id="rId6" Type="http://schemas.openxmlformats.org/officeDocument/2006/relationships/slideLayout" Target="../slideLayouts/slideLayout787.xml"/><Relationship Id="rId11" Type="http://schemas.openxmlformats.org/officeDocument/2006/relationships/slideLayout" Target="../slideLayouts/slideLayout792.xml"/><Relationship Id="rId5" Type="http://schemas.openxmlformats.org/officeDocument/2006/relationships/slideLayout" Target="../slideLayouts/slideLayout786.xml"/><Relationship Id="rId10" Type="http://schemas.openxmlformats.org/officeDocument/2006/relationships/slideLayout" Target="../slideLayouts/slideLayout791.xml"/><Relationship Id="rId4" Type="http://schemas.openxmlformats.org/officeDocument/2006/relationships/slideLayout" Target="../slideLayouts/slideLayout785.xml"/><Relationship Id="rId9" Type="http://schemas.openxmlformats.org/officeDocument/2006/relationships/slideLayout" Target="../slideLayouts/slideLayout790.xml"/></Relationships>
</file>

<file path=ppt/slideMasters/_rels/slideMaster73.xml.rels><?xml version="1.0" encoding="UTF-8" standalone="yes"?>
<Relationships xmlns="http://schemas.openxmlformats.org/package/2006/relationships"><Relationship Id="rId8" Type="http://schemas.openxmlformats.org/officeDocument/2006/relationships/slideLayout" Target="../slideLayouts/slideLayout800.xml"/><Relationship Id="rId13" Type="http://schemas.openxmlformats.org/officeDocument/2006/relationships/image" Target="../media/image1.png"/><Relationship Id="rId3" Type="http://schemas.openxmlformats.org/officeDocument/2006/relationships/slideLayout" Target="../slideLayouts/slideLayout795.xml"/><Relationship Id="rId7" Type="http://schemas.openxmlformats.org/officeDocument/2006/relationships/slideLayout" Target="../slideLayouts/slideLayout799.xml"/><Relationship Id="rId12" Type="http://schemas.openxmlformats.org/officeDocument/2006/relationships/theme" Target="../theme/theme73.xml"/><Relationship Id="rId2" Type="http://schemas.openxmlformats.org/officeDocument/2006/relationships/slideLayout" Target="../slideLayouts/slideLayout794.xml"/><Relationship Id="rId1" Type="http://schemas.openxmlformats.org/officeDocument/2006/relationships/slideLayout" Target="../slideLayouts/slideLayout793.xml"/><Relationship Id="rId6" Type="http://schemas.openxmlformats.org/officeDocument/2006/relationships/slideLayout" Target="../slideLayouts/slideLayout798.xml"/><Relationship Id="rId11" Type="http://schemas.openxmlformats.org/officeDocument/2006/relationships/slideLayout" Target="../slideLayouts/slideLayout803.xml"/><Relationship Id="rId5" Type="http://schemas.openxmlformats.org/officeDocument/2006/relationships/slideLayout" Target="../slideLayouts/slideLayout797.xml"/><Relationship Id="rId10" Type="http://schemas.openxmlformats.org/officeDocument/2006/relationships/slideLayout" Target="../slideLayouts/slideLayout802.xml"/><Relationship Id="rId4" Type="http://schemas.openxmlformats.org/officeDocument/2006/relationships/slideLayout" Target="../slideLayouts/slideLayout796.xml"/><Relationship Id="rId9" Type="http://schemas.openxmlformats.org/officeDocument/2006/relationships/slideLayout" Target="../slideLayouts/slideLayout801.xml"/></Relationships>
</file>

<file path=ppt/slideMasters/_rels/slideMaster74.xml.rels><?xml version="1.0" encoding="UTF-8" standalone="yes"?>
<Relationships xmlns="http://schemas.openxmlformats.org/package/2006/relationships"><Relationship Id="rId8" Type="http://schemas.openxmlformats.org/officeDocument/2006/relationships/slideLayout" Target="../slideLayouts/slideLayout811.xml"/><Relationship Id="rId13" Type="http://schemas.openxmlformats.org/officeDocument/2006/relationships/image" Target="../media/image1.png"/><Relationship Id="rId3" Type="http://schemas.openxmlformats.org/officeDocument/2006/relationships/slideLayout" Target="../slideLayouts/slideLayout806.xml"/><Relationship Id="rId7" Type="http://schemas.openxmlformats.org/officeDocument/2006/relationships/slideLayout" Target="../slideLayouts/slideLayout810.xml"/><Relationship Id="rId12" Type="http://schemas.openxmlformats.org/officeDocument/2006/relationships/theme" Target="../theme/theme74.xml"/><Relationship Id="rId2" Type="http://schemas.openxmlformats.org/officeDocument/2006/relationships/slideLayout" Target="../slideLayouts/slideLayout805.xml"/><Relationship Id="rId1" Type="http://schemas.openxmlformats.org/officeDocument/2006/relationships/slideLayout" Target="../slideLayouts/slideLayout804.xml"/><Relationship Id="rId6" Type="http://schemas.openxmlformats.org/officeDocument/2006/relationships/slideLayout" Target="../slideLayouts/slideLayout809.xml"/><Relationship Id="rId11" Type="http://schemas.openxmlformats.org/officeDocument/2006/relationships/slideLayout" Target="../slideLayouts/slideLayout814.xml"/><Relationship Id="rId5" Type="http://schemas.openxmlformats.org/officeDocument/2006/relationships/slideLayout" Target="../slideLayouts/slideLayout808.xml"/><Relationship Id="rId10" Type="http://schemas.openxmlformats.org/officeDocument/2006/relationships/slideLayout" Target="../slideLayouts/slideLayout813.xml"/><Relationship Id="rId4" Type="http://schemas.openxmlformats.org/officeDocument/2006/relationships/slideLayout" Target="../slideLayouts/slideLayout807.xml"/><Relationship Id="rId9" Type="http://schemas.openxmlformats.org/officeDocument/2006/relationships/slideLayout" Target="../slideLayouts/slideLayout812.xml"/></Relationships>
</file>

<file path=ppt/slideMasters/_rels/slideMaster75.xml.rels><?xml version="1.0" encoding="UTF-8" standalone="yes"?>
<Relationships xmlns="http://schemas.openxmlformats.org/package/2006/relationships"><Relationship Id="rId8" Type="http://schemas.openxmlformats.org/officeDocument/2006/relationships/slideLayout" Target="../slideLayouts/slideLayout822.xml"/><Relationship Id="rId13" Type="http://schemas.openxmlformats.org/officeDocument/2006/relationships/image" Target="../media/image1.png"/><Relationship Id="rId3" Type="http://schemas.openxmlformats.org/officeDocument/2006/relationships/slideLayout" Target="../slideLayouts/slideLayout817.xml"/><Relationship Id="rId7" Type="http://schemas.openxmlformats.org/officeDocument/2006/relationships/slideLayout" Target="../slideLayouts/slideLayout821.xml"/><Relationship Id="rId12" Type="http://schemas.openxmlformats.org/officeDocument/2006/relationships/theme" Target="../theme/theme75.xml"/><Relationship Id="rId2" Type="http://schemas.openxmlformats.org/officeDocument/2006/relationships/slideLayout" Target="../slideLayouts/slideLayout816.xml"/><Relationship Id="rId1" Type="http://schemas.openxmlformats.org/officeDocument/2006/relationships/slideLayout" Target="../slideLayouts/slideLayout815.xml"/><Relationship Id="rId6" Type="http://schemas.openxmlformats.org/officeDocument/2006/relationships/slideLayout" Target="../slideLayouts/slideLayout820.xml"/><Relationship Id="rId11" Type="http://schemas.openxmlformats.org/officeDocument/2006/relationships/slideLayout" Target="../slideLayouts/slideLayout825.xml"/><Relationship Id="rId5" Type="http://schemas.openxmlformats.org/officeDocument/2006/relationships/slideLayout" Target="../slideLayouts/slideLayout819.xml"/><Relationship Id="rId10" Type="http://schemas.openxmlformats.org/officeDocument/2006/relationships/slideLayout" Target="../slideLayouts/slideLayout824.xml"/><Relationship Id="rId4" Type="http://schemas.openxmlformats.org/officeDocument/2006/relationships/slideLayout" Target="../slideLayouts/slideLayout818.xml"/><Relationship Id="rId9" Type="http://schemas.openxmlformats.org/officeDocument/2006/relationships/slideLayout" Target="../slideLayouts/slideLayout823.xml"/></Relationships>
</file>

<file path=ppt/slideMasters/_rels/slideMaster76.xml.rels><?xml version="1.0" encoding="UTF-8" standalone="yes"?>
<Relationships xmlns="http://schemas.openxmlformats.org/package/2006/relationships"><Relationship Id="rId8" Type="http://schemas.openxmlformats.org/officeDocument/2006/relationships/slideLayout" Target="../slideLayouts/slideLayout833.xml"/><Relationship Id="rId13" Type="http://schemas.openxmlformats.org/officeDocument/2006/relationships/image" Target="../media/image2.jpeg"/><Relationship Id="rId3" Type="http://schemas.openxmlformats.org/officeDocument/2006/relationships/slideLayout" Target="../slideLayouts/slideLayout828.xml"/><Relationship Id="rId7" Type="http://schemas.openxmlformats.org/officeDocument/2006/relationships/slideLayout" Target="../slideLayouts/slideLayout832.xml"/><Relationship Id="rId12" Type="http://schemas.openxmlformats.org/officeDocument/2006/relationships/theme" Target="../theme/theme76.xml"/><Relationship Id="rId2" Type="http://schemas.openxmlformats.org/officeDocument/2006/relationships/slideLayout" Target="../slideLayouts/slideLayout827.xml"/><Relationship Id="rId1" Type="http://schemas.openxmlformats.org/officeDocument/2006/relationships/slideLayout" Target="../slideLayouts/slideLayout826.xml"/><Relationship Id="rId6" Type="http://schemas.openxmlformats.org/officeDocument/2006/relationships/slideLayout" Target="../slideLayouts/slideLayout831.xml"/><Relationship Id="rId11" Type="http://schemas.openxmlformats.org/officeDocument/2006/relationships/slideLayout" Target="../slideLayouts/slideLayout836.xml"/><Relationship Id="rId5" Type="http://schemas.openxmlformats.org/officeDocument/2006/relationships/slideLayout" Target="../slideLayouts/slideLayout830.xml"/><Relationship Id="rId10" Type="http://schemas.openxmlformats.org/officeDocument/2006/relationships/slideLayout" Target="../slideLayouts/slideLayout835.xml"/><Relationship Id="rId4" Type="http://schemas.openxmlformats.org/officeDocument/2006/relationships/slideLayout" Target="../slideLayouts/slideLayout829.xml"/><Relationship Id="rId9" Type="http://schemas.openxmlformats.org/officeDocument/2006/relationships/slideLayout" Target="../slideLayouts/slideLayout83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rgbClr val="C0262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65" r:id="rId1"/>
    <p:sldLayoutId id="2147484166" r:id="rId2"/>
    <p:sldLayoutId id="2147484167" r:id="rId3"/>
    <p:sldLayoutId id="2147484168" r:id="rId4"/>
    <p:sldLayoutId id="2147484169" r:id="rId5"/>
    <p:sldLayoutId id="2147484170" r:id="rId6"/>
    <p:sldLayoutId id="2147484171" r:id="rId7"/>
    <p:sldLayoutId id="2147484172" r:id="rId8"/>
    <p:sldLayoutId id="2147484173" r:id="rId9"/>
    <p:sldLayoutId id="2147484174" r:id="rId10"/>
    <p:sldLayoutId id="21474841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285" r:id="rId1"/>
    <p:sldLayoutId id="2147484286" r:id="rId2"/>
    <p:sldLayoutId id="2147484287" r:id="rId3"/>
    <p:sldLayoutId id="2147484288" r:id="rId4"/>
    <p:sldLayoutId id="2147484289" r:id="rId5"/>
    <p:sldLayoutId id="2147484290" r:id="rId6"/>
    <p:sldLayoutId id="2147484291" r:id="rId7"/>
    <p:sldLayoutId id="2147484292" r:id="rId8"/>
    <p:sldLayoutId id="2147484293" r:id="rId9"/>
    <p:sldLayoutId id="2147484294" r:id="rId10"/>
    <p:sldLayoutId id="21474842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 id="2147484354" r:id="rId10"/>
    <p:sldLayoutId id="21474843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357"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381" r:id="rId1"/>
    <p:sldLayoutId id="2147484382" r:id="rId2"/>
    <p:sldLayoutId id="2147484383" r:id="rId3"/>
    <p:sldLayoutId id="2147484384" r:id="rId4"/>
    <p:sldLayoutId id="2147484385" r:id="rId5"/>
    <p:sldLayoutId id="2147484386" r:id="rId6"/>
    <p:sldLayoutId id="2147484387" r:id="rId7"/>
    <p:sldLayoutId id="2147484388" r:id="rId8"/>
    <p:sldLayoutId id="2147484389" r:id="rId9"/>
    <p:sldLayoutId id="2147484390" r:id="rId10"/>
    <p:sldLayoutId id="21474843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417" r:id="rId1"/>
    <p:sldLayoutId id="2147484418" r:id="rId2"/>
    <p:sldLayoutId id="2147484419" r:id="rId3"/>
    <p:sldLayoutId id="2147484420" r:id="rId4"/>
    <p:sldLayoutId id="2147484421" r:id="rId5"/>
    <p:sldLayoutId id="2147484422" r:id="rId6"/>
    <p:sldLayoutId id="2147484423" r:id="rId7"/>
    <p:sldLayoutId id="2147484424" r:id="rId8"/>
    <p:sldLayoutId id="2147484425" r:id="rId9"/>
    <p:sldLayoutId id="2147484426" r:id="rId10"/>
    <p:sldLayoutId id="21474844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429" r:id="rId1"/>
    <p:sldLayoutId id="2147484430" r:id="rId2"/>
    <p:sldLayoutId id="2147484431" r:id="rId3"/>
    <p:sldLayoutId id="2147484432" r:id="rId4"/>
    <p:sldLayoutId id="2147484433" r:id="rId5"/>
    <p:sldLayoutId id="2147484434" r:id="rId6"/>
    <p:sldLayoutId id="2147484435" r:id="rId7"/>
    <p:sldLayoutId id="2147484436" r:id="rId8"/>
    <p:sldLayoutId id="2147484437" r:id="rId9"/>
    <p:sldLayoutId id="2147484438" r:id="rId10"/>
    <p:sldLayoutId id="21474844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 id="21474844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465" r:id="rId1"/>
    <p:sldLayoutId id="2147484466" r:id="rId2"/>
    <p:sldLayoutId id="2147484467" r:id="rId3"/>
    <p:sldLayoutId id="2147484468" r:id="rId4"/>
    <p:sldLayoutId id="2147484469" r:id="rId5"/>
    <p:sldLayoutId id="2147484470" r:id="rId6"/>
    <p:sldLayoutId id="2147484471" r:id="rId7"/>
    <p:sldLayoutId id="2147484472" r:id="rId8"/>
    <p:sldLayoutId id="2147484473" r:id="rId9"/>
    <p:sldLayoutId id="2147484474" r:id="rId10"/>
    <p:sldLayoutId id="21474844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489" r:id="rId1"/>
    <p:sldLayoutId id="2147484490" r:id="rId2"/>
    <p:sldLayoutId id="2147484491" r:id="rId3"/>
    <p:sldLayoutId id="2147484492" r:id="rId4"/>
    <p:sldLayoutId id="2147484493" r:id="rId5"/>
    <p:sldLayoutId id="2147484494" r:id="rId6"/>
    <p:sldLayoutId id="2147484495" r:id="rId7"/>
    <p:sldLayoutId id="2147484496" r:id="rId8"/>
    <p:sldLayoutId id="2147484497" r:id="rId9"/>
    <p:sldLayoutId id="2147484498" r:id="rId10"/>
    <p:sldLayoutId id="21474844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501" r:id="rId1"/>
    <p:sldLayoutId id="2147484502" r:id="rId2"/>
    <p:sldLayoutId id="2147484503" r:id="rId3"/>
    <p:sldLayoutId id="2147484504" r:id="rId4"/>
    <p:sldLayoutId id="2147484505" r:id="rId5"/>
    <p:sldLayoutId id="2147484506" r:id="rId6"/>
    <p:sldLayoutId id="2147484507" r:id="rId7"/>
    <p:sldLayoutId id="2147484508" r:id="rId8"/>
    <p:sldLayoutId id="2147484509" r:id="rId9"/>
    <p:sldLayoutId id="2147484510" r:id="rId10"/>
    <p:sldLayoutId id="21474845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525" r:id="rId1"/>
    <p:sldLayoutId id="2147484526" r:id="rId2"/>
    <p:sldLayoutId id="2147484527" r:id="rId3"/>
    <p:sldLayoutId id="2147484528" r:id="rId4"/>
    <p:sldLayoutId id="2147484529" r:id="rId5"/>
    <p:sldLayoutId id="2147484530" r:id="rId6"/>
    <p:sldLayoutId id="2147484531" r:id="rId7"/>
    <p:sldLayoutId id="2147484532" r:id="rId8"/>
    <p:sldLayoutId id="2147484533" r:id="rId9"/>
    <p:sldLayoutId id="2147484534" r:id="rId10"/>
    <p:sldLayoutId id="21474845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537"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6" r:id="rId10"/>
    <p:sldLayoutId id="21474845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050" name="图片 10"/>
          <p:cNvPicPr>
            <a:picLocks noChangeAspect="1" noChangeArrowheads="1"/>
          </p:cNvPicPr>
          <p:nvPr/>
        </p:nvPicPr>
        <p:blipFill>
          <a:blip r:embed="rId13">
            <a:extLst>
              <a:ext uri="{28A0092B-C50C-407E-A947-70E740481C1C}">
                <a14:useLocalDpi xmlns:a14="http://schemas.microsoft.com/office/drawing/2010/main" val="0"/>
              </a:ext>
            </a:extLst>
          </a:blip>
          <a:srcRect l="284" t="127" r="471" b="439"/>
          <a:stretch>
            <a:fillRect/>
          </a:stretch>
        </p:blipFill>
        <p:spPr bwMode="auto">
          <a:xfrm>
            <a:off x="-4233" y="-19050"/>
            <a:ext cx="12196233"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Text Placeholder 2"/>
          <p:cNvSpPr>
            <a:spLocks noGrp="1" noChangeArrowheads="1"/>
          </p:cNvSpPr>
          <p:nvPr>
            <p:ph type="body" idx="1"/>
          </p:nvPr>
        </p:nvSpPr>
        <p:spPr bwMode="auto">
          <a:xfrm>
            <a:off x="755652" y="1054101"/>
            <a:ext cx="8731249" cy="496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
        <p:nvSpPr>
          <p:cNvPr id="2052" name="Date Placeholder 3"/>
          <p:cNvSpPr>
            <a:spLocks noGrp="1" noChangeArrowheads="1"/>
          </p:cNvSpPr>
          <p:nvPr>
            <p:ph type="dt" sz="half" idx="2"/>
          </p:nvPr>
        </p:nvSpPr>
        <p:spPr bwMode="auto">
          <a:xfrm>
            <a:off x="8382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spcBef>
                <a:spcPct val="20000"/>
              </a:spcBef>
              <a:buSzPct val="100000"/>
              <a:buFont typeface="Times New Roman" panose="02020603050405020304" pitchFamily="18" charset="0"/>
              <a:buNone/>
              <a:defRPr sz="900">
                <a:solidFill>
                  <a:srgbClr val="A6A6A6"/>
                </a:solidFill>
              </a:defRPr>
            </a:lvl1pPr>
          </a:lstStyle>
          <a:p>
            <a:pPr fontAlgn="base">
              <a:spcAft>
                <a:spcPct val="0"/>
              </a:spcAft>
              <a:defRPr/>
            </a:pPr>
            <a:fld id="{3BD8E8D9-63C2-4088-9637-E1ADBD21DC60}" type="datetime1">
              <a:rPr lang="zh-CN" altLang="en-US" b="1" smtClean="0">
                <a:ea typeface="楷体_GB2312" charset="-122"/>
              </a:rPr>
              <a:pPr fontAlgn="base">
                <a:spcAft>
                  <a:spcPct val="0"/>
                </a:spcAft>
                <a:defRPr/>
              </a:pPr>
              <a:t>2024/12/17</a:t>
            </a:fld>
            <a:endParaRPr lang="en-US" altLang="zh-CN" b="1">
              <a:ea typeface="楷体_GB2312" charset="-122"/>
            </a:endParaRPr>
          </a:p>
        </p:txBody>
      </p:sp>
      <p:sp>
        <p:nvSpPr>
          <p:cNvPr id="2053" name="Footer Placeholder 4"/>
          <p:cNvSpPr>
            <a:spLocks noGrp="1" noChangeArrowheads="1"/>
          </p:cNvSpPr>
          <p:nvPr>
            <p:ph type="ftr" sz="quarter" idx="3"/>
          </p:nvPr>
        </p:nvSpPr>
        <p:spPr bwMode="auto">
          <a:xfrm>
            <a:off x="4038600" y="6356351"/>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spcBef>
                <a:spcPct val="20000"/>
              </a:spcBef>
              <a:buSzPct val="100000"/>
              <a:buFont typeface="Times New Roman" panose="02020603050405020304" pitchFamily="18" charset="0"/>
              <a:buNone/>
              <a:defRPr sz="900">
                <a:solidFill>
                  <a:srgbClr val="A6A6A6"/>
                </a:solidFill>
              </a:defRPr>
            </a:lvl1pPr>
          </a:lstStyle>
          <a:p>
            <a:pPr fontAlgn="base">
              <a:spcAft>
                <a:spcPct val="0"/>
              </a:spcAft>
              <a:defRPr/>
            </a:pPr>
            <a:endParaRPr lang="zh-CN" altLang="en-US" b="1">
              <a:ea typeface="楷体_GB2312" charset="-122"/>
            </a:endParaRPr>
          </a:p>
        </p:txBody>
      </p:sp>
      <p:sp>
        <p:nvSpPr>
          <p:cNvPr id="2054" name="Slide Number Placeholder 5"/>
          <p:cNvSpPr>
            <a:spLocks noGrp="1" noChangeArrowheads="1"/>
          </p:cNvSpPr>
          <p:nvPr>
            <p:ph type="sldNum" sz="quarter" idx="4"/>
          </p:nvPr>
        </p:nvSpPr>
        <p:spPr bwMode="auto">
          <a:xfrm>
            <a:off x="86106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spcBef>
                <a:spcPct val="20000"/>
              </a:spcBef>
              <a:buSzPct val="100000"/>
              <a:buFont typeface="Times New Roman" panose="02020603050405020304" pitchFamily="18" charset="0"/>
              <a:buNone/>
              <a:defRPr sz="900">
                <a:solidFill>
                  <a:srgbClr val="A6A6A6"/>
                </a:solidFill>
              </a:defRPr>
            </a:lvl1pPr>
          </a:lstStyle>
          <a:p>
            <a:pPr eaLnBrk="0" fontAlgn="base" hangingPunct="0">
              <a:spcAft>
                <a:spcPct val="0"/>
              </a:spcAft>
            </a:pPr>
            <a:fld id="{72CD9316-8896-4E8A-9013-E06E180A75C1}" type="slidenum">
              <a:rPr lang="zh-CN" altLang="en-US" b="1" smtClean="0">
                <a:ea typeface="楷体_GB2312" charset="-122"/>
              </a:rPr>
              <a:pPr eaLnBrk="0" fontAlgn="base" hangingPunct="0">
                <a:spcAft>
                  <a:spcPct val="0"/>
                </a:spcAft>
              </a:pPr>
              <a:t>‹#›</a:t>
            </a:fld>
            <a:endParaRPr lang="en-US" altLang="zh-CN" b="1" smtClean="0">
              <a:ea typeface="楷体_GB2312" charset="-122"/>
            </a:endParaRPr>
          </a:p>
        </p:txBody>
      </p:sp>
      <p:sp>
        <p:nvSpPr>
          <p:cNvPr id="2055" name="Title Placeholder 1"/>
          <p:cNvSpPr>
            <a:spLocks noGrp="1" noChangeArrowheads="1"/>
          </p:cNvSpPr>
          <p:nvPr>
            <p:ph type="title"/>
          </p:nvPr>
        </p:nvSpPr>
        <p:spPr bwMode="auto">
          <a:xfrm>
            <a:off x="755651" y="188914"/>
            <a:ext cx="1067858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zh-CN" smtClean="0"/>
              <a:t>单击此处编辑母版标题样式</a:t>
            </a:r>
          </a:p>
        </p:txBody>
      </p:sp>
    </p:spTree>
    <p:extLst>
      <p:ext uri="{BB962C8B-B14F-4D97-AF65-F5344CB8AC3E}">
        <p14:creationId xmlns:p14="http://schemas.microsoft.com/office/powerpoint/2010/main" val="1431052927"/>
      </p:ext>
    </p:extLst>
  </p:cSld>
  <p:clrMap bg1="lt1" tx1="dk1" bg2="lt2" tx2="dk2" accent1="accent1" accent2="accent2" accent3="accent3" accent4="accent4" accent5="accent5" accent6="accent6" hlink="hlink" folHlink="folHlink"/>
  <p:sldLayoutIdLst>
    <p:sldLayoutId id="2147484549" r:id="rId1"/>
    <p:sldLayoutId id="2147484550" r:id="rId2"/>
    <p:sldLayoutId id="2147484551" r:id="rId3"/>
    <p:sldLayoutId id="2147484552" r:id="rId4"/>
    <p:sldLayoutId id="2147484553" r:id="rId5"/>
    <p:sldLayoutId id="2147484554" r:id="rId6"/>
    <p:sldLayoutId id="2147484555" r:id="rId7"/>
    <p:sldLayoutId id="2147484556" r:id="rId8"/>
    <p:sldLayoutId id="2147484557" r:id="rId9"/>
    <p:sldLayoutId id="2147484558" r:id="rId10"/>
    <p:sldLayoutId id="2147484559" r:id="rId11"/>
  </p:sldLayoutIdLst>
  <p:txStyles>
    <p:titleStyle>
      <a:lvl1pPr algn="l" defTabSz="685800" rtl="0" eaLnBrk="0" fontAlgn="base" hangingPunct="0">
        <a:lnSpc>
          <a:spcPct val="90000"/>
        </a:lnSpc>
        <a:spcBef>
          <a:spcPct val="0"/>
        </a:spcBef>
        <a:spcAft>
          <a:spcPct val="0"/>
        </a:spcAft>
        <a:defRPr sz="3200">
          <a:solidFill>
            <a:srgbClr val="6C930E"/>
          </a:solidFill>
          <a:latin typeface="+mj-lt"/>
          <a:ea typeface="+mj-ea"/>
          <a:cs typeface="+mj-cs"/>
        </a:defRPr>
      </a:lvl1pPr>
      <a:lvl2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2pPr>
      <a:lvl3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3pPr>
      <a:lvl4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4pPr>
      <a:lvl5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5pPr>
      <a:lvl6pPr marL="4572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6pPr>
      <a:lvl7pPr marL="9144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7pPr>
      <a:lvl8pPr marL="13716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8pPr>
      <a:lvl9pPr marL="18288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9pPr>
    </p:titleStyle>
    <p:bodyStyle>
      <a:lvl1pPr marL="266700" indent="-266700" algn="l" defTabSz="685800" rtl="0" eaLnBrk="0" fontAlgn="base" hangingPunct="0">
        <a:lnSpc>
          <a:spcPct val="90000"/>
        </a:lnSpc>
        <a:spcBef>
          <a:spcPts val="1350"/>
        </a:spcBef>
        <a:spcAft>
          <a:spcPct val="0"/>
        </a:spcAft>
        <a:buClr>
          <a:schemeClr val="accent1"/>
        </a:buClr>
        <a:buSzPct val="60000"/>
        <a:buFont typeface="Wingdings 2" panose="05020102010507070707" pitchFamily="18" charset="2"/>
        <a:buChar char=""/>
        <a:defRPr sz="2400">
          <a:solidFill>
            <a:srgbClr val="B88723"/>
          </a:solidFill>
          <a:latin typeface="+mn-lt"/>
          <a:ea typeface="+mn-ea"/>
          <a:cs typeface="+mn-cs"/>
        </a:defRPr>
      </a:lvl1pPr>
      <a:lvl2pPr marL="266700" indent="-266700" algn="l" defTabSz="685800" rtl="0" eaLnBrk="0" fontAlgn="base" hangingPunct="0">
        <a:lnSpc>
          <a:spcPct val="130000"/>
        </a:lnSpc>
        <a:spcBef>
          <a:spcPct val="0"/>
        </a:spcBef>
        <a:spcAft>
          <a:spcPct val="0"/>
        </a:spcAft>
        <a:buFont typeface="Calibri" panose="020F0502020204030204" pitchFamily="34" charset="0"/>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Calibri" panose="020F0502020204030204" pitchFamily="34" charset="0"/>
        <a:buChar char="•"/>
        <a:defRPr sz="1500">
          <a:solidFill>
            <a:srgbClr val="7F7F7F"/>
          </a:solidFill>
          <a:latin typeface="+mn-lt"/>
          <a:ea typeface="+mn-ea"/>
        </a:defRPr>
      </a:lvl3pPr>
      <a:lvl4pPr marL="1200150" indent="-171450" algn="l" defTabSz="685800" rtl="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mn-lt"/>
          <a:ea typeface="+mn-ea"/>
        </a:defRPr>
      </a:lvl4pPr>
      <a:lvl5pPr marL="1543050" indent="-171450" algn="l" defTabSz="685800" rtl="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mn-lt"/>
          <a:ea typeface="+mn-ea"/>
        </a:defRPr>
      </a:lvl5pPr>
      <a:lvl6pPr marL="20002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6pPr>
      <a:lvl7pPr marL="24574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7pPr>
      <a:lvl8pPr marL="29146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8pPr>
      <a:lvl9pPr marL="33718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13" Type="http://schemas.openxmlformats.org/officeDocument/2006/relationships/tags" Target="../tags/tag91.xml"/><Relationship Id="rId18" Type="http://schemas.openxmlformats.org/officeDocument/2006/relationships/tags" Target="../tags/tag96.xml"/><Relationship Id="rId26" Type="http://schemas.openxmlformats.org/officeDocument/2006/relationships/tags" Target="../tags/tag104.xml"/><Relationship Id="rId39" Type="http://schemas.openxmlformats.org/officeDocument/2006/relationships/tags" Target="../tags/tag117.xml"/><Relationship Id="rId21" Type="http://schemas.openxmlformats.org/officeDocument/2006/relationships/tags" Target="../tags/tag99.xml"/><Relationship Id="rId34" Type="http://schemas.openxmlformats.org/officeDocument/2006/relationships/tags" Target="../tags/tag112.xml"/><Relationship Id="rId42" Type="http://schemas.openxmlformats.org/officeDocument/2006/relationships/tags" Target="../tags/tag120.xml"/><Relationship Id="rId47" Type="http://schemas.openxmlformats.org/officeDocument/2006/relationships/image" Target="../media/image9.GIF"/><Relationship Id="rId7" Type="http://schemas.openxmlformats.org/officeDocument/2006/relationships/tags" Target="../tags/tag85.xml"/><Relationship Id="rId2" Type="http://schemas.openxmlformats.org/officeDocument/2006/relationships/tags" Target="../tags/tag80.xml"/><Relationship Id="rId16" Type="http://schemas.openxmlformats.org/officeDocument/2006/relationships/tags" Target="../tags/tag94.xml"/><Relationship Id="rId29" Type="http://schemas.openxmlformats.org/officeDocument/2006/relationships/tags" Target="../tags/tag107.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24" Type="http://schemas.openxmlformats.org/officeDocument/2006/relationships/tags" Target="../tags/tag102.xml"/><Relationship Id="rId32" Type="http://schemas.openxmlformats.org/officeDocument/2006/relationships/tags" Target="../tags/tag110.xml"/><Relationship Id="rId37" Type="http://schemas.openxmlformats.org/officeDocument/2006/relationships/tags" Target="../tags/tag115.xml"/><Relationship Id="rId40" Type="http://schemas.openxmlformats.org/officeDocument/2006/relationships/tags" Target="../tags/tag118.xml"/><Relationship Id="rId45" Type="http://schemas.openxmlformats.org/officeDocument/2006/relationships/slideLayout" Target="../slideLayouts/slideLayout90.xml"/><Relationship Id="rId5" Type="http://schemas.openxmlformats.org/officeDocument/2006/relationships/tags" Target="../tags/tag83.xml"/><Relationship Id="rId15" Type="http://schemas.openxmlformats.org/officeDocument/2006/relationships/tags" Target="../tags/tag93.xml"/><Relationship Id="rId23" Type="http://schemas.openxmlformats.org/officeDocument/2006/relationships/tags" Target="../tags/tag101.xml"/><Relationship Id="rId28" Type="http://schemas.openxmlformats.org/officeDocument/2006/relationships/tags" Target="../tags/tag106.xml"/><Relationship Id="rId36" Type="http://schemas.openxmlformats.org/officeDocument/2006/relationships/tags" Target="../tags/tag114.xml"/><Relationship Id="rId10" Type="http://schemas.openxmlformats.org/officeDocument/2006/relationships/tags" Target="../tags/tag88.xml"/><Relationship Id="rId19" Type="http://schemas.openxmlformats.org/officeDocument/2006/relationships/tags" Target="../tags/tag97.xml"/><Relationship Id="rId31" Type="http://schemas.openxmlformats.org/officeDocument/2006/relationships/tags" Target="../tags/tag109.xml"/><Relationship Id="rId44" Type="http://schemas.openxmlformats.org/officeDocument/2006/relationships/tags" Target="../tags/tag122.xml"/><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 Id="rId22" Type="http://schemas.openxmlformats.org/officeDocument/2006/relationships/tags" Target="../tags/tag100.xml"/><Relationship Id="rId27" Type="http://schemas.openxmlformats.org/officeDocument/2006/relationships/tags" Target="../tags/tag105.xml"/><Relationship Id="rId30" Type="http://schemas.openxmlformats.org/officeDocument/2006/relationships/tags" Target="../tags/tag108.xml"/><Relationship Id="rId35" Type="http://schemas.openxmlformats.org/officeDocument/2006/relationships/tags" Target="../tags/tag113.xml"/><Relationship Id="rId43" Type="http://schemas.openxmlformats.org/officeDocument/2006/relationships/tags" Target="../tags/tag121.xml"/><Relationship Id="rId8" Type="http://schemas.openxmlformats.org/officeDocument/2006/relationships/tags" Target="../tags/tag86.xml"/><Relationship Id="rId3" Type="http://schemas.openxmlformats.org/officeDocument/2006/relationships/tags" Target="../tags/tag81.xml"/><Relationship Id="rId12" Type="http://schemas.openxmlformats.org/officeDocument/2006/relationships/tags" Target="../tags/tag90.xml"/><Relationship Id="rId17" Type="http://schemas.openxmlformats.org/officeDocument/2006/relationships/tags" Target="../tags/tag95.xml"/><Relationship Id="rId25" Type="http://schemas.openxmlformats.org/officeDocument/2006/relationships/tags" Target="../tags/tag103.xml"/><Relationship Id="rId33" Type="http://schemas.openxmlformats.org/officeDocument/2006/relationships/tags" Target="../tags/tag111.xml"/><Relationship Id="rId38" Type="http://schemas.openxmlformats.org/officeDocument/2006/relationships/tags" Target="../tags/tag116.xml"/><Relationship Id="rId46" Type="http://schemas.openxmlformats.org/officeDocument/2006/relationships/image" Target="../media/image10.jpeg"/><Relationship Id="rId20" Type="http://schemas.openxmlformats.org/officeDocument/2006/relationships/tags" Target="../tags/tag98.xml"/><Relationship Id="rId41" Type="http://schemas.openxmlformats.org/officeDocument/2006/relationships/tags" Target="../tags/tag11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tags" Target="../tags/tag124.xml"/><Relationship Id="rId1" Type="http://schemas.openxmlformats.org/officeDocument/2006/relationships/tags" Target="../tags/tag123.xml"/><Relationship Id="rId5" Type="http://schemas.openxmlformats.org/officeDocument/2006/relationships/image" Target="../media/image12.GIF"/><Relationship Id="rId4" Type="http://schemas.openxmlformats.org/officeDocument/2006/relationships/image" Target="../media/image13.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114.xml.rels><?xml version="1.0" encoding="UTF-8" standalone="yes"?>
<Relationships xmlns="http://schemas.openxmlformats.org/package/2006/relationships"><Relationship Id="rId8" Type="http://schemas.openxmlformats.org/officeDocument/2006/relationships/tags" Target="../tags/tag732.xml"/><Relationship Id="rId13" Type="http://schemas.openxmlformats.org/officeDocument/2006/relationships/tags" Target="../tags/tag737.xml"/><Relationship Id="rId18" Type="http://schemas.openxmlformats.org/officeDocument/2006/relationships/slideLayout" Target="../slideLayouts/slideLayout832.xml"/><Relationship Id="rId3" Type="http://schemas.openxmlformats.org/officeDocument/2006/relationships/tags" Target="../tags/tag727.xml"/><Relationship Id="rId7" Type="http://schemas.openxmlformats.org/officeDocument/2006/relationships/tags" Target="../tags/tag731.xml"/><Relationship Id="rId12" Type="http://schemas.openxmlformats.org/officeDocument/2006/relationships/tags" Target="../tags/tag736.xml"/><Relationship Id="rId17" Type="http://schemas.openxmlformats.org/officeDocument/2006/relationships/tags" Target="../tags/tag741.xml"/><Relationship Id="rId2" Type="http://schemas.openxmlformats.org/officeDocument/2006/relationships/tags" Target="../tags/tag726.xml"/><Relationship Id="rId16" Type="http://schemas.openxmlformats.org/officeDocument/2006/relationships/tags" Target="../tags/tag740.xml"/><Relationship Id="rId1" Type="http://schemas.openxmlformats.org/officeDocument/2006/relationships/tags" Target="../tags/tag725.xml"/><Relationship Id="rId6" Type="http://schemas.openxmlformats.org/officeDocument/2006/relationships/tags" Target="../tags/tag730.xml"/><Relationship Id="rId11" Type="http://schemas.openxmlformats.org/officeDocument/2006/relationships/tags" Target="../tags/tag735.xml"/><Relationship Id="rId5" Type="http://schemas.openxmlformats.org/officeDocument/2006/relationships/tags" Target="../tags/tag729.xml"/><Relationship Id="rId15" Type="http://schemas.openxmlformats.org/officeDocument/2006/relationships/tags" Target="../tags/tag739.xml"/><Relationship Id="rId10" Type="http://schemas.openxmlformats.org/officeDocument/2006/relationships/tags" Target="../tags/tag734.xml"/><Relationship Id="rId19" Type="http://schemas.openxmlformats.org/officeDocument/2006/relationships/image" Target="../media/image56.png"/><Relationship Id="rId4" Type="http://schemas.openxmlformats.org/officeDocument/2006/relationships/tags" Target="../tags/tag728.xml"/><Relationship Id="rId9" Type="http://schemas.openxmlformats.org/officeDocument/2006/relationships/tags" Target="../tags/tag733.xml"/><Relationship Id="rId14" Type="http://schemas.openxmlformats.org/officeDocument/2006/relationships/tags" Target="../tags/tag738.xml"/></Relationships>
</file>

<file path=ppt/slides/_rels/slide115.xml.rels><?xml version="1.0" encoding="UTF-8" standalone="yes"?>
<Relationships xmlns="http://schemas.openxmlformats.org/package/2006/relationships"><Relationship Id="rId8" Type="http://schemas.openxmlformats.org/officeDocument/2006/relationships/tags" Target="../tags/tag749.xml"/><Relationship Id="rId3" Type="http://schemas.openxmlformats.org/officeDocument/2006/relationships/tags" Target="../tags/tag744.xml"/><Relationship Id="rId7" Type="http://schemas.openxmlformats.org/officeDocument/2006/relationships/tags" Target="../tags/tag748.xml"/><Relationship Id="rId2" Type="http://schemas.openxmlformats.org/officeDocument/2006/relationships/tags" Target="../tags/tag743.xml"/><Relationship Id="rId1" Type="http://schemas.openxmlformats.org/officeDocument/2006/relationships/tags" Target="../tags/tag742.xml"/><Relationship Id="rId6" Type="http://schemas.openxmlformats.org/officeDocument/2006/relationships/tags" Target="../tags/tag747.xml"/><Relationship Id="rId11" Type="http://schemas.openxmlformats.org/officeDocument/2006/relationships/image" Target="../media/image56.png"/><Relationship Id="rId5" Type="http://schemas.openxmlformats.org/officeDocument/2006/relationships/tags" Target="../tags/tag746.xml"/><Relationship Id="rId10" Type="http://schemas.openxmlformats.org/officeDocument/2006/relationships/slideLayout" Target="../slideLayouts/slideLayout832.xml"/><Relationship Id="rId4" Type="http://schemas.openxmlformats.org/officeDocument/2006/relationships/tags" Target="../tags/tag745.xml"/><Relationship Id="rId9" Type="http://schemas.openxmlformats.org/officeDocument/2006/relationships/tags" Target="../tags/tag750.xml"/></Relationships>
</file>

<file path=ppt/slides/_rels/slide11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16.xml"/></Relationships>
</file>

<file path=ppt/slides/_rels/slide11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16.xml"/></Relationships>
</file>

<file path=ppt/slides/_rels/slide1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16.xml"/></Relationships>
</file>

<file path=ppt/slides/_rels/slide11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816.xml"/></Relationships>
</file>

<file path=ppt/slides/_rels/slide12.xml.rels><?xml version="1.0" encoding="UTF-8" standalone="yes"?>
<Relationships xmlns="http://schemas.openxmlformats.org/package/2006/relationships"><Relationship Id="rId3" Type="http://schemas.openxmlformats.org/officeDocument/2006/relationships/tags" Target="../tags/tag127.xml"/><Relationship Id="rId7" Type="http://schemas.openxmlformats.org/officeDocument/2006/relationships/image" Target="../media/image12.GIF"/><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11.jpeg"/><Relationship Id="rId5" Type="http://schemas.openxmlformats.org/officeDocument/2006/relationships/slideLayout" Target="../slideLayouts/slideLayout112.xml"/><Relationship Id="rId4" Type="http://schemas.openxmlformats.org/officeDocument/2006/relationships/tags" Target="../tags/tag128.xml"/></Relationships>
</file>

<file path=ppt/slides/_rels/slide1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16.xml"/></Relationships>
</file>

<file path=ppt/slides/_rels/slide12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816.xml"/></Relationships>
</file>

<file path=ppt/slides/_rels/slide12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16.xml"/></Relationships>
</file>

<file path=ppt/slides/_rels/slide1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16.xml"/></Relationships>
</file>

<file path=ppt/slides/_rels/slide12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816.xml"/></Relationships>
</file>

<file path=ppt/slides/_rels/slide1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1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16.xml"/></Relationships>
</file>

<file path=ppt/slides/_rels/slide127.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10.jpeg"/><Relationship Id="rId1" Type="http://schemas.openxmlformats.org/officeDocument/2006/relationships/slideLayout" Target="../slideLayouts/slideLayout816.xml"/></Relationships>
</file>

<file path=ppt/slides/_rels/slide12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16.xml"/></Relationships>
</file>

<file path=ppt/slides/_rels/slide12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816.xml"/></Relationships>
</file>

<file path=ppt/slides/_rels/slide13.xml.rels><?xml version="1.0" encoding="UTF-8" standalone="yes"?>
<Relationships xmlns="http://schemas.openxmlformats.org/package/2006/relationships"><Relationship Id="rId3" Type="http://schemas.openxmlformats.org/officeDocument/2006/relationships/tags" Target="../tags/tag131.xml"/><Relationship Id="rId7" Type="http://schemas.openxmlformats.org/officeDocument/2006/relationships/image" Target="../media/image12.GIF"/><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image" Target="../media/image11.jpeg"/><Relationship Id="rId5" Type="http://schemas.openxmlformats.org/officeDocument/2006/relationships/slideLayout" Target="../slideLayouts/slideLayout123.xml"/><Relationship Id="rId4" Type="http://schemas.openxmlformats.org/officeDocument/2006/relationships/tags" Target="../tags/tag132.xml"/></Relationships>
</file>

<file path=ppt/slides/_rels/slide13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816.xml"/></Relationships>
</file>

<file path=ppt/slides/_rels/slide13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816.xml"/></Relationships>
</file>

<file path=ppt/slides/_rels/slide13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16.xml"/></Relationships>
</file>

<file path=ppt/slides/_rels/slide1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16.xml"/></Relationships>
</file>

<file path=ppt/slides/_rels/slide13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16.xml"/></Relationships>
</file>

<file path=ppt/slides/_rels/slide1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16.xml"/></Relationships>
</file>

<file path=ppt/slides/_rels/slide1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0.jpeg"/><Relationship Id="rId1" Type="http://schemas.openxmlformats.org/officeDocument/2006/relationships/slideLayout" Target="../slideLayouts/slideLayout816.xml"/></Relationships>
</file>

<file path=ppt/slides/_rels/slide1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16.xml"/></Relationships>
</file>

<file path=ppt/slides/_rels/slide1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16.xml"/></Relationships>
</file>

<file path=ppt/slides/_rels/slide13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16.xml"/></Relationships>
</file>

<file path=ppt/slides/_rels/slide14.xml.rels><?xml version="1.0" encoding="UTF-8" standalone="yes"?>
<Relationships xmlns="http://schemas.openxmlformats.org/package/2006/relationships"><Relationship Id="rId8" Type="http://schemas.openxmlformats.org/officeDocument/2006/relationships/tags" Target="../tags/tag140.xml"/><Relationship Id="rId3" Type="http://schemas.openxmlformats.org/officeDocument/2006/relationships/tags" Target="../tags/tag135.xml"/><Relationship Id="rId7" Type="http://schemas.openxmlformats.org/officeDocument/2006/relationships/tags" Target="../tags/tag139.xml"/><Relationship Id="rId12" Type="http://schemas.openxmlformats.org/officeDocument/2006/relationships/image" Target="../media/image14.jpeg"/><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slideLayout" Target="../slideLayouts/slideLayout134.xml"/><Relationship Id="rId5" Type="http://schemas.openxmlformats.org/officeDocument/2006/relationships/tags" Target="../tags/tag137.xml"/><Relationship Id="rId10" Type="http://schemas.openxmlformats.org/officeDocument/2006/relationships/tags" Target="../tags/tag142.xml"/><Relationship Id="rId4" Type="http://schemas.openxmlformats.org/officeDocument/2006/relationships/tags" Target="../tags/tag136.xml"/><Relationship Id="rId9" Type="http://schemas.openxmlformats.org/officeDocument/2006/relationships/tags" Target="../tags/tag14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16.xml"/></Relationships>
</file>

<file path=ppt/slides/_rels/slide14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816.xml"/></Relationships>
</file>

<file path=ppt/slides/_rels/slide1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16.xml"/></Relationships>
</file>

<file path=ppt/slides/_rels/slide14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816.xml"/></Relationships>
</file>

<file path=ppt/slides/_rels/slide1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0.jpeg"/><Relationship Id="rId1" Type="http://schemas.openxmlformats.org/officeDocument/2006/relationships/slideLayout" Target="../slideLayouts/slideLayout816.xml"/></Relationships>
</file>

<file path=ppt/slides/_rels/slide14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16.xml"/></Relationships>
</file>

<file path=ppt/slides/_rels/slide1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16.xml"/></Relationships>
</file>

<file path=ppt/slides/_rels/slide14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816.xml"/></Relationships>
</file>

<file path=ppt/slides/_rels/slide14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816.xml"/></Relationships>
</file>

<file path=ppt/slides/_rels/slide149.xml.rels><?xml version="1.0" encoding="UTF-8" standalone="yes"?>
<Relationships xmlns="http://schemas.openxmlformats.org/package/2006/relationships"><Relationship Id="rId8" Type="http://schemas.openxmlformats.org/officeDocument/2006/relationships/tags" Target="../tags/tag758.xml"/><Relationship Id="rId13" Type="http://schemas.openxmlformats.org/officeDocument/2006/relationships/tags" Target="../tags/tag763.xml"/><Relationship Id="rId18" Type="http://schemas.openxmlformats.org/officeDocument/2006/relationships/image" Target="../media/image73.png"/><Relationship Id="rId3" Type="http://schemas.openxmlformats.org/officeDocument/2006/relationships/tags" Target="../tags/tag753.xml"/><Relationship Id="rId7" Type="http://schemas.openxmlformats.org/officeDocument/2006/relationships/tags" Target="../tags/tag757.xml"/><Relationship Id="rId12" Type="http://schemas.openxmlformats.org/officeDocument/2006/relationships/tags" Target="../tags/tag762.xml"/><Relationship Id="rId17" Type="http://schemas.openxmlformats.org/officeDocument/2006/relationships/image" Target="../media/image72.png"/><Relationship Id="rId2" Type="http://schemas.openxmlformats.org/officeDocument/2006/relationships/tags" Target="../tags/tag752.xml"/><Relationship Id="rId16" Type="http://schemas.openxmlformats.org/officeDocument/2006/relationships/image" Target="../media/image71.png"/><Relationship Id="rId1" Type="http://schemas.openxmlformats.org/officeDocument/2006/relationships/tags" Target="../tags/tag751.xml"/><Relationship Id="rId6" Type="http://schemas.openxmlformats.org/officeDocument/2006/relationships/tags" Target="../tags/tag756.xml"/><Relationship Id="rId11" Type="http://schemas.openxmlformats.org/officeDocument/2006/relationships/tags" Target="../tags/tag761.xml"/><Relationship Id="rId5" Type="http://schemas.openxmlformats.org/officeDocument/2006/relationships/tags" Target="../tags/tag755.xml"/><Relationship Id="rId15" Type="http://schemas.openxmlformats.org/officeDocument/2006/relationships/image" Target="../media/image37.jpeg"/><Relationship Id="rId10" Type="http://schemas.openxmlformats.org/officeDocument/2006/relationships/tags" Target="../tags/tag760.xml"/><Relationship Id="rId19" Type="http://schemas.openxmlformats.org/officeDocument/2006/relationships/image" Target="../media/image56.png"/><Relationship Id="rId4" Type="http://schemas.openxmlformats.org/officeDocument/2006/relationships/tags" Target="../tags/tag754.xml"/><Relationship Id="rId9" Type="http://schemas.openxmlformats.org/officeDocument/2006/relationships/tags" Target="../tags/tag759.xml"/><Relationship Id="rId14" Type="http://schemas.openxmlformats.org/officeDocument/2006/relationships/slideLayout" Target="../slideLayouts/slideLayout821.xml"/></Relationships>
</file>

<file path=ppt/slides/_rels/slide15.xml.rels><?xml version="1.0" encoding="UTF-8" standalone="yes"?>
<Relationships xmlns="http://schemas.openxmlformats.org/package/2006/relationships"><Relationship Id="rId8" Type="http://schemas.openxmlformats.org/officeDocument/2006/relationships/tags" Target="../tags/tag150.xml"/><Relationship Id="rId13" Type="http://schemas.openxmlformats.org/officeDocument/2006/relationships/tags" Target="../tags/tag155.xml"/><Relationship Id="rId18" Type="http://schemas.openxmlformats.org/officeDocument/2006/relationships/image" Target="../media/image9.GIF"/><Relationship Id="rId3" Type="http://schemas.openxmlformats.org/officeDocument/2006/relationships/tags" Target="../tags/tag145.xml"/><Relationship Id="rId7" Type="http://schemas.openxmlformats.org/officeDocument/2006/relationships/tags" Target="../tags/tag149.xml"/><Relationship Id="rId12" Type="http://schemas.openxmlformats.org/officeDocument/2006/relationships/tags" Target="../tags/tag154.xml"/><Relationship Id="rId17" Type="http://schemas.openxmlformats.org/officeDocument/2006/relationships/image" Target="../media/image11.jpeg"/><Relationship Id="rId2" Type="http://schemas.openxmlformats.org/officeDocument/2006/relationships/tags" Target="../tags/tag144.xml"/><Relationship Id="rId16" Type="http://schemas.openxmlformats.org/officeDocument/2006/relationships/slideLayout" Target="../slideLayouts/slideLayout145.xml"/><Relationship Id="rId1" Type="http://schemas.openxmlformats.org/officeDocument/2006/relationships/tags" Target="../tags/tag143.xml"/><Relationship Id="rId6" Type="http://schemas.openxmlformats.org/officeDocument/2006/relationships/tags" Target="../tags/tag148.xml"/><Relationship Id="rId11" Type="http://schemas.openxmlformats.org/officeDocument/2006/relationships/tags" Target="../tags/tag153.xml"/><Relationship Id="rId5" Type="http://schemas.openxmlformats.org/officeDocument/2006/relationships/tags" Target="../tags/tag147.xml"/><Relationship Id="rId15" Type="http://schemas.openxmlformats.org/officeDocument/2006/relationships/tags" Target="../tags/tag157.xml"/><Relationship Id="rId10" Type="http://schemas.openxmlformats.org/officeDocument/2006/relationships/tags" Target="../tags/tag152.xml"/><Relationship Id="rId4" Type="http://schemas.openxmlformats.org/officeDocument/2006/relationships/tags" Target="../tags/tag146.xml"/><Relationship Id="rId9" Type="http://schemas.openxmlformats.org/officeDocument/2006/relationships/tags" Target="../tags/tag151.xml"/><Relationship Id="rId14" Type="http://schemas.openxmlformats.org/officeDocument/2006/relationships/tags" Target="../tags/tag156.xml"/></Relationships>
</file>

<file path=ppt/slides/_rels/slide16.xml.rels><?xml version="1.0" encoding="UTF-8" standalone="yes"?>
<Relationships xmlns="http://schemas.openxmlformats.org/package/2006/relationships"><Relationship Id="rId8" Type="http://schemas.openxmlformats.org/officeDocument/2006/relationships/tags" Target="../tags/tag165.xml"/><Relationship Id="rId13" Type="http://schemas.openxmlformats.org/officeDocument/2006/relationships/tags" Target="../tags/tag170.xml"/><Relationship Id="rId18" Type="http://schemas.openxmlformats.org/officeDocument/2006/relationships/tags" Target="../tags/tag175.xml"/><Relationship Id="rId3" Type="http://schemas.openxmlformats.org/officeDocument/2006/relationships/tags" Target="../tags/tag160.xml"/><Relationship Id="rId21" Type="http://schemas.openxmlformats.org/officeDocument/2006/relationships/image" Target="../media/image11.jpeg"/><Relationship Id="rId7" Type="http://schemas.openxmlformats.org/officeDocument/2006/relationships/tags" Target="../tags/tag164.xml"/><Relationship Id="rId12" Type="http://schemas.openxmlformats.org/officeDocument/2006/relationships/tags" Target="../tags/tag169.xml"/><Relationship Id="rId17" Type="http://schemas.openxmlformats.org/officeDocument/2006/relationships/tags" Target="../tags/tag174.xml"/><Relationship Id="rId2" Type="http://schemas.openxmlformats.org/officeDocument/2006/relationships/tags" Target="../tags/tag159.xml"/><Relationship Id="rId16" Type="http://schemas.openxmlformats.org/officeDocument/2006/relationships/tags" Target="../tags/tag173.xml"/><Relationship Id="rId20" Type="http://schemas.openxmlformats.org/officeDocument/2006/relationships/slideLayout" Target="../slideLayouts/slideLayout156.xml"/><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tags" Target="../tags/tag168.xml"/><Relationship Id="rId5" Type="http://schemas.openxmlformats.org/officeDocument/2006/relationships/tags" Target="../tags/tag162.xml"/><Relationship Id="rId15" Type="http://schemas.openxmlformats.org/officeDocument/2006/relationships/tags" Target="../tags/tag172.xml"/><Relationship Id="rId10" Type="http://schemas.openxmlformats.org/officeDocument/2006/relationships/tags" Target="../tags/tag167.xml"/><Relationship Id="rId19" Type="http://schemas.openxmlformats.org/officeDocument/2006/relationships/tags" Target="../tags/tag176.xml"/><Relationship Id="rId4" Type="http://schemas.openxmlformats.org/officeDocument/2006/relationships/tags" Target="../tags/tag161.xml"/><Relationship Id="rId9" Type="http://schemas.openxmlformats.org/officeDocument/2006/relationships/tags" Target="../tags/tag166.xml"/><Relationship Id="rId14" Type="http://schemas.openxmlformats.org/officeDocument/2006/relationships/tags" Target="../tags/tag171.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167.xml"/><Relationship Id="rId1" Type="http://schemas.openxmlformats.org/officeDocument/2006/relationships/tags" Target="../tags/tag177.xml"/></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jpeg"/><Relationship Id="rId1" Type="http://schemas.openxmlformats.org/officeDocument/2006/relationships/slideLayout" Target="../slideLayouts/slideLayout178.xml"/></Relationships>
</file>

<file path=ppt/slides/_rels/slide19.xml.rels><?xml version="1.0" encoding="UTF-8" standalone="yes"?>
<Relationships xmlns="http://schemas.openxmlformats.org/package/2006/relationships"><Relationship Id="rId3" Type="http://schemas.openxmlformats.org/officeDocument/2006/relationships/tags" Target="../tags/tag180.xml"/><Relationship Id="rId7" Type="http://schemas.openxmlformats.org/officeDocument/2006/relationships/image" Target="../media/image11.jpe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slideLayout" Target="../slideLayouts/slideLayout189.xml"/><Relationship Id="rId5" Type="http://schemas.openxmlformats.org/officeDocument/2006/relationships/tags" Target="../tags/tag182.xml"/><Relationship Id="rId4" Type="http://schemas.openxmlformats.org/officeDocument/2006/relationships/tags" Target="../tags/tag18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00.xml"/><Relationship Id="rId1" Type="http://schemas.openxmlformats.org/officeDocument/2006/relationships/tags" Target="../tags/tag183.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11.xml"/><Relationship Id="rId1" Type="http://schemas.openxmlformats.org/officeDocument/2006/relationships/tags" Target="../tags/tag184.xml"/></Relationships>
</file>

<file path=ppt/slides/_rels/slide22.xml.rels><?xml version="1.0" encoding="UTF-8" standalone="yes"?>
<Relationships xmlns="http://schemas.openxmlformats.org/package/2006/relationships"><Relationship Id="rId3" Type="http://schemas.openxmlformats.org/officeDocument/2006/relationships/tags" Target="../tags/tag187.xml"/><Relationship Id="rId7" Type="http://schemas.openxmlformats.org/officeDocument/2006/relationships/image" Target="../media/image12.GIF"/><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image" Target="../media/image13.jpeg"/><Relationship Id="rId5" Type="http://schemas.openxmlformats.org/officeDocument/2006/relationships/slideLayout" Target="../slideLayouts/slideLayout222.xml"/><Relationship Id="rId4" Type="http://schemas.openxmlformats.org/officeDocument/2006/relationships/tags" Target="../tags/tag188.xml"/></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91.xml"/><Relationship Id="rId7" Type="http://schemas.openxmlformats.org/officeDocument/2006/relationships/image" Target="../media/image11.jpeg"/><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slideLayout" Target="../slideLayouts/slideLayout233.xml"/><Relationship Id="rId5" Type="http://schemas.openxmlformats.org/officeDocument/2006/relationships/tags" Target="../tags/tag193.xml"/><Relationship Id="rId4" Type="http://schemas.openxmlformats.org/officeDocument/2006/relationships/tags" Target="../tags/tag192.xml"/><Relationship Id="rId9" Type="http://schemas.openxmlformats.org/officeDocument/2006/relationships/image" Target="../media/image19.jpeg"/></Relationships>
</file>

<file path=ppt/slides/_rels/slide24.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tags" Target="../tags/tag196.xml"/><Relationship Id="rId7" Type="http://schemas.openxmlformats.org/officeDocument/2006/relationships/image" Target="../media/image11.jpeg"/><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slideLayout" Target="../slideLayouts/slideLayout244.xml"/><Relationship Id="rId5" Type="http://schemas.openxmlformats.org/officeDocument/2006/relationships/tags" Target="../tags/tag198.xml"/><Relationship Id="rId10" Type="http://schemas.openxmlformats.org/officeDocument/2006/relationships/image" Target="../media/image22.png"/><Relationship Id="rId4" Type="http://schemas.openxmlformats.org/officeDocument/2006/relationships/tags" Target="../tags/tag197.xml"/><Relationship Id="rId9" Type="http://schemas.openxmlformats.org/officeDocument/2006/relationships/image" Target="../media/image21.png"/></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201.xml"/><Relationship Id="rId7" Type="http://schemas.openxmlformats.org/officeDocument/2006/relationships/image" Target="../media/image11.jpeg"/><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slideLayout" Target="../slideLayouts/slideLayout255.xml"/><Relationship Id="rId5" Type="http://schemas.openxmlformats.org/officeDocument/2006/relationships/tags" Target="../tags/tag203.xml"/><Relationship Id="rId10" Type="http://schemas.openxmlformats.org/officeDocument/2006/relationships/image" Target="../media/image25.png"/><Relationship Id="rId4" Type="http://schemas.openxmlformats.org/officeDocument/2006/relationships/tags" Target="../tags/tag202.xml"/><Relationship Id="rId9"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266.xml"/><Relationship Id="rId3" Type="http://schemas.openxmlformats.org/officeDocument/2006/relationships/tags" Target="../tags/tag206.xml"/><Relationship Id="rId7" Type="http://schemas.openxmlformats.org/officeDocument/2006/relationships/tags" Target="../tags/tag210.xml"/><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tags" Target="../tags/tag209.xml"/><Relationship Id="rId5" Type="http://schemas.openxmlformats.org/officeDocument/2006/relationships/tags" Target="../tags/tag208.xml"/><Relationship Id="rId4" Type="http://schemas.openxmlformats.org/officeDocument/2006/relationships/tags" Target="../tags/tag207.xml"/><Relationship Id="rId9" Type="http://schemas.openxmlformats.org/officeDocument/2006/relationships/image" Target="../media/image14.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77.xml"/><Relationship Id="rId2" Type="http://schemas.openxmlformats.org/officeDocument/2006/relationships/tags" Target="../tags/tag212.xml"/><Relationship Id="rId1" Type="http://schemas.openxmlformats.org/officeDocument/2006/relationships/tags" Target="../tags/tag211.xml"/><Relationship Id="rId4" Type="http://schemas.openxmlformats.org/officeDocument/2006/relationships/image" Target="../media/image14.jpeg"/></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88.xml"/><Relationship Id="rId1" Type="http://schemas.openxmlformats.org/officeDocument/2006/relationships/tags" Target="../tags/tag213.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99.xml"/><Relationship Id="rId2" Type="http://schemas.openxmlformats.org/officeDocument/2006/relationships/tags" Target="../tags/tag215.xml"/><Relationship Id="rId1" Type="http://schemas.openxmlformats.org/officeDocument/2006/relationships/tags" Target="../tags/tag214.xml"/><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8.jpeg"/><Relationship Id="rId5" Type="http://schemas.openxmlformats.org/officeDocument/2006/relationships/tags" Target="../tags/tag6.xml"/><Relationship Id="rId10" Type="http://schemas.openxmlformats.org/officeDocument/2006/relationships/slideLayout" Target="../slideLayouts/slideLayout13.xml"/><Relationship Id="rId4" Type="http://schemas.openxmlformats.org/officeDocument/2006/relationships/tags" Target="../tags/tag5.xml"/><Relationship Id="rId9" Type="http://schemas.openxmlformats.org/officeDocument/2006/relationships/tags" Target="../tags/tag10.xml"/></Relationships>
</file>

<file path=ppt/slides/_rels/slide30.xml.rels><?xml version="1.0" encoding="UTF-8" standalone="yes"?>
<Relationships xmlns="http://schemas.openxmlformats.org/package/2006/relationships"><Relationship Id="rId8" Type="http://schemas.openxmlformats.org/officeDocument/2006/relationships/tags" Target="../tags/tag223.xml"/><Relationship Id="rId13" Type="http://schemas.openxmlformats.org/officeDocument/2006/relationships/tags" Target="../tags/tag228.xml"/><Relationship Id="rId3" Type="http://schemas.openxmlformats.org/officeDocument/2006/relationships/tags" Target="../tags/tag218.xml"/><Relationship Id="rId7" Type="http://schemas.openxmlformats.org/officeDocument/2006/relationships/tags" Target="../tags/tag222.xml"/><Relationship Id="rId12" Type="http://schemas.openxmlformats.org/officeDocument/2006/relationships/tags" Target="../tags/tag227.xml"/><Relationship Id="rId2" Type="http://schemas.openxmlformats.org/officeDocument/2006/relationships/tags" Target="../tags/tag217.xml"/><Relationship Id="rId16" Type="http://schemas.openxmlformats.org/officeDocument/2006/relationships/image" Target="../media/image11.jpeg"/><Relationship Id="rId1" Type="http://schemas.openxmlformats.org/officeDocument/2006/relationships/tags" Target="../tags/tag216.xml"/><Relationship Id="rId6" Type="http://schemas.openxmlformats.org/officeDocument/2006/relationships/tags" Target="../tags/tag221.xml"/><Relationship Id="rId11" Type="http://schemas.openxmlformats.org/officeDocument/2006/relationships/tags" Target="../tags/tag226.xml"/><Relationship Id="rId5" Type="http://schemas.openxmlformats.org/officeDocument/2006/relationships/tags" Target="../tags/tag220.xml"/><Relationship Id="rId15" Type="http://schemas.openxmlformats.org/officeDocument/2006/relationships/slideLayout" Target="../slideLayouts/slideLayout310.xml"/><Relationship Id="rId10" Type="http://schemas.openxmlformats.org/officeDocument/2006/relationships/tags" Target="../tags/tag225.xml"/><Relationship Id="rId4" Type="http://schemas.openxmlformats.org/officeDocument/2006/relationships/tags" Target="../tags/tag219.xml"/><Relationship Id="rId9" Type="http://schemas.openxmlformats.org/officeDocument/2006/relationships/tags" Target="../tags/tag224.xml"/><Relationship Id="rId14" Type="http://schemas.openxmlformats.org/officeDocument/2006/relationships/tags" Target="../tags/tag229.xml"/></Relationships>
</file>

<file path=ppt/slides/_rels/slide31.xml.rels><?xml version="1.0" encoding="UTF-8" standalone="yes"?>
<Relationships xmlns="http://schemas.openxmlformats.org/package/2006/relationships"><Relationship Id="rId3" Type="http://schemas.openxmlformats.org/officeDocument/2006/relationships/tags" Target="../tags/tag232.xml"/><Relationship Id="rId7" Type="http://schemas.openxmlformats.org/officeDocument/2006/relationships/image" Target="../media/image16.jpeg"/><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slideLayout" Target="../slideLayouts/slideLayout321.xml"/><Relationship Id="rId5" Type="http://schemas.openxmlformats.org/officeDocument/2006/relationships/tags" Target="../tags/tag234.xml"/><Relationship Id="rId4" Type="http://schemas.openxmlformats.org/officeDocument/2006/relationships/tags" Target="../tags/tag233.xml"/></Relationships>
</file>

<file path=ppt/slides/_rels/slide32.xml.rels><?xml version="1.0" encoding="UTF-8" standalone="yes"?>
<Relationships xmlns="http://schemas.openxmlformats.org/package/2006/relationships"><Relationship Id="rId26" Type="http://schemas.openxmlformats.org/officeDocument/2006/relationships/tags" Target="../tags/tag260.xml"/><Relationship Id="rId21" Type="http://schemas.openxmlformats.org/officeDocument/2006/relationships/tags" Target="../tags/tag255.xml"/><Relationship Id="rId42" Type="http://schemas.openxmlformats.org/officeDocument/2006/relationships/tags" Target="../tags/tag276.xml"/><Relationship Id="rId47" Type="http://schemas.openxmlformats.org/officeDocument/2006/relationships/tags" Target="../tags/tag281.xml"/><Relationship Id="rId63" Type="http://schemas.openxmlformats.org/officeDocument/2006/relationships/tags" Target="../tags/tag297.xml"/><Relationship Id="rId68" Type="http://schemas.openxmlformats.org/officeDocument/2006/relationships/tags" Target="../tags/tag302.xml"/><Relationship Id="rId16" Type="http://schemas.openxmlformats.org/officeDocument/2006/relationships/tags" Target="../tags/tag250.xml"/><Relationship Id="rId11" Type="http://schemas.openxmlformats.org/officeDocument/2006/relationships/tags" Target="../tags/tag245.xml"/><Relationship Id="rId32" Type="http://schemas.openxmlformats.org/officeDocument/2006/relationships/tags" Target="../tags/tag266.xml"/><Relationship Id="rId37" Type="http://schemas.openxmlformats.org/officeDocument/2006/relationships/tags" Target="../tags/tag271.xml"/><Relationship Id="rId53" Type="http://schemas.openxmlformats.org/officeDocument/2006/relationships/tags" Target="../tags/tag287.xml"/><Relationship Id="rId58" Type="http://schemas.openxmlformats.org/officeDocument/2006/relationships/tags" Target="../tags/tag292.xml"/><Relationship Id="rId74" Type="http://schemas.openxmlformats.org/officeDocument/2006/relationships/tags" Target="../tags/tag308.xml"/><Relationship Id="rId79" Type="http://schemas.openxmlformats.org/officeDocument/2006/relationships/tags" Target="../tags/tag313.xml"/><Relationship Id="rId5" Type="http://schemas.openxmlformats.org/officeDocument/2006/relationships/tags" Target="../tags/tag239.xml"/><Relationship Id="rId61" Type="http://schemas.openxmlformats.org/officeDocument/2006/relationships/tags" Target="../tags/tag295.xml"/><Relationship Id="rId82" Type="http://schemas.openxmlformats.org/officeDocument/2006/relationships/image" Target="../media/image29.png"/><Relationship Id="rId19" Type="http://schemas.openxmlformats.org/officeDocument/2006/relationships/tags" Target="../tags/tag253.xml"/><Relationship Id="rId14" Type="http://schemas.openxmlformats.org/officeDocument/2006/relationships/tags" Target="../tags/tag248.xml"/><Relationship Id="rId22" Type="http://schemas.openxmlformats.org/officeDocument/2006/relationships/tags" Target="../tags/tag256.xml"/><Relationship Id="rId27" Type="http://schemas.openxmlformats.org/officeDocument/2006/relationships/tags" Target="../tags/tag261.xml"/><Relationship Id="rId30" Type="http://schemas.openxmlformats.org/officeDocument/2006/relationships/tags" Target="../tags/tag264.xml"/><Relationship Id="rId35" Type="http://schemas.openxmlformats.org/officeDocument/2006/relationships/tags" Target="../tags/tag269.xml"/><Relationship Id="rId43" Type="http://schemas.openxmlformats.org/officeDocument/2006/relationships/tags" Target="../tags/tag277.xml"/><Relationship Id="rId48" Type="http://schemas.openxmlformats.org/officeDocument/2006/relationships/tags" Target="../tags/tag282.xml"/><Relationship Id="rId56" Type="http://schemas.openxmlformats.org/officeDocument/2006/relationships/tags" Target="../tags/tag290.xml"/><Relationship Id="rId64" Type="http://schemas.openxmlformats.org/officeDocument/2006/relationships/tags" Target="../tags/tag298.xml"/><Relationship Id="rId69" Type="http://schemas.openxmlformats.org/officeDocument/2006/relationships/tags" Target="../tags/tag303.xml"/><Relationship Id="rId77" Type="http://schemas.openxmlformats.org/officeDocument/2006/relationships/tags" Target="../tags/tag311.xml"/><Relationship Id="rId8" Type="http://schemas.openxmlformats.org/officeDocument/2006/relationships/tags" Target="../tags/tag242.xml"/><Relationship Id="rId51" Type="http://schemas.openxmlformats.org/officeDocument/2006/relationships/tags" Target="../tags/tag285.xml"/><Relationship Id="rId72" Type="http://schemas.openxmlformats.org/officeDocument/2006/relationships/tags" Target="../tags/tag306.xml"/><Relationship Id="rId80" Type="http://schemas.openxmlformats.org/officeDocument/2006/relationships/slideLayout" Target="../slideLayouts/slideLayout332.xml"/><Relationship Id="rId3" Type="http://schemas.openxmlformats.org/officeDocument/2006/relationships/tags" Target="../tags/tag237.xml"/><Relationship Id="rId12" Type="http://schemas.openxmlformats.org/officeDocument/2006/relationships/tags" Target="../tags/tag246.xml"/><Relationship Id="rId17" Type="http://schemas.openxmlformats.org/officeDocument/2006/relationships/tags" Target="../tags/tag251.xml"/><Relationship Id="rId25" Type="http://schemas.openxmlformats.org/officeDocument/2006/relationships/tags" Target="../tags/tag259.xml"/><Relationship Id="rId33" Type="http://schemas.openxmlformats.org/officeDocument/2006/relationships/tags" Target="../tags/tag267.xml"/><Relationship Id="rId38" Type="http://schemas.openxmlformats.org/officeDocument/2006/relationships/tags" Target="../tags/tag272.xml"/><Relationship Id="rId46" Type="http://schemas.openxmlformats.org/officeDocument/2006/relationships/tags" Target="../tags/tag280.xml"/><Relationship Id="rId59" Type="http://schemas.openxmlformats.org/officeDocument/2006/relationships/tags" Target="../tags/tag293.xml"/><Relationship Id="rId67" Type="http://schemas.openxmlformats.org/officeDocument/2006/relationships/tags" Target="../tags/tag301.xml"/><Relationship Id="rId20" Type="http://schemas.openxmlformats.org/officeDocument/2006/relationships/tags" Target="../tags/tag254.xml"/><Relationship Id="rId41" Type="http://schemas.openxmlformats.org/officeDocument/2006/relationships/tags" Target="../tags/tag275.xml"/><Relationship Id="rId54" Type="http://schemas.openxmlformats.org/officeDocument/2006/relationships/tags" Target="../tags/tag288.xml"/><Relationship Id="rId62" Type="http://schemas.openxmlformats.org/officeDocument/2006/relationships/tags" Target="../tags/tag296.xml"/><Relationship Id="rId70" Type="http://schemas.openxmlformats.org/officeDocument/2006/relationships/tags" Target="../tags/tag304.xml"/><Relationship Id="rId75" Type="http://schemas.openxmlformats.org/officeDocument/2006/relationships/tags" Target="../tags/tag309.xml"/><Relationship Id="rId1" Type="http://schemas.openxmlformats.org/officeDocument/2006/relationships/tags" Target="../tags/tag235.xml"/><Relationship Id="rId6" Type="http://schemas.openxmlformats.org/officeDocument/2006/relationships/tags" Target="../tags/tag240.xml"/><Relationship Id="rId15" Type="http://schemas.openxmlformats.org/officeDocument/2006/relationships/tags" Target="../tags/tag249.xml"/><Relationship Id="rId23" Type="http://schemas.openxmlformats.org/officeDocument/2006/relationships/tags" Target="../tags/tag257.xml"/><Relationship Id="rId28" Type="http://schemas.openxmlformats.org/officeDocument/2006/relationships/tags" Target="../tags/tag262.xml"/><Relationship Id="rId36" Type="http://schemas.openxmlformats.org/officeDocument/2006/relationships/tags" Target="../tags/tag270.xml"/><Relationship Id="rId49" Type="http://schemas.openxmlformats.org/officeDocument/2006/relationships/tags" Target="../tags/tag283.xml"/><Relationship Id="rId57" Type="http://schemas.openxmlformats.org/officeDocument/2006/relationships/tags" Target="../tags/tag291.xml"/><Relationship Id="rId10" Type="http://schemas.openxmlformats.org/officeDocument/2006/relationships/tags" Target="../tags/tag244.xml"/><Relationship Id="rId31" Type="http://schemas.openxmlformats.org/officeDocument/2006/relationships/tags" Target="../tags/tag265.xml"/><Relationship Id="rId44" Type="http://schemas.openxmlformats.org/officeDocument/2006/relationships/tags" Target="../tags/tag278.xml"/><Relationship Id="rId52" Type="http://schemas.openxmlformats.org/officeDocument/2006/relationships/tags" Target="../tags/tag286.xml"/><Relationship Id="rId60" Type="http://schemas.openxmlformats.org/officeDocument/2006/relationships/tags" Target="../tags/tag294.xml"/><Relationship Id="rId65" Type="http://schemas.openxmlformats.org/officeDocument/2006/relationships/tags" Target="../tags/tag299.xml"/><Relationship Id="rId73" Type="http://schemas.openxmlformats.org/officeDocument/2006/relationships/tags" Target="../tags/tag307.xml"/><Relationship Id="rId78" Type="http://schemas.openxmlformats.org/officeDocument/2006/relationships/tags" Target="../tags/tag312.xml"/><Relationship Id="rId81" Type="http://schemas.openxmlformats.org/officeDocument/2006/relationships/image" Target="../media/image28.jpeg"/><Relationship Id="rId4" Type="http://schemas.openxmlformats.org/officeDocument/2006/relationships/tags" Target="../tags/tag238.xml"/><Relationship Id="rId9" Type="http://schemas.openxmlformats.org/officeDocument/2006/relationships/tags" Target="../tags/tag243.xml"/><Relationship Id="rId13" Type="http://schemas.openxmlformats.org/officeDocument/2006/relationships/tags" Target="../tags/tag247.xml"/><Relationship Id="rId18" Type="http://schemas.openxmlformats.org/officeDocument/2006/relationships/tags" Target="../tags/tag252.xml"/><Relationship Id="rId39" Type="http://schemas.openxmlformats.org/officeDocument/2006/relationships/tags" Target="../tags/tag273.xml"/><Relationship Id="rId34" Type="http://schemas.openxmlformats.org/officeDocument/2006/relationships/tags" Target="../tags/tag268.xml"/><Relationship Id="rId50" Type="http://schemas.openxmlformats.org/officeDocument/2006/relationships/tags" Target="../tags/tag284.xml"/><Relationship Id="rId55" Type="http://schemas.openxmlformats.org/officeDocument/2006/relationships/tags" Target="../tags/tag289.xml"/><Relationship Id="rId76" Type="http://schemas.openxmlformats.org/officeDocument/2006/relationships/tags" Target="../tags/tag310.xml"/><Relationship Id="rId7" Type="http://schemas.openxmlformats.org/officeDocument/2006/relationships/tags" Target="../tags/tag241.xml"/><Relationship Id="rId71" Type="http://schemas.openxmlformats.org/officeDocument/2006/relationships/tags" Target="../tags/tag305.xml"/><Relationship Id="rId2" Type="http://schemas.openxmlformats.org/officeDocument/2006/relationships/tags" Target="../tags/tag236.xml"/><Relationship Id="rId29" Type="http://schemas.openxmlformats.org/officeDocument/2006/relationships/tags" Target="../tags/tag263.xml"/><Relationship Id="rId24" Type="http://schemas.openxmlformats.org/officeDocument/2006/relationships/tags" Target="../tags/tag258.xml"/><Relationship Id="rId40" Type="http://schemas.openxmlformats.org/officeDocument/2006/relationships/tags" Target="../tags/tag274.xml"/><Relationship Id="rId45" Type="http://schemas.openxmlformats.org/officeDocument/2006/relationships/tags" Target="../tags/tag279.xml"/><Relationship Id="rId66" Type="http://schemas.openxmlformats.org/officeDocument/2006/relationships/tags" Target="../tags/tag30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43.xml"/><Relationship Id="rId2" Type="http://schemas.openxmlformats.org/officeDocument/2006/relationships/tags" Target="../tags/tag315.xml"/><Relationship Id="rId1" Type="http://schemas.openxmlformats.org/officeDocument/2006/relationships/tags" Target="../tags/tag314.xml"/><Relationship Id="rId5" Type="http://schemas.openxmlformats.org/officeDocument/2006/relationships/image" Target="../media/image30.GIF"/><Relationship Id="rId4" Type="http://schemas.openxmlformats.org/officeDocument/2006/relationships/image" Target="../media/image16.jpeg"/></Relationships>
</file>

<file path=ppt/slides/_rels/slide34.xml.rels><?xml version="1.0" encoding="UTF-8" standalone="yes"?>
<Relationships xmlns="http://schemas.openxmlformats.org/package/2006/relationships"><Relationship Id="rId3" Type="http://schemas.openxmlformats.org/officeDocument/2006/relationships/tags" Target="../tags/tag318.xml"/><Relationship Id="rId7" Type="http://schemas.openxmlformats.org/officeDocument/2006/relationships/image" Target="../media/image11.jpeg"/><Relationship Id="rId2" Type="http://schemas.openxmlformats.org/officeDocument/2006/relationships/tags" Target="../tags/tag317.xml"/><Relationship Id="rId1" Type="http://schemas.openxmlformats.org/officeDocument/2006/relationships/tags" Target="../tags/tag316.xml"/><Relationship Id="rId6" Type="http://schemas.openxmlformats.org/officeDocument/2006/relationships/slideLayout" Target="../slideLayouts/slideLayout354.xml"/><Relationship Id="rId5" Type="http://schemas.openxmlformats.org/officeDocument/2006/relationships/tags" Target="../tags/tag320.xml"/><Relationship Id="rId4" Type="http://schemas.openxmlformats.org/officeDocument/2006/relationships/tags" Target="../tags/tag319.xml"/></Relationships>
</file>

<file path=ppt/slides/_rels/slide35.xml.rels><?xml version="1.0" encoding="UTF-8" standalone="yes"?>
<Relationships xmlns="http://schemas.openxmlformats.org/package/2006/relationships"><Relationship Id="rId3" Type="http://schemas.openxmlformats.org/officeDocument/2006/relationships/tags" Target="../tags/tag323.xml"/><Relationship Id="rId7" Type="http://schemas.openxmlformats.org/officeDocument/2006/relationships/image" Target="../media/image12.GIF"/><Relationship Id="rId2" Type="http://schemas.openxmlformats.org/officeDocument/2006/relationships/tags" Target="../tags/tag322.xml"/><Relationship Id="rId1" Type="http://schemas.openxmlformats.org/officeDocument/2006/relationships/tags" Target="../tags/tag321.xml"/><Relationship Id="rId6" Type="http://schemas.openxmlformats.org/officeDocument/2006/relationships/image" Target="../media/image11.jpeg"/><Relationship Id="rId5" Type="http://schemas.openxmlformats.org/officeDocument/2006/relationships/slideLayout" Target="../slideLayouts/slideLayout365.xml"/><Relationship Id="rId4" Type="http://schemas.openxmlformats.org/officeDocument/2006/relationships/tags" Target="../tags/tag324.xml"/></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376.xml"/><Relationship Id="rId3" Type="http://schemas.openxmlformats.org/officeDocument/2006/relationships/tags" Target="../tags/tag327.xml"/><Relationship Id="rId7" Type="http://schemas.openxmlformats.org/officeDocument/2006/relationships/tags" Target="../tags/tag331.xml"/><Relationship Id="rId2" Type="http://schemas.openxmlformats.org/officeDocument/2006/relationships/tags" Target="../tags/tag326.xml"/><Relationship Id="rId1" Type="http://schemas.openxmlformats.org/officeDocument/2006/relationships/tags" Target="../tags/tag325.xml"/><Relationship Id="rId6" Type="http://schemas.openxmlformats.org/officeDocument/2006/relationships/tags" Target="../tags/tag330.xml"/><Relationship Id="rId5" Type="http://schemas.openxmlformats.org/officeDocument/2006/relationships/tags" Target="../tags/tag329.xml"/><Relationship Id="rId10" Type="http://schemas.openxmlformats.org/officeDocument/2006/relationships/image" Target="../media/image29.png"/><Relationship Id="rId4" Type="http://schemas.openxmlformats.org/officeDocument/2006/relationships/tags" Target="../tags/tag328.xml"/><Relationship Id="rId9" Type="http://schemas.openxmlformats.org/officeDocument/2006/relationships/image" Target="../media/image15.jpeg"/></Relationships>
</file>

<file path=ppt/slides/_rels/slide37.xml.rels><?xml version="1.0" encoding="UTF-8" standalone="yes"?>
<Relationships xmlns="http://schemas.openxmlformats.org/package/2006/relationships"><Relationship Id="rId13" Type="http://schemas.openxmlformats.org/officeDocument/2006/relationships/tags" Target="../tags/tag344.xml"/><Relationship Id="rId18" Type="http://schemas.openxmlformats.org/officeDocument/2006/relationships/tags" Target="../tags/tag349.xml"/><Relationship Id="rId26" Type="http://schemas.openxmlformats.org/officeDocument/2006/relationships/tags" Target="../tags/tag357.xml"/><Relationship Id="rId39" Type="http://schemas.openxmlformats.org/officeDocument/2006/relationships/slideLayout" Target="../slideLayouts/slideLayout387.xml"/><Relationship Id="rId21" Type="http://schemas.openxmlformats.org/officeDocument/2006/relationships/tags" Target="../tags/tag352.xml"/><Relationship Id="rId34" Type="http://schemas.openxmlformats.org/officeDocument/2006/relationships/tags" Target="../tags/tag365.xml"/><Relationship Id="rId42" Type="http://schemas.openxmlformats.org/officeDocument/2006/relationships/image" Target="../media/image32.GIF"/><Relationship Id="rId7" Type="http://schemas.openxmlformats.org/officeDocument/2006/relationships/tags" Target="../tags/tag338.xml"/><Relationship Id="rId2" Type="http://schemas.openxmlformats.org/officeDocument/2006/relationships/tags" Target="../tags/tag333.xml"/><Relationship Id="rId16" Type="http://schemas.openxmlformats.org/officeDocument/2006/relationships/tags" Target="../tags/tag347.xml"/><Relationship Id="rId20" Type="http://schemas.openxmlformats.org/officeDocument/2006/relationships/tags" Target="../tags/tag351.xml"/><Relationship Id="rId29" Type="http://schemas.openxmlformats.org/officeDocument/2006/relationships/tags" Target="../tags/tag360.xml"/><Relationship Id="rId41" Type="http://schemas.openxmlformats.org/officeDocument/2006/relationships/image" Target="../media/image31.png"/><Relationship Id="rId1" Type="http://schemas.openxmlformats.org/officeDocument/2006/relationships/tags" Target="../tags/tag332.xml"/><Relationship Id="rId6" Type="http://schemas.openxmlformats.org/officeDocument/2006/relationships/tags" Target="../tags/tag337.xml"/><Relationship Id="rId11" Type="http://schemas.openxmlformats.org/officeDocument/2006/relationships/tags" Target="../tags/tag342.xml"/><Relationship Id="rId24" Type="http://schemas.openxmlformats.org/officeDocument/2006/relationships/tags" Target="../tags/tag355.xml"/><Relationship Id="rId32" Type="http://schemas.openxmlformats.org/officeDocument/2006/relationships/tags" Target="../tags/tag363.xml"/><Relationship Id="rId37" Type="http://schemas.openxmlformats.org/officeDocument/2006/relationships/tags" Target="../tags/tag368.xml"/><Relationship Id="rId40" Type="http://schemas.openxmlformats.org/officeDocument/2006/relationships/image" Target="../media/image16.jpeg"/><Relationship Id="rId5" Type="http://schemas.openxmlformats.org/officeDocument/2006/relationships/tags" Target="../tags/tag336.xml"/><Relationship Id="rId15" Type="http://schemas.openxmlformats.org/officeDocument/2006/relationships/tags" Target="../tags/tag346.xml"/><Relationship Id="rId23" Type="http://schemas.openxmlformats.org/officeDocument/2006/relationships/tags" Target="../tags/tag354.xml"/><Relationship Id="rId28" Type="http://schemas.openxmlformats.org/officeDocument/2006/relationships/tags" Target="../tags/tag359.xml"/><Relationship Id="rId36" Type="http://schemas.openxmlformats.org/officeDocument/2006/relationships/tags" Target="../tags/tag367.xml"/><Relationship Id="rId10" Type="http://schemas.openxmlformats.org/officeDocument/2006/relationships/tags" Target="../tags/tag341.xml"/><Relationship Id="rId19" Type="http://schemas.openxmlformats.org/officeDocument/2006/relationships/tags" Target="../tags/tag350.xml"/><Relationship Id="rId31" Type="http://schemas.openxmlformats.org/officeDocument/2006/relationships/tags" Target="../tags/tag362.xml"/><Relationship Id="rId4" Type="http://schemas.openxmlformats.org/officeDocument/2006/relationships/tags" Target="../tags/tag335.xml"/><Relationship Id="rId9" Type="http://schemas.openxmlformats.org/officeDocument/2006/relationships/tags" Target="../tags/tag340.xml"/><Relationship Id="rId14" Type="http://schemas.openxmlformats.org/officeDocument/2006/relationships/tags" Target="../tags/tag345.xml"/><Relationship Id="rId22" Type="http://schemas.openxmlformats.org/officeDocument/2006/relationships/tags" Target="../tags/tag353.xml"/><Relationship Id="rId27" Type="http://schemas.openxmlformats.org/officeDocument/2006/relationships/tags" Target="../tags/tag358.xml"/><Relationship Id="rId30" Type="http://schemas.openxmlformats.org/officeDocument/2006/relationships/tags" Target="../tags/tag361.xml"/><Relationship Id="rId35" Type="http://schemas.openxmlformats.org/officeDocument/2006/relationships/tags" Target="../tags/tag366.xml"/><Relationship Id="rId8" Type="http://schemas.openxmlformats.org/officeDocument/2006/relationships/tags" Target="../tags/tag339.xml"/><Relationship Id="rId3" Type="http://schemas.openxmlformats.org/officeDocument/2006/relationships/tags" Target="../tags/tag334.xml"/><Relationship Id="rId12" Type="http://schemas.openxmlformats.org/officeDocument/2006/relationships/tags" Target="../tags/tag343.xml"/><Relationship Id="rId17" Type="http://schemas.openxmlformats.org/officeDocument/2006/relationships/tags" Target="../tags/tag348.xml"/><Relationship Id="rId25" Type="http://schemas.openxmlformats.org/officeDocument/2006/relationships/tags" Target="../tags/tag356.xml"/><Relationship Id="rId33" Type="http://schemas.openxmlformats.org/officeDocument/2006/relationships/tags" Target="../tags/tag364.xml"/><Relationship Id="rId38" Type="http://schemas.openxmlformats.org/officeDocument/2006/relationships/tags" Target="../tags/tag369.xml"/></Relationships>
</file>

<file path=ppt/slides/_rels/slide38.xml.rels><?xml version="1.0" encoding="UTF-8" standalone="yes"?>
<Relationships xmlns="http://schemas.openxmlformats.org/package/2006/relationships"><Relationship Id="rId8" Type="http://schemas.openxmlformats.org/officeDocument/2006/relationships/tags" Target="../tags/tag377.xml"/><Relationship Id="rId3" Type="http://schemas.openxmlformats.org/officeDocument/2006/relationships/tags" Target="../tags/tag372.xml"/><Relationship Id="rId7" Type="http://schemas.openxmlformats.org/officeDocument/2006/relationships/tags" Target="../tags/tag376.xml"/><Relationship Id="rId2" Type="http://schemas.openxmlformats.org/officeDocument/2006/relationships/tags" Target="../tags/tag371.xml"/><Relationship Id="rId1" Type="http://schemas.openxmlformats.org/officeDocument/2006/relationships/tags" Target="../tags/tag370.xml"/><Relationship Id="rId6" Type="http://schemas.openxmlformats.org/officeDocument/2006/relationships/tags" Target="../tags/tag375.xml"/><Relationship Id="rId5" Type="http://schemas.openxmlformats.org/officeDocument/2006/relationships/tags" Target="../tags/tag374.xml"/><Relationship Id="rId10" Type="http://schemas.openxmlformats.org/officeDocument/2006/relationships/image" Target="../media/image14.jpeg"/><Relationship Id="rId4" Type="http://schemas.openxmlformats.org/officeDocument/2006/relationships/tags" Target="../tags/tag373.xml"/><Relationship Id="rId9" Type="http://schemas.openxmlformats.org/officeDocument/2006/relationships/slideLayout" Target="../slideLayouts/slideLayout398.xml"/></Relationships>
</file>

<file path=ppt/slides/_rels/slide39.xml.rels><?xml version="1.0" encoding="UTF-8" standalone="yes"?>
<Relationships xmlns="http://schemas.openxmlformats.org/package/2006/relationships"><Relationship Id="rId8" Type="http://schemas.openxmlformats.org/officeDocument/2006/relationships/tags" Target="../tags/tag385.xml"/><Relationship Id="rId13" Type="http://schemas.openxmlformats.org/officeDocument/2006/relationships/tags" Target="../tags/tag390.xml"/><Relationship Id="rId18" Type="http://schemas.openxmlformats.org/officeDocument/2006/relationships/tags" Target="../tags/tag395.xml"/><Relationship Id="rId26" Type="http://schemas.openxmlformats.org/officeDocument/2006/relationships/tags" Target="../tags/tag403.xml"/><Relationship Id="rId3" Type="http://schemas.openxmlformats.org/officeDocument/2006/relationships/tags" Target="../tags/tag380.xml"/><Relationship Id="rId21" Type="http://schemas.openxmlformats.org/officeDocument/2006/relationships/tags" Target="../tags/tag398.xml"/><Relationship Id="rId7" Type="http://schemas.openxmlformats.org/officeDocument/2006/relationships/tags" Target="../tags/tag384.xml"/><Relationship Id="rId12" Type="http://schemas.openxmlformats.org/officeDocument/2006/relationships/tags" Target="../tags/tag389.xml"/><Relationship Id="rId17" Type="http://schemas.openxmlformats.org/officeDocument/2006/relationships/tags" Target="../tags/tag394.xml"/><Relationship Id="rId25" Type="http://schemas.openxmlformats.org/officeDocument/2006/relationships/tags" Target="../tags/tag402.xml"/><Relationship Id="rId2" Type="http://schemas.openxmlformats.org/officeDocument/2006/relationships/tags" Target="../tags/tag379.xml"/><Relationship Id="rId16" Type="http://schemas.openxmlformats.org/officeDocument/2006/relationships/tags" Target="../tags/tag393.xml"/><Relationship Id="rId20" Type="http://schemas.openxmlformats.org/officeDocument/2006/relationships/tags" Target="../tags/tag397.xml"/><Relationship Id="rId29" Type="http://schemas.openxmlformats.org/officeDocument/2006/relationships/image" Target="../media/image11.jpeg"/><Relationship Id="rId1" Type="http://schemas.openxmlformats.org/officeDocument/2006/relationships/tags" Target="../tags/tag378.xml"/><Relationship Id="rId6" Type="http://schemas.openxmlformats.org/officeDocument/2006/relationships/tags" Target="../tags/tag383.xml"/><Relationship Id="rId11" Type="http://schemas.openxmlformats.org/officeDocument/2006/relationships/tags" Target="../tags/tag388.xml"/><Relationship Id="rId24" Type="http://schemas.openxmlformats.org/officeDocument/2006/relationships/tags" Target="../tags/tag401.xml"/><Relationship Id="rId5" Type="http://schemas.openxmlformats.org/officeDocument/2006/relationships/tags" Target="../tags/tag382.xml"/><Relationship Id="rId15" Type="http://schemas.openxmlformats.org/officeDocument/2006/relationships/tags" Target="../tags/tag392.xml"/><Relationship Id="rId23" Type="http://schemas.openxmlformats.org/officeDocument/2006/relationships/tags" Target="../tags/tag400.xml"/><Relationship Id="rId28" Type="http://schemas.openxmlformats.org/officeDocument/2006/relationships/slideLayout" Target="../slideLayouts/slideLayout409.xml"/><Relationship Id="rId10" Type="http://schemas.openxmlformats.org/officeDocument/2006/relationships/tags" Target="../tags/tag387.xml"/><Relationship Id="rId19" Type="http://schemas.openxmlformats.org/officeDocument/2006/relationships/tags" Target="../tags/tag396.xml"/><Relationship Id="rId4" Type="http://schemas.openxmlformats.org/officeDocument/2006/relationships/tags" Target="../tags/tag381.xml"/><Relationship Id="rId9" Type="http://schemas.openxmlformats.org/officeDocument/2006/relationships/tags" Target="../tags/tag386.xml"/><Relationship Id="rId14" Type="http://schemas.openxmlformats.org/officeDocument/2006/relationships/tags" Target="../tags/tag391.xml"/><Relationship Id="rId22" Type="http://schemas.openxmlformats.org/officeDocument/2006/relationships/tags" Target="../tags/tag399.xml"/><Relationship Id="rId27" Type="http://schemas.openxmlformats.org/officeDocument/2006/relationships/tags" Target="../tags/tag404.xml"/></Relationships>
</file>

<file path=ppt/slides/_rels/slide4.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0.jpeg"/><Relationship Id="rId5" Type="http://schemas.openxmlformats.org/officeDocument/2006/relationships/image" Target="../media/image9.GIF"/><Relationship Id="rId4"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20.xml"/></Relationships>
</file>

<file path=ppt/slides/_rels/slide4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16.jpeg"/><Relationship Id="rId1" Type="http://schemas.openxmlformats.org/officeDocument/2006/relationships/slideLayout" Target="../slideLayouts/slideLayout431.xml"/></Relationships>
</file>

<file path=ppt/slides/_rels/slide42.xml.rels><?xml version="1.0" encoding="UTF-8" standalone="yes"?>
<Relationships xmlns="http://schemas.openxmlformats.org/package/2006/relationships"><Relationship Id="rId3" Type="http://schemas.openxmlformats.org/officeDocument/2006/relationships/tags" Target="../tags/tag407.xml"/><Relationship Id="rId7" Type="http://schemas.openxmlformats.org/officeDocument/2006/relationships/image" Target="../media/image11.jpeg"/><Relationship Id="rId2" Type="http://schemas.openxmlformats.org/officeDocument/2006/relationships/tags" Target="../tags/tag406.xml"/><Relationship Id="rId1" Type="http://schemas.openxmlformats.org/officeDocument/2006/relationships/tags" Target="../tags/tag405.xml"/><Relationship Id="rId6" Type="http://schemas.openxmlformats.org/officeDocument/2006/relationships/slideLayout" Target="../slideLayouts/slideLayout442.xml"/><Relationship Id="rId5" Type="http://schemas.openxmlformats.org/officeDocument/2006/relationships/tags" Target="../tags/tag409.xml"/><Relationship Id="rId4" Type="http://schemas.openxmlformats.org/officeDocument/2006/relationships/tags" Target="../tags/tag408.xml"/></Relationships>
</file>

<file path=ppt/slides/_rels/slide4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tags" Target="../tags/tag412.xml"/><Relationship Id="rId7" Type="http://schemas.openxmlformats.org/officeDocument/2006/relationships/image" Target="../media/image11.jpeg"/><Relationship Id="rId2" Type="http://schemas.openxmlformats.org/officeDocument/2006/relationships/tags" Target="../tags/tag411.xml"/><Relationship Id="rId1" Type="http://schemas.openxmlformats.org/officeDocument/2006/relationships/tags" Target="../tags/tag410.xml"/><Relationship Id="rId6" Type="http://schemas.openxmlformats.org/officeDocument/2006/relationships/slideLayout" Target="../slideLayouts/slideLayout453.xml"/><Relationship Id="rId5" Type="http://schemas.openxmlformats.org/officeDocument/2006/relationships/tags" Target="../tags/tag414.xml"/><Relationship Id="rId4" Type="http://schemas.openxmlformats.org/officeDocument/2006/relationships/tags" Target="../tags/tag413.xml"/><Relationship Id="rId9" Type="http://schemas.openxmlformats.org/officeDocument/2006/relationships/image" Target="../media/image34.png"/></Relationships>
</file>

<file path=ppt/slides/_rels/slide44.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tags" Target="../tags/tag417.xml"/><Relationship Id="rId7" Type="http://schemas.openxmlformats.org/officeDocument/2006/relationships/image" Target="../media/image11.jpeg"/><Relationship Id="rId2" Type="http://schemas.openxmlformats.org/officeDocument/2006/relationships/tags" Target="../tags/tag416.xml"/><Relationship Id="rId1" Type="http://schemas.openxmlformats.org/officeDocument/2006/relationships/tags" Target="../tags/tag415.xml"/><Relationship Id="rId6" Type="http://schemas.openxmlformats.org/officeDocument/2006/relationships/slideLayout" Target="../slideLayouts/slideLayout464.xml"/><Relationship Id="rId5" Type="http://schemas.openxmlformats.org/officeDocument/2006/relationships/tags" Target="../tags/tag419.xml"/><Relationship Id="rId10" Type="http://schemas.openxmlformats.org/officeDocument/2006/relationships/image" Target="../media/image36.png"/><Relationship Id="rId4" Type="http://schemas.openxmlformats.org/officeDocument/2006/relationships/tags" Target="../tags/tag418.xml"/><Relationship Id="rId9" Type="http://schemas.openxmlformats.org/officeDocument/2006/relationships/image" Target="../media/image35.png"/></Relationships>
</file>

<file path=ppt/slides/_rels/slide45.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tags" Target="../tags/tag422.xml"/><Relationship Id="rId7" Type="http://schemas.openxmlformats.org/officeDocument/2006/relationships/image" Target="../media/image11.jpeg"/><Relationship Id="rId2" Type="http://schemas.openxmlformats.org/officeDocument/2006/relationships/tags" Target="../tags/tag421.xml"/><Relationship Id="rId1" Type="http://schemas.openxmlformats.org/officeDocument/2006/relationships/tags" Target="../tags/tag420.xml"/><Relationship Id="rId6" Type="http://schemas.openxmlformats.org/officeDocument/2006/relationships/slideLayout" Target="../slideLayouts/slideLayout475.xml"/><Relationship Id="rId5" Type="http://schemas.openxmlformats.org/officeDocument/2006/relationships/tags" Target="../tags/tag424.xml"/><Relationship Id="rId4" Type="http://schemas.openxmlformats.org/officeDocument/2006/relationships/tags" Target="../tags/tag423.xml"/><Relationship Id="rId9"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486.xml"/><Relationship Id="rId1" Type="http://schemas.openxmlformats.org/officeDocument/2006/relationships/tags" Target="../tags/tag425.xml"/><Relationship Id="rId5" Type="http://schemas.openxmlformats.org/officeDocument/2006/relationships/image" Target="../media/image12.GIF"/><Relationship Id="rId4" Type="http://schemas.openxmlformats.org/officeDocument/2006/relationships/image" Target="../media/image37.jpeg"/></Relationships>
</file>

<file path=ppt/slides/_rels/slide47.xml.rels><?xml version="1.0" encoding="UTF-8" standalone="yes"?>
<Relationships xmlns="http://schemas.openxmlformats.org/package/2006/relationships"><Relationship Id="rId8" Type="http://schemas.openxmlformats.org/officeDocument/2006/relationships/tags" Target="../tags/tag433.xml"/><Relationship Id="rId13" Type="http://schemas.openxmlformats.org/officeDocument/2006/relationships/image" Target="../media/image14.jpeg"/><Relationship Id="rId3" Type="http://schemas.openxmlformats.org/officeDocument/2006/relationships/tags" Target="../tags/tag428.xml"/><Relationship Id="rId7" Type="http://schemas.openxmlformats.org/officeDocument/2006/relationships/tags" Target="../tags/tag432.xml"/><Relationship Id="rId12" Type="http://schemas.openxmlformats.org/officeDocument/2006/relationships/slideLayout" Target="../slideLayouts/slideLayout497.xml"/><Relationship Id="rId2" Type="http://schemas.openxmlformats.org/officeDocument/2006/relationships/tags" Target="../tags/tag427.xml"/><Relationship Id="rId1" Type="http://schemas.openxmlformats.org/officeDocument/2006/relationships/tags" Target="../tags/tag426.xml"/><Relationship Id="rId6" Type="http://schemas.openxmlformats.org/officeDocument/2006/relationships/tags" Target="../tags/tag431.xml"/><Relationship Id="rId11" Type="http://schemas.openxmlformats.org/officeDocument/2006/relationships/tags" Target="../tags/tag436.xml"/><Relationship Id="rId5" Type="http://schemas.openxmlformats.org/officeDocument/2006/relationships/tags" Target="../tags/tag430.xml"/><Relationship Id="rId10" Type="http://schemas.openxmlformats.org/officeDocument/2006/relationships/tags" Target="../tags/tag435.xml"/><Relationship Id="rId4" Type="http://schemas.openxmlformats.org/officeDocument/2006/relationships/tags" Target="../tags/tag429.xml"/><Relationship Id="rId9" Type="http://schemas.openxmlformats.org/officeDocument/2006/relationships/tags" Target="../tags/tag434.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08.xml"/><Relationship Id="rId2" Type="http://schemas.openxmlformats.org/officeDocument/2006/relationships/tags" Target="../tags/tag438.xml"/><Relationship Id="rId1" Type="http://schemas.openxmlformats.org/officeDocument/2006/relationships/tags" Target="../tags/tag437.xml"/><Relationship Id="rId4" Type="http://schemas.openxmlformats.org/officeDocument/2006/relationships/image" Target="../media/image14.jpeg"/></Relationships>
</file>

<file path=ppt/slides/_rels/slide49.xml.rels><?xml version="1.0" encoding="UTF-8" standalone="yes"?>
<Relationships xmlns="http://schemas.openxmlformats.org/package/2006/relationships"><Relationship Id="rId8" Type="http://schemas.openxmlformats.org/officeDocument/2006/relationships/tags" Target="../tags/tag446.xml"/><Relationship Id="rId13" Type="http://schemas.openxmlformats.org/officeDocument/2006/relationships/tags" Target="../tags/tag451.xml"/><Relationship Id="rId3" Type="http://schemas.openxmlformats.org/officeDocument/2006/relationships/tags" Target="../tags/tag441.xml"/><Relationship Id="rId7" Type="http://schemas.openxmlformats.org/officeDocument/2006/relationships/tags" Target="../tags/tag445.xml"/><Relationship Id="rId12" Type="http://schemas.openxmlformats.org/officeDocument/2006/relationships/tags" Target="../tags/tag450.xml"/><Relationship Id="rId2" Type="http://schemas.openxmlformats.org/officeDocument/2006/relationships/tags" Target="../tags/tag440.xml"/><Relationship Id="rId16" Type="http://schemas.openxmlformats.org/officeDocument/2006/relationships/image" Target="../media/image11.jpeg"/><Relationship Id="rId1" Type="http://schemas.openxmlformats.org/officeDocument/2006/relationships/tags" Target="../tags/tag439.xml"/><Relationship Id="rId6" Type="http://schemas.openxmlformats.org/officeDocument/2006/relationships/tags" Target="../tags/tag444.xml"/><Relationship Id="rId11" Type="http://schemas.openxmlformats.org/officeDocument/2006/relationships/tags" Target="../tags/tag449.xml"/><Relationship Id="rId5" Type="http://schemas.openxmlformats.org/officeDocument/2006/relationships/tags" Target="../tags/tag443.xml"/><Relationship Id="rId15" Type="http://schemas.openxmlformats.org/officeDocument/2006/relationships/slideLayout" Target="../slideLayouts/slideLayout519.xml"/><Relationship Id="rId10" Type="http://schemas.openxmlformats.org/officeDocument/2006/relationships/tags" Target="../tags/tag448.xml"/><Relationship Id="rId4" Type="http://schemas.openxmlformats.org/officeDocument/2006/relationships/tags" Target="../tags/tag442.xml"/><Relationship Id="rId9" Type="http://schemas.openxmlformats.org/officeDocument/2006/relationships/tags" Target="../tags/tag447.xml"/><Relationship Id="rId14" Type="http://schemas.openxmlformats.org/officeDocument/2006/relationships/tags" Target="../tags/tag452.xml"/></Relationships>
</file>

<file path=ppt/slides/_rels/slide5.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12.GIF"/><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1.jpeg"/><Relationship Id="rId5" Type="http://schemas.openxmlformats.org/officeDocument/2006/relationships/slideLayout" Target="../slideLayouts/slideLayout35.xml"/><Relationship Id="rId4" Type="http://schemas.openxmlformats.org/officeDocument/2006/relationships/tags" Target="../tags/tag17.xml"/></Relationships>
</file>

<file path=ppt/slides/_rels/slide50.xml.rels><?xml version="1.0" encoding="UTF-8" standalone="yes"?>
<Relationships xmlns="http://schemas.openxmlformats.org/package/2006/relationships"><Relationship Id="rId8" Type="http://schemas.openxmlformats.org/officeDocument/2006/relationships/tags" Target="../tags/tag460.xml"/><Relationship Id="rId13" Type="http://schemas.openxmlformats.org/officeDocument/2006/relationships/tags" Target="../tags/tag465.xml"/><Relationship Id="rId18" Type="http://schemas.openxmlformats.org/officeDocument/2006/relationships/tags" Target="../tags/tag470.xml"/><Relationship Id="rId3" Type="http://schemas.openxmlformats.org/officeDocument/2006/relationships/tags" Target="../tags/tag455.xml"/><Relationship Id="rId21" Type="http://schemas.openxmlformats.org/officeDocument/2006/relationships/tags" Target="../tags/tag473.xml"/><Relationship Id="rId7" Type="http://schemas.openxmlformats.org/officeDocument/2006/relationships/tags" Target="../tags/tag459.xml"/><Relationship Id="rId12" Type="http://schemas.openxmlformats.org/officeDocument/2006/relationships/tags" Target="../tags/tag464.xml"/><Relationship Id="rId17" Type="http://schemas.openxmlformats.org/officeDocument/2006/relationships/tags" Target="../tags/tag469.xml"/><Relationship Id="rId25" Type="http://schemas.openxmlformats.org/officeDocument/2006/relationships/image" Target="../media/image16.jpeg"/><Relationship Id="rId2" Type="http://schemas.openxmlformats.org/officeDocument/2006/relationships/tags" Target="../tags/tag454.xml"/><Relationship Id="rId16" Type="http://schemas.openxmlformats.org/officeDocument/2006/relationships/tags" Target="../tags/tag468.xml"/><Relationship Id="rId20" Type="http://schemas.openxmlformats.org/officeDocument/2006/relationships/tags" Target="../tags/tag472.xml"/><Relationship Id="rId1" Type="http://schemas.openxmlformats.org/officeDocument/2006/relationships/tags" Target="../tags/tag453.xml"/><Relationship Id="rId6" Type="http://schemas.openxmlformats.org/officeDocument/2006/relationships/tags" Target="../tags/tag458.xml"/><Relationship Id="rId11" Type="http://schemas.openxmlformats.org/officeDocument/2006/relationships/tags" Target="../tags/tag463.xml"/><Relationship Id="rId24" Type="http://schemas.openxmlformats.org/officeDocument/2006/relationships/slideLayout" Target="../slideLayouts/slideLayout530.xml"/><Relationship Id="rId5" Type="http://schemas.openxmlformats.org/officeDocument/2006/relationships/tags" Target="../tags/tag457.xml"/><Relationship Id="rId15" Type="http://schemas.openxmlformats.org/officeDocument/2006/relationships/tags" Target="../tags/tag467.xml"/><Relationship Id="rId23" Type="http://schemas.openxmlformats.org/officeDocument/2006/relationships/tags" Target="../tags/tag475.xml"/><Relationship Id="rId10" Type="http://schemas.openxmlformats.org/officeDocument/2006/relationships/tags" Target="../tags/tag462.xml"/><Relationship Id="rId19" Type="http://schemas.openxmlformats.org/officeDocument/2006/relationships/tags" Target="../tags/tag471.xml"/><Relationship Id="rId4" Type="http://schemas.openxmlformats.org/officeDocument/2006/relationships/tags" Target="../tags/tag456.xml"/><Relationship Id="rId9" Type="http://schemas.openxmlformats.org/officeDocument/2006/relationships/tags" Target="../tags/tag461.xml"/><Relationship Id="rId14" Type="http://schemas.openxmlformats.org/officeDocument/2006/relationships/tags" Target="../tags/tag466.xml"/><Relationship Id="rId22" Type="http://schemas.openxmlformats.org/officeDocument/2006/relationships/tags" Target="../tags/tag474.xml"/></Relationships>
</file>

<file path=ppt/slides/_rels/slide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541.xml"/><Relationship Id="rId1" Type="http://schemas.openxmlformats.org/officeDocument/2006/relationships/tags" Target="../tags/tag476.xml"/></Relationships>
</file>

<file path=ppt/slides/_rels/slide52.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tags" Target="../tags/tag479.xml"/><Relationship Id="rId7" Type="http://schemas.openxmlformats.org/officeDocument/2006/relationships/image" Target="../media/image13.jpeg"/><Relationship Id="rId2" Type="http://schemas.openxmlformats.org/officeDocument/2006/relationships/tags" Target="../tags/tag478.xml"/><Relationship Id="rId1" Type="http://schemas.openxmlformats.org/officeDocument/2006/relationships/tags" Target="../tags/tag477.xml"/><Relationship Id="rId6" Type="http://schemas.openxmlformats.org/officeDocument/2006/relationships/notesSlide" Target="../notesSlides/notesSlide1.xml"/><Relationship Id="rId5" Type="http://schemas.openxmlformats.org/officeDocument/2006/relationships/slideLayout" Target="../slideLayouts/slideLayout552.xml"/><Relationship Id="rId4" Type="http://schemas.openxmlformats.org/officeDocument/2006/relationships/tags" Target="../tags/tag480.xml"/><Relationship Id="rId9" Type="http://schemas.openxmlformats.org/officeDocument/2006/relationships/image" Target="../media/image38.jpeg"/></Relationships>
</file>

<file path=ppt/slides/_rels/slide53.xml.rels><?xml version="1.0" encoding="UTF-8" standalone="yes"?>
<Relationships xmlns="http://schemas.openxmlformats.org/package/2006/relationships"><Relationship Id="rId8" Type="http://schemas.openxmlformats.org/officeDocument/2006/relationships/tags" Target="../tags/tag488.xml"/><Relationship Id="rId13" Type="http://schemas.openxmlformats.org/officeDocument/2006/relationships/slideLayout" Target="../slideLayouts/slideLayout563.xml"/><Relationship Id="rId3" Type="http://schemas.openxmlformats.org/officeDocument/2006/relationships/tags" Target="../tags/tag483.xml"/><Relationship Id="rId7" Type="http://schemas.openxmlformats.org/officeDocument/2006/relationships/tags" Target="../tags/tag487.xml"/><Relationship Id="rId12" Type="http://schemas.openxmlformats.org/officeDocument/2006/relationships/tags" Target="../tags/tag492.xml"/><Relationship Id="rId2" Type="http://schemas.openxmlformats.org/officeDocument/2006/relationships/tags" Target="../tags/tag482.xml"/><Relationship Id="rId1" Type="http://schemas.openxmlformats.org/officeDocument/2006/relationships/tags" Target="../tags/tag481.xml"/><Relationship Id="rId6" Type="http://schemas.openxmlformats.org/officeDocument/2006/relationships/tags" Target="../tags/tag486.xml"/><Relationship Id="rId11" Type="http://schemas.openxmlformats.org/officeDocument/2006/relationships/tags" Target="../tags/tag491.xml"/><Relationship Id="rId5" Type="http://schemas.openxmlformats.org/officeDocument/2006/relationships/tags" Target="../tags/tag485.xml"/><Relationship Id="rId10" Type="http://schemas.openxmlformats.org/officeDocument/2006/relationships/tags" Target="../tags/tag490.xml"/><Relationship Id="rId4" Type="http://schemas.openxmlformats.org/officeDocument/2006/relationships/tags" Target="../tags/tag484.xml"/><Relationship Id="rId9" Type="http://schemas.openxmlformats.org/officeDocument/2006/relationships/tags" Target="../tags/tag489.xml"/><Relationship Id="rId14" Type="http://schemas.openxmlformats.org/officeDocument/2006/relationships/image" Target="../media/image11.jpeg"/></Relationships>
</file>

<file path=ppt/slides/_rels/slide54.xml.rels><?xml version="1.0" encoding="UTF-8" standalone="yes"?>
<Relationships xmlns="http://schemas.openxmlformats.org/package/2006/relationships"><Relationship Id="rId13" Type="http://schemas.openxmlformats.org/officeDocument/2006/relationships/tags" Target="../tags/tag505.xml"/><Relationship Id="rId18" Type="http://schemas.openxmlformats.org/officeDocument/2006/relationships/tags" Target="../tags/tag510.xml"/><Relationship Id="rId26" Type="http://schemas.openxmlformats.org/officeDocument/2006/relationships/tags" Target="../tags/tag518.xml"/><Relationship Id="rId3" Type="http://schemas.openxmlformats.org/officeDocument/2006/relationships/tags" Target="../tags/tag495.xml"/><Relationship Id="rId21" Type="http://schemas.openxmlformats.org/officeDocument/2006/relationships/tags" Target="../tags/tag513.xml"/><Relationship Id="rId34" Type="http://schemas.openxmlformats.org/officeDocument/2006/relationships/image" Target="../media/image16.jpeg"/><Relationship Id="rId7" Type="http://schemas.openxmlformats.org/officeDocument/2006/relationships/tags" Target="../tags/tag499.xml"/><Relationship Id="rId12" Type="http://schemas.openxmlformats.org/officeDocument/2006/relationships/tags" Target="../tags/tag504.xml"/><Relationship Id="rId17" Type="http://schemas.openxmlformats.org/officeDocument/2006/relationships/tags" Target="../tags/tag509.xml"/><Relationship Id="rId25" Type="http://schemas.openxmlformats.org/officeDocument/2006/relationships/tags" Target="../tags/tag517.xml"/><Relationship Id="rId33" Type="http://schemas.openxmlformats.org/officeDocument/2006/relationships/slideLayout" Target="../slideLayouts/slideLayout574.xml"/><Relationship Id="rId2" Type="http://schemas.openxmlformats.org/officeDocument/2006/relationships/tags" Target="../tags/tag494.xml"/><Relationship Id="rId16" Type="http://schemas.openxmlformats.org/officeDocument/2006/relationships/tags" Target="../tags/tag508.xml"/><Relationship Id="rId20" Type="http://schemas.openxmlformats.org/officeDocument/2006/relationships/tags" Target="../tags/tag512.xml"/><Relationship Id="rId29" Type="http://schemas.openxmlformats.org/officeDocument/2006/relationships/tags" Target="../tags/tag521.xml"/><Relationship Id="rId1" Type="http://schemas.openxmlformats.org/officeDocument/2006/relationships/tags" Target="../tags/tag493.xml"/><Relationship Id="rId6" Type="http://schemas.openxmlformats.org/officeDocument/2006/relationships/tags" Target="../tags/tag498.xml"/><Relationship Id="rId11" Type="http://schemas.openxmlformats.org/officeDocument/2006/relationships/tags" Target="../tags/tag503.xml"/><Relationship Id="rId24" Type="http://schemas.openxmlformats.org/officeDocument/2006/relationships/tags" Target="../tags/tag516.xml"/><Relationship Id="rId32" Type="http://schemas.openxmlformats.org/officeDocument/2006/relationships/tags" Target="../tags/tag524.xml"/><Relationship Id="rId5" Type="http://schemas.openxmlformats.org/officeDocument/2006/relationships/tags" Target="../tags/tag497.xml"/><Relationship Id="rId15" Type="http://schemas.openxmlformats.org/officeDocument/2006/relationships/tags" Target="../tags/tag507.xml"/><Relationship Id="rId23" Type="http://schemas.openxmlformats.org/officeDocument/2006/relationships/tags" Target="../tags/tag515.xml"/><Relationship Id="rId28" Type="http://schemas.openxmlformats.org/officeDocument/2006/relationships/tags" Target="../tags/tag520.xml"/><Relationship Id="rId10" Type="http://schemas.openxmlformats.org/officeDocument/2006/relationships/tags" Target="../tags/tag502.xml"/><Relationship Id="rId19" Type="http://schemas.openxmlformats.org/officeDocument/2006/relationships/tags" Target="../tags/tag511.xml"/><Relationship Id="rId31" Type="http://schemas.openxmlformats.org/officeDocument/2006/relationships/tags" Target="../tags/tag523.xml"/><Relationship Id="rId4" Type="http://schemas.openxmlformats.org/officeDocument/2006/relationships/tags" Target="../tags/tag496.xml"/><Relationship Id="rId9" Type="http://schemas.openxmlformats.org/officeDocument/2006/relationships/tags" Target="../tags/tag501.xml"/><Relationship Id="rId14" Type="http://schemas.openxmlformats.org/officeDocument/2006/relationships/tags" Target="../tags/tag506.xml"/><Relationship Id="rId22" Type="http://schemas.openxmlformats.org/officeDocument/2006/relationships/tags" Target="../tags/tag514.xml"/><Relationship Id="rId27" Type="http://schemas.openxmlformats.org/officeDocument/2006/relationships/tags" Target="../tags/tag519.xml"/><Relationship Id="rId30" Type="http://schemas.openxmlformats.org/officeDocument/2006/relationships/tags" Target="../tags/tag522.xml"/><Relationship Id="rId8" Type="http://schemas.openxmlformats.org/officeDocument/2006/relationships/tags" Target="../tags/tag500.xml"/></Relationships>
</file>

<file path=ppt/slides/_rels/slide5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585.xml"/><Relationship Id="rId1" Type="http://schemas.openxmlformats.org/officeDocument/2006/relationships/tags" Target="../tags/tag525.xml"/></Relationships>
</file>

<file path=ppt/slides/_rels/slide56.xml.rels><?xml version="1.0" encoding="UTF-8" standalone="yes"?>
<Relationships xmlns="http://schemas.openxmlformats.org/package/2006/relationships"><Relationship Id="rId3" Type="http://schemas.openxmlformats.org/officeDocument/2006/relationships/tags" Target="../tags/tag528.xml"/><Relationship Id="rId7" Type="http://schemas.openxmlformats.org/officeDocument/2006/relationships/image" Target="../media/image39.GIF"/><Relationship Id="rId2" Type="http://schemas.openxmlformats.org/officeDocument/2006/relationships/tags" Target="../tags/tag527.xml"/><Relationship Id="rId1" Type="http://schemas.openxmlformats.org/officeDocument/2006/relationships/tags" Target="../tags/tag526.xml"/><Relationship Id="rId6" Type="http://schemas.openxmlformats.org/officeDocument/2006/relationships/image" Target="../media/image12.GIF"/><Relationship Id="rId5" Type="http://schemas.openxmlformats.org/officeDocument/2006/relationships/image" Target="../media/image15.jpeg"/><Relationship Id="rId4" Type="http://schemas.openxmlformats.org/officeDocument/2006/relationships/slideLayout" Target="../slideLayouts/slideLayout596.xml"/></Relationships>
</file>

<file path=ppt/slides/_rels/slide5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5.jpeg"/><Relationship Id="rId7" Type="http://schemas.openxmlformats.org/officeDocument/2006/relationships/image" Target="../media/image42.png"/><Relationship Id="rId2" Type="http://schemas.openxmlformats.org/officeDocument/2006/relationships/slideLayout" Target="../slideLayouts/slideLayout607.xml"/><Relationship Id="rId1" Type="http://schemas.openxmlformats.org/officeDocument/2006/relationships/tags" Target="../tags/tag529.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GIF"/></Relationships>
</file>

<file path=ppt/slides/_rels/slide58.xml.rels><?xml version="1.0" encoding="UTF-8" standalone="yes"?>
<Relationships xmlns="http://schemas.openxmlformats.org/package/2006/relationships"><Relationship Id="rId8" Type="http://schemas.openxmlformats.org/officeDocument/2006/relationships/tags" Target="../tags/tag537.xml"/><Relationship Id="rId13" Type="http://schemas.openxmlformats.org/officeDocument/2006/relationships/tags" Target="../tags/tag542.xml"/><Relationship Id="rId18" Type="http://schemas.openxmlformats.org/officeDocument/2006/relationships/image" Target="../media/image42.png"/><Relationship Id="rId3" Type="http://schemas.openxmlformats.org/officeDocument/2006/relationships/tags" Target="../tags/tag532.xml"/><Relationship Id="rId7" Type="http://schemas.openxmlformats.org/officeDocument/2006/relationships/tags" Target="../tags/tag536.xml"/><Relationship Id="rId12" Type="http://schemas.openxmlformats.org/officeDocument/2006/relationships/tags" Target="../tags/tag541.xml"/><Relationship Id="rId17" Type="http://schemas.openxmlformats.org/officeDocument/2006/relationships/image" Target="../media/image41.png"/><Relationship Id="rId2" Type="http://schemas.openxmlformats.org/officeDocument/2006/relationships/tags" Target="../tags/tag531.xml"/><Relationship Id="rId16" Type="http://schemas.openxmlformats.org/officeDocument/2006/relationships/image" Target="../media/image40.jpeg"/><Relationship Id="rId1" Type="http://schemas.openxmlformats.org/officeDocument/2006/relationships/tags" Target="../tags/tag530.xml"/><Relationship Id="rId6" Type="http://schemas.openxmlformats.org/officeDocument/2006/relationships/tags" Target="../tags/tag535.xml"/><Relationship Id="rId11" Type="http://schemas.openxmlformats.org/officeDocument/2006/relationships/tags" Target="../tags/tag540.xml"/><Relationship Id="rId5" Type="http://schemas.openxmlformats.org/officeDocument/2006/relationships/tags" Target="../tags/tag534.xml"/><Relationship Id="rId15" Type="http://schemas.openxmlformats.org/officeDocument/2006/relationships/image" Target="../media/image16.jpeg"/><Relationship Id="rId10" Type="http://schemas.openxmlformats.org/officeDocument/2006/relationships/tags" Target="../tags/tag539.xml"/><Relationship Id="rId19" Type="http://schemas.openxmlformats.org/officeDocument/2006/relationships/image" Target="../media/image43.png"/><Relationship Id="rId4" Type="http://schemas.openxmlformats.org/officeDocument/2006/relationships/tags" Target="../tags/tag533.xml"/><Relationship Id="rId9" Type="http://schemas.openxmlformats.org/officeDocument/2006/relationships/tags" Target="../tags/tag538.xml"/><Relationship Id="rId14" Type="http://schemas.openxmlformats.org/officeDocument/2006/relationships/slideLayout" Target="../slideLayouts/slideLayout618.xml"/></Relationships>
</file>

<file path=ppt/slides/_rels/slide59.xml.rels><?xml version="1.0" encoding="UTF-8" standalone="yes"?>
<Relationships xmlns="http://schemas.openxmlformats.org/package/2006/relationships"><Relationship Id="rId8" Type="http://schemas.openxmlformats.org/officeDocument/2006/relationships/tags" Target="../tags/tag550.xml"/><Relationship Id="rId13" Type="http://schemas.openxmlformats.org/officeDocument/2006/relationships/tags" Target="../tags/tag555.xml"/><Relationship Id="rId18" Type="http://schemas.openxmlformats.org/officeDocument/2006/relationships/image" Target="../media/image16.jpeg"/><Relationship Id="rId3" Type="http://schemas.openxmlformats.org/officeDocument/2006/relationships/tags" Target="../tags/tag545.xml"/><Relationship Id="rId21" Type="http://schemas.openxmlformats.org/officeDocument/2006/relationships/image" Target="../media/image42.png"/><Relationship Id="rId7" Type="http://schemas.openxmlformats.org/officeDocument/2006/relationships/tags" Target="../tags/tag549.xml"/><Relationship Id="rId12" Type="http://schemas.openxmlformats.org/officeDocument/2006/relationships/tags" Target="../tags/tag554.xml"/><Relationship Id="rId17" Type="http://schemas.openxmlformats.org/officeDocument/2006/relationships/slideLayout" Target="../slideLayouts/slideLayout629.xml"/><Relationship Id="rId2" Type="http://schemas.openxmlformats.org/officeDocument/2006/relationships/tags" Target="../tags/tag544.xml"/><Relationship Id="rId16" Type="http://schemas.openxmlformats.org/officeDocument/2006/relationships/tags" Target="../tags/tag558.xml"/><Relationship Id="rId20" Type="http://schemas.openxmlformats.org/officeDocument/2006/relationships/image" Target="../media/image41.png"/><Relationship Id="rId1" Type="http://schemas.openxmlformats.org/officeDocument/2006/relationships/tags" Target="../tags/tag543.xml"/><Relationship Id="rId6" Type="http://schemas.openxmlformats.org/officeDocument/2006/relationships/tags" Target="../tags/tag548.xml"/><Relationship Id="rId11" Type="http://schemas.openxmlformats.org/officeDocument/2006/relationships/tags" Target="../tags/tag553.xml"/><Relationship Id="rId5" Type="http://schemas.openxmlformats.org/officeDocument/2006/relationships/tags" Target="../tags/tag547.xml"/><Relationship Id="rId15" Type="http://schemas.openxmlformats.org/officeDocument/2006/relationships/tags" Target="../tags/tag557.xml"/><Relationship Id="rId10" Type="http://schemas.openxmlformats.org/officeDocument/2006/relationships/tags" Target="../tags/tag552.xml"/><Relationship Id="rId19" Type="http://schemas.openxmlformats.org/officeDocument/2006/relationships/image" Target="../media/image40.jpeg"/><Relationship Id="rId4" Type="http://schemas.openxmlformats.org/officeDocument/2006/relationships/tags" Target="../tags/tag546.xml"/><Relationship Id="rId9" Type="http://schemas.openxmlformats.org/officeDocument/2006/relationships/tags" Target="../tags/tag551.xml"/><Relationship Id="rId14" Type="http://schemas.openxmlformats.org/officeDocument/2006/relationships/tags" Target="../tags/tag556.xml"/><Relationship Id="rId22" Type="http://schemas.openxmlformats.org/officeDocument/2006/relationships/image" Target="../media/image43.png"/></Relationships>
</file>

<file path=ppt/slides/_rels/slide6.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image" Target="../media/image9.GIF"/><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image" Target="../media/image11.jpe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slideLayout" Target="../slideLayouts/slideLayout46.xml"/><Relationship Id="rId5" Type="http://schemas.openxmlformats.org/officeDocument/2006/relationships/tags" Target="../tags/tag22.xml"/><Relationship Id="rId10" Type="http://schemas.openxmlformats.org/officeDocument/2006/relationships/tags" Target="../tags/tag27.xml"/><Relationship Id="rId4" Type="http://schemas.openxmlformats.org/officeDocument/2006/relationships/tags" Target="../tags/tag21.xml"/><Relationship Id="rId9" Type="http://schemas.openxmlformats.org/officeDocument/2006/relationships/tags" Target="../tags/tag26.xml"/></Relationships>
</file>

<file path=ppt/slides/_rels/slide60.xml.rels><?xml version="1.0" encoding="UTF-8" standalone="yes"?>
<Relationships xmlns="http://schemas.openxmlformats.org/package/2006/relationships"><Relationship Id="rId8" Type="http://schemas.openxmlformats.org/officeDocument/2006/relationships/tags" Target="../tags/tag566.xml"/><Relationship Id="rId13" Type="http://schemas.openxmlformats.org/officeDocument/2006/relationships/image" Target="../media/image11.jpeg"/><Relationship Id="rId3" Type="http://schemas.openxmlformats.org/officeDocument/2006/relationships/tags" Target="../tags/tag561.xml"/><Relationship Id="rId7" Type="http://schemas.openxmlformats.org/officeDocument/2006/relationships/tags" Target="../tags/tag565.xml"/><Relationship Id="rId12" Type="http://schemas.openxmlformats.org/officeDocument/2006/relationships/slideLayout" Target="../slideLayouts/slideLayout640.xml"/><Relationship Id="rId2" Type="http://schemas.openxmlformats.org/officeDocument/2006/relationships/tags" Target="../tags/tag560.xml"/><Relationship Id="rId1" Type="http://schemas.openxmlformats.org/officeDocument/2006/relationships/tags" Target="../tags/tag559.xml"/><Relationship Id="rId6" Type="http://schemas.openxmlformats.org/officeDocument/2006/relationships/tags" Target="../tags/tag564.xml"/><Relationship Id="rId11" Type="http://schemas.openxmlformats.org/officeDocument/2006/relationships/tags" Target="../tags/tag569.xml"/><Relationship Id="rId5" Type="http://schemas.openxmlformats.org/officeDocument/2006/relationships/tags" Target="../tags/tag563.xml"/><Relationship Id="rId10" Type="http://schemas.openxmlformats.org/officeDocument/2006/relationships/tags" Target="../tags/tag568.xml"/><Relationship Id="rId4" Type="http://schemas.openxmlformats.org/officeDocument/2006/relationships/tags" Target="../tags/tag562.xml"/><Relationship Id="rId9" Type="http://schemas.openxmlformats.org/officeDocument/2006/relationships/tags" Target="../tags/tag567.xml"/><Relationship Id="rId14" Type="http://schemas.openxmlformats.org/officeDocument/2006/relationships/image" Target="../media/image12.GIF"/></Relationships>
</file>

<file path=ppt/slides/_rels/slide61.xml.rels><?xml version="1.0" encoding="UTF-8" standalone="yes"?>
<Relationships xmlns="http://schemas.openxmlformats.org/package/2006/relationships"><Relationship Id="rId8" Type="http://schemas.openxmlformats.org/officeDocument/2006/relationships/tags" Target="../tags/tag577.xml"/><Relationship Id="rId3" Type="http://schemas.openxmlformats.org/officeDocument/2006/relationships/tags" Target="../tags/tag572.xml"/><Relationship Id="rId7" Type="http://schemas.openxmlformats.org/officeDocument/2006/relationships/tags" Target="../tags/tag576.xml"/><Relationship Id="rId12" Type="http://schemas.openxmlformats.org/officeDocument/2006/relationships/image" Target="../media/image11.jpeg"/><Relationship Id="rId2" Type="http://schemas.openxmlformats.org/officeDocument/2006/relationships/tags" Target="../tags/tag571.xml"/><Relationship Id="rId1" Type="http://schemas.openxmlformats.org/officeDocument/2006/relationships/tags" Target="../tags/tag570.xml"/><Relationship Id="rId6" Type="http://schemas.openxmlformats.org/officeDocument/2006/relationships/tags" Target="../tags/tag575.xml"/><Relationship Id="rId11" Type="http://schemas.openxmlformats.org/officeDocument/2006/relationships/slideLayout" Target="../slideLayouts/slideLayout651.xml"/><Relationship Id="rId5" Type="http://schemas.openxmlformats.org/officeDocument/2006/relationships/tags" Target="../tags/tag574.xml"/><Relationship Id="rId10" Type="http://schemas.openxmlformats.org/officeDocument/2006/relationships/tags" Target="../tags/tag579.xml"/><Relationship Id="rId4" Type="http://schemas.openxmlformats.org/officeDocument/2006/relationships/tags" Target="../tags/tag573.xml"/><Relationship Id="rId9" Type="http://schemas.openxmlformats.org/officeDocument/2006/relationships/tags" Target="../tags/tag578.xml"/></Relationships>
</file>

<file path=ppt/slides/_rels/slide6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662.xml"/><Relationship Id="rId1" Type="http://schemas.openxmlformats.org/officeDocument/2006/relationships/tags" Target="../tags/tag580.xml"/></Relationships>
</file>

<file path=ppt/slides/_rels/slide63.xml.rels><?xml version="1.0" encoding="UTF-8" standalone="yes"?>
<Relationships xmlns="http://schemas.openxmlformats.org/package/2006/relationships"><Relationship Id="rId3" Type="http://schemas.openxmlformats.org/officeDocument/2006/relationships/tags" Target="../tags/tag583.xml"/><Relationship Id="rId2" Type="http://schemas.openxmlformats.org/officeDocument/2006/relationships/tags" Target="../tags/tag582.xml"/><Relationship Id="rId1" Type="http://schemas.openxmlformats.org/officeDocument/2006/relationships/tags" Target="../tags/tag581.xml"/><Relationship Id="rId6" Type="http://schemas.openxmlformats.org/officeDocument/2006/relationships/image" Target="../media/image11.jpeg"/><Relationship Id="rId5" Type="http://schemas.openxmlformats.org/officeDocument/2006/relationships/slideLayout" Target="../slideLayouts/slideLayout673.xml"/><Relationship Id="rId4" Type="http://schemas.openxmlformats.org/officeDocument/2006/relationships/tags" Target="../tags/tag584.xml"/></Relationships>
</file>

<file path=ppt/slides/_rels/slide64.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16.jpeg"/><Relationship Id="rId1" Type="http://schemas.openxmlformats.org/officeDocument/2006/relationships/slideLayout" Target="../slideLayouts/slideLayout684.xml"/></Relationships>
</file>

<file path=ppt/slides/_rels/slide65.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15.jpeg"/><Relationship Id="rId1" Type="http://schemas.openxmlformats.org/officeDocument/2006/relationships/slideLayout" Target="../slideLayouts/slideLayout695.xml"/></Relationships>
</file>

<file path=ppt/slides/_rels/slide66.xml.rels><?xml version="1.0" encoding="UTF-8" standalone="yes"?>
<Relationships xmlns="http://schemas.openxmlformats.org/package/2006/relationships"><Relationship Id="rId13" Type="http://schemas.openxmlformats.org/officeDocument/2006/relationships/tags" Target="../tags/tag597.xml"/><Relationship Id="rId18" Type="http://schemas.openxmlformats.org/officeDocument/2006/relationships/tags" Target="../tags/tag602.xml"/><Relationship Id="rId26" Type="http://schemas.openxmlformats.org/officeDocument/2006/relationships/tags" Target="../tags/tag610.xml"/><Relationship Id="rId39" Type="http://schemas.openxmlformats.org/officeDocument/2006/relationships/tags" Target="../tags/tag623.xml"/><Relationship Id="rId21" Type="http://schemas.openxmlformats.org/officeDocument/2006/relationships/tags" Target="../tags/tag605.xml"/><Relationship Id="rId34" Type="http://schemas.openxmlformats.org/officeDocument/2006/relationships/tags" Target="../tags/tag618.xml"/><Relationship Id="rId42" Type="http://schemas.openxmlformats.org/officeDocument/2006/relationships/tags" Target="../tags/tag626.xml"/><Relationship Id="rId47" Type="http://schemas.openxmlformats.org/officeDocument/2006/relationships/image" Target="../media/image13.jpeg"/><Relationship Id="rId7" Type="http://schemas.openxmlformats.org/officeDocument/2006/relationships/tags" Target="../tags/tag591.xml"/><Relationship Id="rId2" Type="http://schemas.openxmlformats.org/officeDocument/2006/relationships/tags" Target="../tags/tag586.xml"/><Relationship Id="rId16" Type="http://schemas.openxmlformats.org/officeDocument/2006/relationships/tags" Target="../tags/tag600.xml"/><Relationship Id="rId29" Type="http://schemas.openxmlformats.org/officeDocument/2006/relationships/tags" Target="../tags/tag613.xml"/><Relationship Id="rId1" Type="http://schemas.openxmlformats.org/officeDocument/2006/relationships/tags" Target="../tags/tag585.xml"/><Relationship Id="rId6" Type="http://schemas.openxmlformats.org/officeDocument/2006/relationships/tags" Target="../tags/tag590.xml"/><Relationship Id="rId11" Type="http://schemas.openxmlformats.org/officeDocument/2006/relationships/tags" Target="../tags/tag595.xml"/><Relationship Id="rId24" Type="http://schemas.openxmlformats.org/officeDocument/2006/relationships/tags" Target="../tags/tag608.xml"/><Relationship Id="rId32" Type="http://schemas.openxmlformats.org/officeDocument/2006/relationships/tags" Target="../tags/tag616.xml"/><Relationship Id="rId37" Type="http://schemas.openxmlformats.org/officeDocument/2006/relationships/tags" Target="../tags/tag621.xml"/><Relationship Id="rId40" Type="http://schemas.openxmlformats.org/officeDocument/2006/relationships/tags" Target="../tags/tag624.xml"/><Relationship Id="rId45" Type="http://schemas.openxmlformats.org/officeDocument/2006/relationships/tags" Target="../tags/tag629.xml"/><Relationship Id="rId5" Type="http://schemas.openxmlformats.org/officeDocument/2006/relationships/tags" Target="../tags/tag589.xml"/><Relationship Id="rId15" Type="http://schemas.openxmlformats.org/officeDocument/2006/relationships/tags" Target="../tags/tag599.xml"/><Relationship Id="rId23" Type="http://schemas.openxmlformats.org/officeDocument/2006/relationships/tags" Target="../tags/tag607.xml"/><Relationship Id="rId28" Type="http://schemas.openxmlformats.org/officeDocument/2006/relationships/tags" Target="../tags/tag612.xml"/><Relationship Id="rId36" Type="http://schemas.openxmlformats.org/officeDocument/2006/relationships/tags" Target="../tags/tag620.xml"/><Relationship Id="rId10" Type="http://schemas.openxmlformats.org/officeDocument/2006/relationships/tags" Target="../tags/tag594.xml"/><Relationship Id="rId19" Type="http://schemas.openxmlformats.org/officeDocument/2006/relationships/tags" Target="../tags/tag603.xml"/><Relationship Id="rId31" Type="http://schemas.openxmlformats.org/officeDocument/2006/relationships/tags" Target="../tags/tag615.xml"/><Relationship Id="rId44" Type="http://schemas.openxmlformats.org/officeDocument/2006/relationships/tags" Target="../tags/tag628.xml"/><Relationship Id="rId4" Type="http://schemas.openxmlformats.org/officeDocument/2006/relationships/tags" Target="../tags/tag588.xml"/><Relationship Id="rId9" Type="http://schemas.openxmlformats.org/officeDocument/2006/relationships/tags" Target="../tags/tag593.xml"/><Relationship Id="rId14" Type="http://schemas.openxmlformats.org/officeDocument/2006/relationships/tags" Target="../tags/tag598.xml"/><Relationship Id="rId22" Type="http://schemas.openxmlformats.org/officeDocument/2006/relationships/tags" Target="../tags/tag606.xml"/><Relationship Id="rId27" Type="http://schemas.openxmlformats.org/officeDocument/2006/relationships/tags" Target="../tags/tag611.xml"/><Relationship Id="rId30" Type="http://schemas.openxmlformats.org/officeDocument/2006/relationships/tags" Target="../tags/tag614.xml"/><Relationship Id="rId35" Type="http://schemas.openxmlformats.org/officeDocument/2006/relationships/tags" Target="../tags/tag619.xml"/><Relationship Id="rId43" Type="http://schemas.openxmlformats.org/officeDocument/2006/relationships/tags" Target="../tags/tag627.xml"/><Relationship Id="rId48" Type="http://schemas.openxmlformats.org/officeDocument/2006/relationships/image" Target="../media/image9.GIF"/><Relationship Id="rId8" Type="http://schemas.openxmlformats.org/officeDocument/2006/relationships/tags" Target="../tags/tag592.xml"/><Relationship Id="rId3" Type="http://schemas.openxmlformats.org/officeDocument/2006/relationships/tags" Target="../tags/tag587.xml"/><Relationship Id="rId12" Type="http://schemas.openxmlformats.org/officeDocument/2006/relationships/tags" Target="../tags/tag596.xml"/><Relationship Id="rId17" Type="http://schemas.openxmlformats.org/officeDocument/2006/relationships/tags" Target="../tags/tag601.xml"/><Relationship Id="rId25" Type="http://schemas.openxmlformats.org/officeDocument/2006/relationships/tags" Target="../tags/tag609.xml"/><Relationship Id="rId33" Type="http://schemas.openxmlformats.org/officeDocument/2006/relationships/tags" Target="../tags/tag617.xml"/><Relationship Id="rId38" Type="http://schemas.openxmlformats.org/officeDocument/2006/relationships/tags" Target="../tags/tag622.xml"/><Relationship Id="rId46" Type="http://schemas.openxmlformats.org/officeDocument/2006/relationships/slideLayout" Target="../slideLayouts/slideLayout706.xml"/><Relationship Id="rId20" Type="http://schemas.openxmlformats.org/officeDocument/2006/relationships/tags" Target="../tags/tag604.xml"/><Relationship Id="rId41" Type="http://schemas.openxmlformats.org/officeDocument/2006/relationships/tags" Target="../tags/tag625.xml"/></Relationships>
</file>

<file path=ppt/slides/_rels/slide67.xml.rels><?xml version="1.0" encoding="UTF-8" standalone="yes"?>
<Relationships xmlns="http://schemas.openxmlformats.org/package/2006/relationships"><Relationship Id="rId8" Type="http://schemas.openxmlformats.org/officeDocument/2006/relationships/tags" Target="../tags/tag637.xml"/><Relationship Id="rId13" Type="http://schemas.openxmlformats.org/officeDocument/2006/relationships/tags" Target="../tags/tag642.xml"/><Relationship Id="rId18" Type="http://schemas.openxmlformats.org/officeDocument/2006/relationships/tags" Target="../tags/tag647.xml"/><Relationship Id="rId26" Type="http://schemas.openxmlformats.org/officeDocument/2006/relationships/tags" Target="../tags/tag655.xml"/><Relationship Id="rId3" Type="http://schemas.openxmlformats.org/officeDocument/2006/relationships/tags" Target="../tags/tag632.xml"/><Relationship Id="rId21" Type="http://schemas.openxmlformats.org/officeDocument/2006/relationships/tags" Target="../tags/tag650.xml"/><Relationship Id="rId7" Type="http://schemas.openxmlformats.org/officeDocument/2006/relationships/tags" Target="../tags/tag636.xml"/><Relationship Id="rId12" Type="http://schemas.openxmlformats.org/officeDocument/2006/relationships/tags" Target="../tags/tag641.xml"/><Relationship Id="rId17" Type="http://schemas.openxmlformats.org/officeDocument/2006/relationships/tags" Target="../tags/tag646.xml"/><Relationship Id="rId25" Type="http://schemas.openxmlformats.org/officeDocument/2006/relationships/tags" Target="../tags/tag654.xml"/><Relationship Id="rId2" Type="http://schemas.openxmlformats.org/officeDocument/2006/relationships/tags" Target="../tags/tag631.xml"/><Relationship Id="rId16" Type="http://schemas.openxmlformats.org/officeDocument/2006/relationships/tags" Target="../tags/tag645.xml"/><Relationship Id="rId20" Type="http://schemas.openxmlformats.org/officeDocument/2006/relationships/tags" Target="../tags/tag649.xml"/><Relationship Id="rId29" Type="http://schemas.openxmlformats.org/officeDocument/2006/relationships/image" Target="../media/image19.jpeg"/><Relationship Id="rId1" Type="http://schemas.openxmlformats.org/officeDocument/2006/relationships/tags" Target="../tags/tag630.xml"/><Relationship Id="rId6" Type="http://schemas.openxmlformats.org/officeDocument/2006/relationships/tags" Target="../tags/tag635.xml"/><Relationship Id="rId11" Type="http://schemas.openxmlformats.org/officeDocument/2006/relationships/tags" Target="../tags/tag640.xml"/><Relationship Id="rId24" Type="http://schemas.openxmlformats.org/officeDocument/2006/relationships/tags" Target="../tags/tag653.xml"/><Relationship Id="rId5" Type="http://schemas.openxmlformats.org/officeDocument/2006/relationships/tags" Target="../tags/tag634.xml"/><Relationship Id="rId15" Type="http://schemas.openxmlformats.org/officeDocument/2006/relationships/tags" Target="../tags/tag644.xml"/><Relationship Id="rId23" Type="http://schemas.openxmlformats.org/officeDocument/2006/relationships/tags" Target="../tags/tag652.xml"/><Relationship Id="rId28" Type="http://schemas.openxmlformats.org/officeDocument/2006/relationships/image" Target="../media/image11.jpeg"/><Relationship Id="rId10" Type="http://schemas.openxmlformats.org/officeDocument/2006/relationships/tags" Target="../tags/tag639.xml"/><Relationship Id="rId19" Type="http://schemas.openxmlformats.org/officeDocument/2006/relationships/tags" Target="../tags/tag648.xml"/><Relationship Id="rId4" Type="http://schemas.openxmlformats.org/officeDocument/2006/relationships/tags" Target="../tags/tag633.xml"/><Relationship Id="rId9" Type="http://schemas.openxmlformats.org/officeDocument/2006/relationships/tags" Target="../tags/tag638.xml"/><Relationship Id="rId14" Type="http://schemas.openxmlformats.org/officeDocument/2006/relationships/tags" Target="../tags/tag643.xml"/><Relationship Id="rId22" Type="http://schemas.openxmlformats.org/officeDocument/2006/relationships/tags" Target="../tags/tag651.xml"/><Relationship Id="rId27" Type="http://schemas.openxmlformats.org/officeDocument/2006/relationships/slideLayout" Target="../slideLayouts/slideLayout717.xml"/></Relationships>
</file>

<file path=ppt/slides/_rels/slide68.xml.rels><?xml version="1.0" encoding="UTF-8" standalone="yes"?>
<Relationships xmlns="http://schemas.openxmlformats.org/package/2006/relationships"><Relationship Id="rId8" Type="http://schemas.openxmlformats.org/officeDocument/2006/relationships/tags" Target="../tags/tag663.xml"/><Relationship Id="rId13" Type="http://schemas.openxmlformats.org/officeDocument/2006/relationships/tags" Target="../tags/tag668.xml"/><Relationship Id="rId18" Type="http://schemas.openxmlformats.org/officeDocument/2006/relationships/tags" Target="../tags/tag673.xml"/><Relationship Id="rId3" Type="http://schemas.openxmlformats.org/officeDocument/2006/relationships/tags" Target="../tags/tag658.xml"/><Relationship Id="rId21" Type="http://schemas.openxmlformats.org/officeDocument/2006/relationships/image" Target="../media/image11.jpeg"/><Relationship Id="rId7" Type="http://schemas.openxmlformats.org/officeDocument/2006/relationships/tags" Target="../tags/tag662.xml"/><Relationship Id="rId12" Type="http://schemas.openxmlformats.org/officeDocument/2006/relationships/tags" Target="../tags/tag667.xml"/><Relationship Id="rId17" Type="http://schemas.openxmlformats.org/officeDocument/2006/relationships/tags" Target="../tags/tag672.xml"/><Relationship Id="rId2" Type="http://schemas.openxmlformats.org/officeDocument/2006/relationships/tags" Target="../tags/tag657.xml"/><Relationship Id="rId16" Type="http://schemas.openxmlformats.org/officeDocument/2006/relationships/tags" Target="../tags/tag671.xml"/><Relationship Id="rId20" Type="http://schemas.openxmlformats.org/officeDocument/2006/relationships/slideLayout" Target="../slideLayouts/slideLayout728.xml"/><Relationship Id="rId1" Type="http://schemas.openxmlformats.org/officeDocument/2006/relationships/tags" Target="../tags/tag656.xml"/><Relationship Id="rId6" Type="http://schemas.openxmlformats.org/officeDocument/2006/relationships/tags" Target="../tags/tag661.xml"/><Relationship Id="rId11" Type="http://schemas.openxmlformats.org/officeDocument/2006/relationships/tags" Target="../tags/tag666.xml"/><Relationship Id="rId5" Type="http://schemas.openxmlformats.org/officeDocument/2006/relationships/tags" Target="../tags/tag660.xml"/><Relationship Id="rId15" Type="http://schemas.openxmlformats.org/officeDocument/2006/relationships/tags" Target="../tags/tag670.xml"/><Relationship Id="rId10" Type="http://schemas.openxmlformats.org/officeDocument/2006/relationships/tags" Target="../tags/tag665.xml"/><Relationship Id="rId19" Type="http://schemas.openxmlformats.org/officeDocument/2006/relationships/tags" Target="../tags/tag674.xml"/><Relationship Id="rId4" Type="http://schemas.openxmlformats.org/officeDocument/2006/relationships/tags" Target="../tags/tag659.xml"/><Relationship Id="rId9" Type="http://schemas.openxmlformats.org/officeDocument/2006/relationships/tags" Target="../tags/tag664.xml"/><Relationship Id="rId14" Type="http://schemas.openxmlformats.org/officeDocument/2006/relationships/tags" Target="../tags/tag669.xml"/><Relationship Id="rId22" Type="http://schemas.openxmlformats.org/officeDocument/2006/relationships/image" Target="../media/image20.jpeg"/></Relationships>
</file>

<file path=ppt/slides/_rels/slide69.xml.rels><?xml version="1.0" encoding="UTF-8" standalone="yes"?>
<Relationships xmlns="http://schemas.openxmlformats.org/package/2006/relationships"><Relationship Id="rId8" Type="http://schemas.openxmlformats.org/officeDocument/2006/relationships/tags" Target="../tags/tag682.xml"/><Relationship Id="rId13" Type="http://schemas.openxmlformats.org/officeDocument/2006/relationships/tags" Target="../tags/tag687.xml"/><Relationship Id="rId18" Type="http://schemas.openxmlformats.org/officeDocument/2006/relationships/image" Target="../media/image46.png"/><Relationship Id="rId3" Type="http://schemas.openxmlformats.org/officeDocument/2006/relationships/tags" Target="../tags/tag677.xml"/><Relationship Id="rId7" Type="http://schemas.openxmlformats.org/officeDocument/2006/relationships/tags" Target="../tags/tag681.xml"/><Relationship Id="rId12" Type="http://schemas.openxmlformats.org/officeDocument/2006/relationships/tags" Target="../tags/tag686.xml"/><Relationship Id="rId17" Type="http://schemas.openxmlformats.org/officeDocument/2006/relationships/image" Target="../media/image45.png"/><Relationship Id="rId2" Type="http://schemas.openxmlformats.org/officeDocument/2006/relationships/tags" Target="../tags/tag676.xml"/><Relationship Id="rId16" Type="http://schemas.openxmlformats.org/officeDocument/2006/relationships/image" Target="../media/image11.jpeg"/><Relationship Id="rId1" Type="http://schemas.openxmlformats.org/officeDocument/2006/relationships/tags" Target="../tags/tag675.xml"/><Relationship Id="rId6" Type="http://schemas.openxmlformats.org/officeDocument/2006/relationships/tags" Target="../tags/tag680.xml"/><Relationship Id="rId11" Type="http://schemas.openxmlformats.org/officeDocument/2006/relationships/tags" Target="../tags/tag685.xml"/><Relationship Id="rId5" Type="http://schemas.openxmlformats.org/officeDocument/2006/relationships/tags" Target="../tags/tag679.xml"/><Relationship Id="rId15" Type="http://schemas.openxmlformats.org/officeDocument/2006/relationships/slideLayout" Target="../slideLayouts/slideLayout739.xml"/><Relationship Id="rId10" Type="http://schemas.openxmlformats.org/officeDocument/2006/relationships/tags" Target="../tags/tag684.xml"/><Relationship Id="rId4" Type="http://schemas.openxmlformats.org/officeDocument/2006/relationships/tags" Target="../tags/tag678.xml"/><Relationship Id="rId9" Type="http://schemas.openxmlformats.org/officeDocument/2006/relationships/tags" Target="../tags/tag683.xml"/><Relationship Id="rId14" Type="http://schemas.openxmlformats.org/officeDocument/2006/relationships/tags" Target="../tags/tag688.xml"/></Relationships>
</file>

<file path=ppt/slides/_rels/slide7.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tags" Target="../tags/tag30.xml"/><Relationship Id="rId7" Type="http://schemas.openxmlformats.org/officeDocument/2006/relationships/image" Target="../media/image11.jpe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57.xml"/><Relationship Id="rId5" Type="http://schemas.openxmlformats.org/officeDocument/2006/relationships/tags" Target="../tags/tag32.xml"/><Relationship Id="rId4" Type="http://schemas.openxmlformats.org/officeDocument/2006/relationships/tags" Target="../tags/tag31.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5.jpeg"/><Relationship Id="rId1" Type="http://schemas.openxmlformats.org/officeDocument/2006/relationships/slideLayout" Target="../slideLayouts/slideLayout750.xml"/></Relationships>
</file>

<file path=ppt/slides/_rels/slide7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761.xml"/><Relationship Id="rId1" Type="http://schemas.openxmlformats.org/officeDocument/2006/relationships/tags" Target="../tags/tag689.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72.xml"/><Relationship Id="rId2" Type="http://schemas.openxmlformats.org/officeDocument/2006/relationships/tags" Target="../tags/tag691.xml"/><Relationship Id="rId1" Type="http://schemas.openxmlformats.org/officeDocument/2006/relationships/tags" Target="../tags/tag690.xml"/><Relationship Id="rId4" Type="http://schemas.openxmlformats.org/officeDocument/2006/relationships/image" Target="../media/image15.jpeg"/></Relationships>
</file>

<file path=ppt/slides/_rels/slide73.xml.rels><?xml version="1.0" encoding="UTF-8" standalone="yes"?>
<Relationships xmlns="http://schemas.openxmlformats.org/package/2006/relationships"><Relationship Id="rId3" Type="http://schemas.openxmlformats.org/officeDocument/2006/relationships/tags" Target="../tags/tag694.xml"/><Relationship Id="rId2" Type="http://schemas.openxmlformats.org/officeDocument/2006/relationships/tags" Target="../tags/tag693.xml"/><Relationship Id="rId1" Type="http://schemas.openxmlformats.org/officeDocument/2006/relationships/tags" Target="../tags/tag692.xml"/><Relationship Id="rId6" Type="http://schemas.openxmlformats.org/officeDocument/2006/relationships/image" Target="../media/image14.jpeg"/><Relationship Id="rId5" Type="http://schemas.openxmlformats.org/officeDocument/2006/relationships/slideLayout" Target="../slideLayouts/slideLayout783.xml"/><Relationship Id="rId4" Type="http://schemas.openxmlformats.org/officeDocument/2006/relationships/tags" Target="../tags/tag695.xml"/></Relationships>
</file>

<file path=ppt/slides/_rels/slide7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794.xml"/><Relationship Id="rId1" Type="http://schemas.openxmlformats.org/officeDocument/2006/relationships/tags" Target="../tags/tag696.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805.xml"/><Relationship Id="rId2" Type="http://schemas.openxmlformats.org/officeDocument/2006/relationships/tags" Target="../tags/tag698.xml"/><Relationship Id="rId1" Type="http://schemas.openxmlformats.org/officeDocument/2006/relationships/tags" Target="../tags/tag697.xml"/><Relationship Id="rId4" Type="http://schemas.openxmlformats.org/officeDocument/2006/relationships/image" Target="../media/image13.jpe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816.xml"/><Relationship Id="rId2" Type="http://schemas.openxmlformats.org/officeDocument/2006/relationships/tags" Target="../tags/tag700.xml"/><Relationship Id="rId1" Type="http://schemas.openxmlformats.org/officeDocument/2006/relationships/tags" Target="../tags/tag699.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s>
</file>

<file path=ppt/slides/_rels/slide77.xml.rels><?xml version="1.0" encoding="UTF-8" standalone="yes"?>
<Relationships xmlns="http://schemas.openxmlformats.org/package/2006/relationships"><Relationship Id="rId8" Type="http://schemas.openxmlformats.org/officeDocument/2006/relationships/tags" Target="../tags/tag708.xml"/><Relationship Id="rId13" Type="http://schemas.openxmlformats.org/officeDocument/2006/relationships/image" Target="../media/image14.jpeg"/><Relationship Id="rId3" Type="http://schemas.openxmlformats.org/officeDocument/2006/relationships/tags" Target="../tags/tag703.xml"/><Relationship Id="rId7" Type="http://schemas.openxmlformats.org/officeDocument/2006/relationships/tags" Target="../tags/tag707.xml"/><Relationship Id="rId12" Type="http://schemas.microsoft.com/office/2007/relationships/hdphoto" Target="../media/hdphoto1.wdp"/><Relationship Id="rId2" Type="http://schemas.openxmlformats.org/officeDocument/2006/relationships/tags" Target="../tags/tag702.xml"/><Relationship Id="rId1" Type="http://schemas.openxmlformats.org/officeDocument/2006/relationships/tags" Target="../tags/tag701.xml"/><Relationship Id="rId6" Type="http://schemas.openxmlformats.org/officeDocument/2006/relationships/tags" Target="../tags/tag706.xml"/><Relationship Id="rId11" Type="http://schemas.openxmlformats.org/officeDocument/2006/relationships/image" Target="../media/image4.png"/><Relationship Id="rId5" Type="http://schemas.openxmlformats.org/officeDocument/2006/relationships/tags" Target="../tags/tag705.xml"/><Relationship Id="rId10" Type="http://schemas.openxmlformats.org/officeDocument/2006/relationships/notesSlide" Target="../notesSlides/notesSlide2.xml"/><Relationship Id="rId4" Type="http://schemas.openxmlformats.org/officeDocument/2006/relationships/tags" Target="../tags/tag704.xml"/><Relationship Id="rId9" Type="http://schemas.openxmlformats.org/officeDocument/2006/relationships/slideLayout" Target="../slideLayouts/slideLayout821.xml"/></Relationships>
</file>

<file path=ppt/slides/_rels/slide78.xml.rels><?xml version="1.0" encoding="UTF-8" standalone="yes"?>
<Relationships xmlns="http://schemas.openxmlformats.org/package/2006/relationships"><Relationship Id="rId8" Type="http://schemas.openxmlformats.org/officeDocument/2006/relationships/tags" Target="../tags/tag716.xml"/><Relationship Id="rId3" Type="http://schemas.openxmlformats.org/officeDocument/2006/relationships/tags" Target="../tags/tag711.xml"/><Relationship Id="rId7" Type="http://schemas.openxmlformats.org/officeDocument/2006/relationships/tags" Target="../tags/tag715.xml"/><Relationship Id="rId2" Type="http://schemas.openxmlformats.org/officeDocument/2006/relationships/tags" Target="../tags/tag710.xml"/><Relationship Id="rId1" Type="http://schemas.openxmlformats.org/officeDocument/2006/relationships/tags" Target="../tags/tag709.xml"/><Relationship Id="rId6" Type="http://schemas.openxmlformats.org/officeDocument/2006/relationships/tags" Target="../tags/tag714.xml"/><Relationship Id="rId5" Type="http://schemas.openxmlformats.org/officeDocument/2006/relationships/tags" Target="../tags/tag713.xml"/><Relationship Id="rId10" Type="http://schemas.openxmlformats.org/officeDocument/2006/relationships/notesSlide" Target="../notesSlides/notesSlide3.xml"/><Relationship Id="rId4" Type="http://schemas.openxmlformats.org/officeDocument/2006/relationships/tags" Target="../tags/tag712.xml"/><Relationship Id="rId9" Type="http://schemas.openxmlformats.org/officeDocument/2006/relationships/slideLayout" Target="../slideLayouts/slideLayout82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21.xml"/><Relationship Id="rId1" Type="http://schemas.openxmlformats.org/officeDocument/2006/relationships/tags" Target="../tags/tag717.xml"/><Relationship Id="rId5" Type="http://schemas.openxmlformats.org/officeDocument/2006/relationships/image" Target="../media/image52.jpeg"/><Relationship Id="rId4" Type="http://schemas.openxmlformats.org/officeDocument/2006/relationships/image" Target="../media/image51.GIF"/></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68.xml"/><Relationship Id="rId1" Type="http://schemas.openxmlformats.org/officeDocument/2006/relationships/tags" Target="../tags/tag33.xml"/><Relationship Id="rId4" Type="http://schemas.openxmlformats.org/officeDocument/2006/relationships/image" Target="../media/image12.GIF"/></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821.xml"/><Relationship Id="rId3" Type="http://schemas.openxmlformats.org/officeDocument/2006/relationships/tags" Target="../tags/tag720.xml"/><Relationship Id="rId7" Type="http://schemas.openxmlformats.org/officeDocument/2006/relationships/tags" Target="../tags/tag724.xml"/><Relationship Id="rId2" Type="http://schemas.openxmlformats.org/officeDocument/2006/relationships/tags" Target="../tags/tag719.xml"/><Relationship Id="rId1" Type="http://schemas.openxmlformats.org/officeDocument/2006/relationships/tags" Target="../tags/tag718.xml"/><Relationship Id="rId6" Type="http://schemas.openxmlformats.org/officeDocument/2006/relationships/tags" Target="../tags/tag723.xml"/><Relationship Id="rId5" Type="http://schemas.openxmlformats.org/officeDocument/2006/relationships/tags" Target="../tags/tag722.xml"/><Relationship Id="rId4" Type="http://schemas.openxmlformats.org/officeDocument/2006/relationships/tags" Target="../tags/tag721.xml"/><Relationship Id="rId9" Type="http://schemas.openxmlformats.org/officeDocument/2006/relationships/image" Target="../media/image16.jpeg"/></Relationships>
</file>

<file path=ppt/slides/_rels/slide81.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832.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3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9.xml.rels><?xml version="1.0" encoding="UTF-8" standalone="yes"?>
<Relationships xmlns="http://schemas.openxmlformats.org/package/2006/relationships"><Relationship Id="rId13" Type="http://schemas.openxmlformats.org/officeDocument/2006/relationships/tags" Target="../tags/tag46.xml"/><Relationship Id="rId18" Type="http://schemas.openxmlformats.org/officeDocument/2006/relationships/tags" Target="../tags/tag51.xml"/><Relationship Id="rId26" Type="http://schemas.openxmlformats.org/officeDocument/2006/relationships/tags" Target="../tags/tag59.xml"/><Relationship Id="rId39" Type="http://schemas.openxmlformats.org/officeDocument/2006/relationships/tags" Target="../tags/tag72.xml"/><Relationship Id="rId21" Type="http://schemas.openxmlformats.org/officeDocument/2006/relationships/tags" Target="../tags/tag54.xml"/><Relationship Id="rId34" Type="http://schemas.openxmlformats.org/officeDocument/2006/relationships/tags" Target="../tags/tag67.xml"/><Relationship Id="rId42" Type="http://schemas.openxmlformats.org/officeDocument/2006/relationships/tags" Target="../tags/tag75.xml"/><Relationship Id="rId47" Type="http://schemas.openxmlformats.org/officeDocument/2006/relationships/image" Target="../media/image10.jpeg"/><Relationship Id="rId7" Type="http://schemas.openxmlformats.org/officeDocument/2006/relationships/tags" Target="../tags/tag40.xml"/><Relationship Id="rId2" Type="http://schemas.openxmlformats.org/officeDocument/2006/relationships/tags" Target="../tags/tag35.xml"/><Relationship Id="rId16" Type="http://schemas.openxmlformats.org/officeDocument/2006/relationships/tags" Target="../tags/tag49.xml"/><Relationship Id="rId29" Type="http://schemas.openxmlformats.org/officeDocument/2006/relationships/tags" Target="../tags/tag62.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24" Type="http://schemas.openxmlformats.org/officeDocument/2006/relationships/tags" Target="../tags/tag57.xml"/><Relationship Id="rId32" Type="http://schemas.openxmlformats.org/officeDocument/2006/relationships/tags" Target="../tags/tag65.xml"/><Relationship Id="rId37" Type="http://schemas.openxmlformats.org/officeDocument/2006/relationships/tags" Target="../tags/tag70.xml"/><Relationship Id="rId40" Type="http://schemas.openxmlformats.org/officeDocument/2006/relationships/tags" Target="../tags/tag73.xml"/><Relationship Id="rId45" Type="http://schemas.openxmlformats.org/officeDocument/2006/relationships/tags" Target="../tags/tag78.xml"/><Relationship Id="rId5" Type="http://schemas.openxmlformats.org/officeDocument/2006/relationships/tags" Target="../tags/tag38.xml"/><Relationship Id="rId15" Type="http://schemas.openxmlformats.org/officeDocument/2006/relationships/tags" Target="../tags/tag48.xml"/><Relationship Id="rId23" Type="http://schemas.openxmlformats.org/officeDocument/2006/relationships/tags" Target="../tags/tag56.xml"/><Relationship Id="rId28" Type="http://schemas.openxmlformats.org/officeDocument/2006/relationships/tags" Target="../tags/tag61.xml"/><Relationship Id="rId36" Type="http://schemas.openxmlformats.org/officeDocument/2006/relationships/tags" Target="../tags/tag69.xml"/><Relationship Id="rId10" Type="http://schemas.openxmlformats.org/officeDocument/2006/relationships/tags" Target="../tags/tag43.xml"/><Relationship Id="rId19" Type="http://schemas.openxmlformats.org/officeDocument/2006/relationships/tags" Target="../tags/tag52.xml"/><Relationship Id="rId31" Type="http://schemas.openxmlformats.org/officeDocument/2006/relationships/tags" Target="../tags/tag64.xml"/><Relationship Id="rId44" Type="http://schemas.openxmlformats.org/officeDocument/2006/relationships/tags" Target="../tags/tag77.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 Id="rId22" Type="http://schemas.openxmlformats.org/officeDocument/2006/relationships/tags" Target="../tags/tag55.xml"/><Relationship Id="rId27" Type="http://schemas.openxmlformats.org/officeDocument/2006/relationships/tags" Target="../tags/tag60.xml"/><Relationship Id="rId30" Type="http://schemas.openxmlformats.org/officeDocument/2006/relationships/tags" Target="../tags/tag63.xml"/><Relationship Id="rId35" Type="http://schemas.openxmlformats.org/officeDocument/2006/relationships/tags" Target="../tags/tag68.xml"/><Relationship Id="rId43" Type="http://schemas.openxmlformats.org/officeDocument/2006/relationships/tags" Target="../tags/tag76.xml"/><Relationship Id="rId8" Type="http://schemas.openxmlformats.org/officeDocument/2006/relationships/tags" Target="../tags/tag41.xml"/><Relationship Id="rId3" Type="http://schemas.openxmlformats.org/officeDocument/2006/relationships/tags" Target="../tags/tag36.xml"/><Relationship Id="rId12" Type="http://schemas.openxmlformats.org/officeDocument/2006/relationships/tags" Target="../tags/tag45.xml"/><Relationship Id="rId17" Type="http://schemas.openxmlformats.org/officeDocument/2006/relationships/tags" Target="../tags/tag50.xml"/><Relationship Id="rId25" Type="http://schemas.openxmlformats.org/officeDocument/2006/relationships/tags" Target="../tags/tag58.xml"/><Relationship Id="rId33" Type="http://schemas.openxmlformats.org/officeDocument/2006/relationships/tags" Target="../tags/tag66.xml"/><Relationship Id="rId38" Type="http://schemas.openxmlformats.org/officeDocument/2006/relationships/tags" Target="../tags/tag71.xml"/><Relationship Id="rId46" Type="http://schemas.openxmlformats.org/officeDocument/2006/relationships/slideLayout" Target="../slideLayouts/slideLayout79.xml"/><Relationship Id="rId20" Type="http://schemas.openxmlformats.org/officeDocument/2006/relationships/tags" Target="../tags/tag53.xml"/><Relationship Id="rId41" Type="http://schemas.openxmlformats.org/officeDocument/2006/relationships/tags" Target="../tags/tag7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3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2619" y="6382637"/>
            <a:ext cx="12204000" cy="0"/>
          </a:xfrm>
          <a:prstGeom prst="line">
            <a:avLst/>
          </a:prstGeom>
          <a:noFill/>
          <a:ln w="66675" cap="flat" cmpd="sng" algn="ctr">
            <a:solidFill>
              <a:srgbClr val="C0262E"/>
            </a:solidFill>
            <a:prstDash val="solid"/>
            <a:miter lim="800000"/>
          </a:ln>
          <a:effectLst/>
        </p:spPr>
      </p:cxnSp>
      <p:cxnSp>
        <p:nvCxnSpPr>
          <p:cNvPr id="5" name="直接连接符 4"/>
          <p:cNvCxnSpPr/>
          <p:nvPr/>
        </p:nvCxnSpPr>
        <p:spPr>
          <a:xfrm>
            <a:off x="2619" y="6666062"/>
            <a:ext cx="12204000" cy="0"/>
          </a:xfrm>
          <a:prstGeom prst="line">
            <a:avLst/>
          </a:prstGeom>
          <a:noFill/>
          <a:ln w="66675" cap="flat" cmpd="sng" algn="ctr">
            <a:solidFill>
              <a:srgbClr val="C0262E"/>
            </a:solidFill>
            <a:prstDash val="solid"/>
            <a:miter lim="800000"/>
          </a:ln>
          <a:effectLst/>
        </p:spPr>
      </p:cxnSp>
      <p:cxnSp>
        <p:nvCxnSpPr>
          <p:cNvPr id="6" name="直接连接符 5"/>
          <p:cNvCxnSpPr/>
          <p:nvPr/>
        </p:nvCxnSpPr>
        <p:spPr>
          <a:xfrm>
            <a:off x="2619" y="6099212"/>
            <a:ext cx="12204000" cy="0"/>
          </a:xfrm>
          <a:prstGeom prst="line">
            <a:avLst/>
          </a:prstGeom>
          <a:noFill/>
          <a:ln w="66675" cap="flat" cmpd="sng" algn="ctr">
            <a:solidFill>
              <a:srgbClr val="C0262E"/>
            </a:solidFill>
            <a:prstDash val="solid"/>
            <a:miter lim="800000"/>
          </a:ln>
          <a:effectLst/>
        </p:spPr>
      </p:cxnSp>
      <p:cxnSp>
        <p:nvCxnSpPr>
          <p:cNvPr id="7" name="直接连接符 6"/>
          <p:cNvCxnSpPr/>
          <p:nvPr/>
        </p:nvCxnSpPr>
        <p:spPr>
          <a:xfrm>
            <a:off x="7997" y="5815787"/>
            <a:ext cx="12204000" cy="0"/>
          </a:xfrm>
          <a:prstGeom prst="line">
            <a:avLst/>
          </a:prstGeom>
          <a:noFill/>
          <a:ln w="66675" cap="flat" cmpd="sng" algn="ctr">
            <a:solidFill>
              <a:srgbClr val="C0262E"/>
            </a:solidFill>
            <a:prstDash val="solid"/>
            <a:miter lim="800000"/>
          </a:ln>
          <a:effectLst/>
        </p:spPr>
      </p:cxnSp>
      <p:sp>
        <p:nvSpPr>
          <p:cNvPr id="8" name="矩形 7"/>
          <p:cNvSpPr/>
          <p:nvPr/>
        </p:nvSpPr>
        <p:spPr>
          <a:xfrm>
            <a:off x="0" y="-2435"/>
            <a:ext cx="12192000" cy="5628586"/>
          </a:xfrm>
          <a:prstGeom prst="rect">
            <a:avLst/>
          </a:prstGeom>
          <a:solidFill>
            <a:srgbClr val="C0262E"/>
          </a:solidFill>
          <a:ln w="12700" cap="flat" cmpd="sng" algn="ctr">
            <a:no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pic>
        <p:nvPicPr>
          <p:cNvPr id="10" name="图片 9"/>
          <p:cNvPicPr>
            <a:picLocks noChangeAspect="1"/>
          </p:cNvPicPr>
          <p:nvPr/>
        </p:nvPicPr>
        <p:blipFill rotWithShape="1">
          <a:blip r:embed="rId2">
            <a:extLst>
              <a:ext uri="{BEBA8EAE-BF5A-486C-A8C5-ECC9F3942E4B}">
                <a14:imgProps xmlns:a14="http://schemas.microsoft.com/office/drawing/2010/main">
                  <a14:imgLayer r:embed="rId3">
                    <a14:imgEffect>
                      <a14:backgroundRemoval t="44252" b="91606" l="47512" r="90877">
                        <a14:foregroundMark x1="52666" y1="72810" x2="52666" y2="72810"/>
                        <a14:foregroundMark x1="73697" y1="84763" x2="73697" y2="84763"/>
                        <a14:foregroundMark x1="87915" y1="75912" x2="87915" y2="75912"/>
                        <a14:foregroundMark x1="87618" y1="79106" x2="87618" y2="79106"/>
                        <a14:foregroundMark x1="88922" y1="79380" x2="88922" y2="79380"/>
                        <a14:backgroundMark x1="56220" y1="63686" x2="56220" y2="63686"/>
                        <a14:backgroundMark x1="57050" y1="68431" x2="57050" y2="68431"/>
                        <a14:backgroundMark x1="86552" y1="68066" x2="86552" y2="68066"/>
                      </a14:backgroundRemoval>
                    </a14:imgEffect>
                  </a14:imgLayer>
                </a14:imgProps>
              </a:ext>
              <a:ext uri="{28A0092B-C50C-407E-A947-70E740481C1C}">
                <a14:useLocalDpi xmlns:a14="http://schemas.microsoft.com/office/drawing/2010/main" val="0"/>
              </a:ext>
            </a:extLst>
          </a:blip>
          <a:srcRect l="47108" t="44162" r="8087" b="6249"/>
          <a:stretch>
            <a:fillRect/>
          </a:stretch>
        </p:blipFill>
        <p:spPr>
          <a:xfrm>
            <a:off x="7409094" y="3837289"/>
            <a:ext cx="4186990" cy="3008759"/>
          </a:xfrm>
          <a:prstGeom prst="rect">
            <a:avLst/>
          </a:prstGeom>
        </p:spPr>
      </p:pic>
      <p:sp>
        <p:nvSpPr>
          <p:cNvPr id="11" name="文本框 10"/>
          <p:cNvSpPr txBox="1"/>
          <p:nvPr/>
        </p:nvSpPr>
        <p:spPr>
          <a:xfrm>
            <a:off x="3968584" y="4327370"/>
            <a:ext cx="4552105" cy="829945"/>
          </a:xfrm>
          <a:prstGeom prst="rect">
            <a:avLst/>
          </a:prstGeom>
          <a:noFill/>
        </p:spPr>
        <p:txBody>
          <a:bodyPr wrap="square" rtlCol="0">
            <a:spAutoFit/>
          </a:bodyPr>
          <a:lstStyle/>
          <a:p>
            <a:pPr algn="ctr" defTabSz="457200" fontAlgn="auto">
              <a:spcBef>
                <a:spcPts val="0"/>
              </a:spcBef>
              <a:spcAft>
                <a:spcPts val="0"/>
              </a:spcAft>
            </a:pPr>
            <a:r>
              <a:rPr lang="zh-CN" altLang="en-US" sz="4800" b="0" dirty="0">
                <a:ln w="19050">
                  <a:solidFill>
                    <a:srgbClr val="FFFFFF"/>
                  </a:solidFill>
                </a:ln>
                <a:solidFill>
                  <a:srgbClr val="231F20"/>
                </a:solidFill>
                <a:latin typeface="微软雅黑" panose="020B0503020204020204" charset="-122"/>
                <a:ea typeface="微软雅黑" panose="020B0503020204020204" charset="-122"/>
              </a:rPr>
              <a:t>第</a:t>
            </a:r>
            <a:r>
              <a:rPr lang="en-US" altLang="zh-CN" sz="4800" b="0" dirty="0">
                <a:ln w="19050">
                  <a:solidFill>
                    <a:srgbClr val="FFFFFF"/>
                  </a:solidFill>
                </a:ln>
                <a:solidFill>
                  <a:srgbClr val="231F20"/>
                </a:solidFill>
                <a:latin typeface="微软雅黑" panose="020B0503020204020204" charset="-122"/>
                <a:ea typeface="微软雅黑" panose="020B0503020204020204" charset="-122"/>
              </a:rPr>
              <a:t>9</a:t>
            </a:r>
            <a:r>
              <a:rPr lang="zh-CN" altLang="en-US" sz="4800" b="0" dirty="0">
                <a:ln w="19050">
                  <a:solidFill>
                    <a:srgbClr val="FFFFFF"/>
                  </a:solidFill>
                </a:ln>
                <a:solidFill>
                  <a:srgbClr val="231F20"/>
                </a:solidFill>
                <a:latin typeface="微软雅黑" panose="020B0503020204020204" charset="-122"/>
                <a:ea typeface="微软雅黑" panose="020B0503020204020204" charset="-122"/>
              </a:rPr>
              <a:t>章  排序</a:t>
            </a: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rcRect l="13489" t="303" r="21834"/>
          <a:stretch>
            <a:fillRect/>
          </a:stretch>
        </p:blipFill>
        <p:spPr>
          <a:xfrm>
            <a:off x="1302107" y="1108354"/>
            <a:ext cx="510761" cy="2465554"/>
          </a:xfrm>
          <a:custGeom>
            <a:avLst/>
            <a:gdLst>
              <a:gd name="connsiteX0" fmla="*/ 370542 w 741084"/>
              <a:gd name="connsiteY0" fmla="*/ 0 h 3577373"/>
              <a:gd name="connsiteX1" fmla="*/ 741084 w 741084"/>
              <a:gd name="connsiteY1" fmla="*/ 370542 h 3577373"/>
              <a:gd name="connsiteX2" fmla="*/ 741083 w 741084"/>
              <a:gd name="connsiteY2" fmla="*/ 3206832 h 3577373"/>
              <a:gd name="connsiteX3" fmla="*/ 514773 w 741084"/>
              <a:gd name="connsiteY3" fmla="*/ 3548255 h 3577373"/>
              <a:gd name="connsiteX4" fmla="*/ 370546 w 741084"/>
              <a:gd name="connsiteY4" fmla="*/ 3577373 h 3577373"/>
              <a:gd name="connsiteX5" fmla="*/ 370542 w 741084"/>
              <a:gd name="connsiteY5" fmla="*/ 3577373 h 3577373"/>
              <a:gd name="connsiteX6" fmla="*/ 0 w 741084"/>
              <a:gd name="connsiteY6" fmla="*/ 3206831 h 3577373"/>
              <a:gd name="connsiteX7" fmla="*/ 0 w 741084"/>
              <a:gd name="connsiteY7" fmla="*/ 370542 h 3577373"/>
              <a:gd name="connsiteX8" fmla="*/ 370542 w 741084"/>
              <a:gd name="connsiteY8" fmla="*/ 0 h 357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1084" h="3577373">
                <a:moveTo>
                  <a:pt x="370542" y="0"/>
                </a:moveTo>
                <a:cubicBezTo>
                  <a:pt x="575187" y="0"/>
                  <a:pt x="741084" y="165897"/>
                  <a:pt x="741084" y="370542"/>
                </a:cubicBezTo>
                <a:cubicBezTo>
                  <a:pt x="741084" y="1315972"/>
                  <a:pt x="741083" y="2261402"/>
                  <a:pt x="741083" y="3206832"/>
                </a:cubicBezTo>
                <a:cubicBezTo>
                  <a:pt x="741083" y="3360316"/>
                  <a:pt x="647766" y="3492004"/>
                  <a:pt x="514773" y="3548255"/>
                </a:cubicBezTo>
                <a:lnTo>
                  <a:pt x="370546" y="3577373"/>
                </a:lnTo>
                <a:lnTo>
                  <a:pt x="370542" y="3577373"/>
                </a:lnTo>
                <a:cubicBezTo>
                  <a:pt x="165897" y="3577373"/>
                  <a:pt x="0" y="3411476"/>
                  <a:pt x="0" y="3206831"/>
                </a:cubicBezTo>
                <a:lnTo>
                  <a:pt x="0" y="370542"/>
                </a:lnTo>
                <a:cubicBezTo>
                  <a:pt x="0" y="165897"/>
                  <a:pt x="165897" y="0"/>
                  <a:pt x="370542" y="0"/>
                </a:cubicBezTo>
                <a:close/>
              </a:path>
            </a:pathLst>
          </a:custGeom>
        </p:spPr>
      </p:pic>
      <p:pic>
        <p:nvPicPr>
          <p:cNvPr id="15" name="图片 14"/>
          <p:cNvPicPr>
            <a:picLocks noChangeAspect="1"/>
          </p:cNvPicPr>
          <p:nvPr/>
        </p:nvPicPr>
        <p:blipFill rotWithShape="1">
          <a:blip r:embed="rId5">
            <a:clrChange>
              <a:clrFrom>
                <a:srgbClr val="C0262E"/>
              </a:clrFrom>
              <a:clrTo>
                <a:srgbClr val="C0262E">
                  <a:alpha val="0"/>
                </a:srgbClr>
              </a:clrTo>
            </a:clrChange>
            <a:extLst>
              <a:ext uri="{28A0092B-C50C-407E-A947-70E740481C1C}">
                <a14:useLocalDpi xmlns:a14="http://schemas.microsoft.com/office/drawing/2010/main" val="0"/>
              </a:ext>
            </a:extLst>
          </a:blip>
          <a:srcRect l="18499"/>
          <a:stretch>
            <a:fillRect/>
          </a:stretch>
        </p:blipFill>
        <p:spPr>
          <a:xfrm>
            <a:off x="2885562" y="886846"/>
            <a:ext cx="6647195" cy="3066993"/>
          </a:xfrm>
          <a:prstGeom prst="rect">
            <a:avLst/>
          </a:prstGeom>
        </p:spPr>
      </p:pic>
      <p:pic>
        <p:nvPicPr>
          <p:cNvPr id="17" name="图片 16"/>
          <p:cNvPicPr>
            <a:picLocks noChangeAspect="1"/>
          </p:cNvPicPr>
          <p:nvPr/>
        </p:nvPicPr>
        <p:blipFill rotWithShape="1">
          <a:blip r:embed="rId6">
            <a:extLst>
              <a:ext uri="{28A0092B-C50C-407E-A947-70E740481C1C}">
                <a14:useLocalDpi xmlns:a14="http://schemas.microsoft.com/office/drawing/2010/main" val="0"/>
              </a:ext>
            </a:extLst>
          </a:blip>
          <a:srcRect l="3610" t="4127" r="4069" b="2975"/>
          <a:stretch>
            <a:fillRect/>
          </a:stretch>
        </p:blipFill>
        <p:spPr>
          <a:xfrm>
            <a:off x="896470" y="5626149"/>
            <a:ext cx="1233480" cy="123185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250"/>
                                        <p:tgtEl>
                                          <p:spTgt spid="15"/>
                                        </p:tgtEl>
                                      </p:cBhvr>
                                    </p:animEffect>
                                  </p:childTnLst>
                                </p:cTn>
                              </p:par>
                            </p:childTnLst>
                          </p:cTn>
                        </p:par>
                        <p:par>
                          <p:cTn id="8" fill="hold">
                            <p:stCondLst>
                              <p:cond delay="2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27" name="内容占位符 26"/>
          <p:cNvPicPr>
            <a:picLocks noGrp="1" noChangeAspect="1"/>
          </p:cNvPicPr>
          <p:nvPr>
            <p:ph idx="1"/>
          </p:nvPr>
        </p:nvPicPr>
        <p:blipFill rotWithShape="1">
          <a:blip r:embed="rId46" cstate="print">
            <a:extLst>
              <a:ext uri="{28A0092B-C50C-407E-A947-70E740481C1C}">
                <a14:useLocalDpi xmlns:a14="http://schemas.microsoft.com/office/drawing/2010/main" val="0"/>
              </a:ext>
            </a:extLst>
          </a:blip>
          <a:srcRect r="7351" b="-600"/>
          <a:stretch>
            <a:fillRect/>
          </a:stretch>
        </p:blipFill>
        <p:spPr>
          <a:xfrm flipH="1">
            <a:off x="8324215" y="2040255"/>
            <a:ext cx="4056380" cy="4006850"/>
          </a:xfrm>
          <a:prstGeom prst="rect">
            <a:avLst/>
          </a:prstGeom>
        </p:spPr>
      </p:pic>
      <p:sp>
        <p:nvSpPr>
          <p:cNvPr id="5" name="TextBox 4"/>
          <p:cNvSpPr txBox="1"/>
          <p:nvPr>
            <p:custDataLst>
              <p:tags r:id="rId1"/>
            </p:custDataLst>
          </p:nvPr>
        </p:nvSpPr>
        <p:spPr>
          <a:xfrm>
            <a:off x="437487" y="5723584"/>
            <a:ext cx="8072494" cy="856615"/>
          </a:xfrm>
          <a:prstGeom prst="rect">
            <a:avLst/>
          </a:prstGeom>
          <a:solidFill>
            <a:schemeClr val="lt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5"/>
          </a:lnRef>
          <a:fillRef idx="1">
            <a:schemeClr val="lt1"/>
          </a:fillRef>
          <a:effectRef idx="0">
            <a:schemeClr val="accent5"/>
          </a:effectRef>
          <a:fontRef idx="minor">
            <a:schemeClr val="dk1"/>
          </a:fontRef>
        </p:style>
        <p:txBody>
          <a:bodyPr wrap="square" lIns="216000" tIns="108000" bIns="108000" rtlCol="0">
            <a:spAutoFit/>
          </a:bodyPr>
          <a:lstStyle/>
          <a:p>
            <a:pPr marL="342900" indent="-342900" algn="l">
              <a:lnSpc>
                <a:spcPts val="2500"/>
              </a:lnSpc>
              <a:spcBef>
                <a:spcPts val="0"/>
              </a:spcBef>
              <a:buBlip>
                <a:blip r:embed="rId47"/>
              </a:buBlip>
            </a:pPr>
            <a:r>
              <a:rPr lang="zh-CN" altLang="zh-CN" sz="2000" b="1">
                <a:solidFill>
                  <a:schemeClr val="dk1"/>
                </a:solidFill>
                <a:latin typeface="微软雅黑" panose="020B0503020204020204" charset="-122"/>
                <a:ea typeface="微软雅黑" panose="020B0503020204020204" charset="-122"/>
              </a:rPr>
              <a:t>排序算法所用的比较次数等于决策树中最深的叶子结点的深度</a:t>
            </a:r>
            <a:r>
              <a:rPr lang="zh-CN" altLang="en-US" sz="2000" b="1">
                <a:solidFill>
                  <a:schemeClr val="dk1"/>
                </a:solidFill>
                <a:latin typeface="微软雅黑" panose="020B0503020204020204" charset="-122"/>
                <a:ea typeface="微软雅黑" panose="020B0503020204020204" charset="-122"/>
              </a:rPr>
              <a:t>。</a:t>
            </a:r>
            <a:endParaRPr lang="en-US" altLang="zh-CN" sz="2000" b="1">
              <a:solidFill>
                <a:schemeClr val="dk1"/>
              </a:solidFill>
              <a:latin typeface="微软雅黑" panose="020B0503020204020204" charset="-122"/>
              <a:ea typeface="微软雅黑" panose="020B0503020204020204" charset="-122"/>
            </a:endParaRPr>
          </a:p>
          <a:p>
            <a:pPr marL="342900" indent="-342900" algn="l">
              <a:lnSpc>
                <a:spcPts val="2500"/>
              </a:lnSpc>
              <a:spcBef>
                <a:spcPts val="0"/>
              </a:spcBef>
              <a:buBlip>
                <a:blip r:embed="rId47"/>
              </a:buBlip>
            </a:pPr>
            <a:r>
              <a:rPr lang="zh-CN" altLang="zh-CN" sz="2000" b="1">
                <a:solidFill>
                  <a:schemeClr val="dk1"/>
                </a:solidFill>
                <a:latin typeface="微软雅黑" panose="020B0503020204020204" charset="-122"/>
                <a:ea typeface="微软雅黑" panose="020B0503020204020204" charset="-122"/>
              </a:rPr>
              <a:t>所用的平均比较次数等于决策树中叶子结点的平均深度即树的高度。</a:t>
            </a:r>
            <a:endParaRPr lang="zh-CN" altLang="zh-CN" sz="2000" b="1">
              <a:solidFill>
                <a:schemeClr val="dk1"/>
              </a:solidFill>
              <a:latin typeface="微软雅黑" panose="020B0503020204020204" charset="-122"/>
              <a:ea typeface="微软雅黑" panose="020B0503020204020204" charset="-122"/>
              <a:cs typeface="Consolas" panose="020B0609020204030204" pitchFamily="49" charset="0"/>
            </a:endParaRPr>
          </a:p>
        </p:txBody>
      </p:sp>
      <p:grpSp>
        <p:nvGrpSpPr>
          <p:cNvPr id="6" name="组合 5"/>
          <p:cNvGrpSpPr/>
          <p:nvPr/>
        </p:nvGrpSpPr>
        <p:grpSpPr>
          <a:xfrm>
            <a:off x="366049" y="1373804"/>
            <a:ext cx="7747896" cy="3330371"/>
            <a:chOff x="857224" y="1508112"/>
            <a:chExt cx="7747896" cy="3330371"/>
          </a:xfrm>
        </p:grpSpPr>
        <p:sp>
          <p:nvSpPr>
            <p:cNvPr id="7" name="Text Box 41"/>
            <p:cNvSpPr txBox="1">
              <a:spLocks noChangeArrowheads="1"/>
            </p:cNvSpPr>
            <p:nvPr>
              <p:custDataLst>
                <p:tags r:id="rId5"/>
              </p:custDataLst>
            </p:nvPr>
          </p:nvSpPr>
          <p:spPr bwMode="auto">
            <a:xfrm>
              <a:off x="4000496" y="4500570"/>
              <a:ext cx="818410"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3</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8" name="Text Box 40"/>
            <p:cNvSpPr txBox="1">
              <a:spLocks noChangeArrowheads="1"/>
            </p:cNvSpPr>
            <p:nvPr>
              <p:custDataLst>
                <p:tags r:id="rId6"/>
              </p:custDataLst>
            </p:nvPr>
          </p:nvSpPr>
          <p:spPr bwMode="auto">
            <a:xfrm>
              <a:off x="7786710" y="4500570"/>
              <a:ext cx="818410"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3</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9" name="Text Box 39"/>
            <p:cNvSpPr txBox="1">
              <a:spLocks noChangeArrowheads="1"/>
            </p:cNvSpPr>
            <p:nvPr>
              <p:custDataLst>
                <p:tags r:id="rId7"/>
              </p:custDataLst>
            </p:nvPr>
          </p:nvSpPr>
          <p:spPr bwMode="auto">
            <a:xfrm>
              <a:off x="5924034" y="3169329"/>
              <a:ext cx="818410"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3</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10" name="Text Box 38"/>
            <p:cNvSpPr txBox="1">
              <a:spLocks noChangeArrowheads="1"/>
            </p:cNvSpPr>
            <p:nvPr>
              <p:custDataLst>
                <p:tags r:id="rId8"/>
              </p:custDataLst>
            </p:nvPr>
          </p:nvSpPr>
          <p:spPr bwMode="auto">
            <a:xfrm>
              <a:off x="5157792" y="3519488"/>
              <a:ext cx="818410"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3</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11" name="Text Box 37"/>
            <p:cNvSpPr txBox="1">
              <a:spLocks noChangeArrowheads="1"/>
            </p:cNvSpPr>
            <p:nvPr>
              <p:custDataLst>
                <p:tags r:id="rId9"/>
              </p:custDataLst>
            </p:nvPr>
          </p:nvSpPr>
          <p:spPr bwMode="auto">
            <a:xfrm>
              <a:off x="2213146" y="3157989"/>
              <a:ext cx="930094" cy="336779"/>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3</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2" name="Text Box 36"/>
            <p:cNvSpPr txBox="1">
              <a:spLocks noChangeArrowheads="1"/>
            </p:cNvSpPr>
            <p:nvPr>
              <p:custDataLst>
                <p:tags r:id="rId10"/>
              </p:custDataLst>
            </p:nvPr>
          </p:nvSpPr>
          <p:spPr bwMode="auto">
            <a:xfrm>
              <a:off x="2824739" y="3602719"/>
              <a:ext cx="358196"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是</a:t>
              </a:r>
            </a:p>
          </p:txBody>
        </p:sp>
        <p:sp>
          <p:nvSpPr>
            <p:cNvPr id="13" name="Text Box 35"/>
            <p:cNvSpPr txBox="1">
              <a:spLocks noChangeArrowheads="1"/>
            </p:cNvSpPr>
            <p:nvPr>
              <p:custDataLst>
                <p:tags r:id="rId11"/>
              </p:custDataLst>
            </p:nvPr>
          </p:nvSpPr>
          <p:spPr bwMode="auto">
            <a:xfrm>
              <a:off x="4139855" y="3605894"/>
              <a:ext cx="358196"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否</a:t>
              </a:r>
            </a:p>
          </p:txBody>
        </p:sp>
        <p:sp>
          <p:nvSpPr>
            <p:cNvPr id="14" name="Text Box 34"/>
            <p:cNvSpPr txBox="1">
              <a:spLocks noChangeArrowheads="1"/>
            </p:cNvSpPr>
            <p:nvPr>
              <p:custDataLst>
                <p:tags r:id="rId12"/>
              </p:custDataLst>
            </p:nvPr>
          </p:nvSpPr>
          <p:spPr bwMode="auto">
            <a:xfrm>
              <a:off x="2714612" y="1508112"/>
              <a:ext cx="1005837"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6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6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6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3</a:t>
              </a: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3" name="Text Box 33"/>
            <p:cNvSpPr txBox="1">
              <a:spLocks noChangeArrowheads="1"/>
            </p:cNvSpPr>
            <p:nvPr>
              <p:custDataLst>
                <p:tags r:id="rId13"/>
              </p:custDataLst>
            </p:nvPr>
          </p:nvSpPr>
          <p:spPr bwMode="auto">
            <a:xfrm>
              <a:off x="3764656" y="1508112"/>
              <a:ext cx="1251419" cy="337913"/>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1"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k</a:t>
              </a:r>
              <a:r>
                <a:rPr kumimoji="0" lang="en-US" altLang="zh-CN" sz="1600" b="1" i="0" u="none" strike="noStrike" cap="none" normalizeH="0" baseline="-30000">
                  <a:ln>
                    <a:noFill/>
                  </a:ln>
                  <a:solidFill>
                    <a:schemeClr val="lt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a:t>
              </a:r>
              <a:r>
                <a:rPr kumimoji="0" lang="en-US" altLang="zh-CN" sz="1600" b="1" i="1"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k</a:t>
              </a:r>
              <a:r>
                <a:rPr kumimoji="0" lang="en-US" altLang="zh-CN" sz="1600" b="1" i="0" u="none" strike="noStrike" cap="none" normalizeH="0" baseline="-30000">
                  <a:ln>
                    <a:noFill/>
                  </a:ln>
                  <a:solidFill>
                    <a:schemeClr val="lt1"/>
                  </a:solidFill>
                  <a:effectLst/>
                  <a:latin typeface="微软雅黑" panose="020B0503020204020204" charset="-122"/>
                  <a:ea typeface="微软雅黑" panose="020B0503020204020204" charset="-122"/>
                  <a:cs typeface="Consolas" panose="020B0609020204030204" pitchFamily="49" charset="0"/>
                </a:rPr>
                <a:t>2</a:t>
              </a:r>
            </a:p>
          </p:txBody>
        </p:sp>
        <p:sp>
          <p:nvSpPr>
            <p:cNvPr id="16" name="Text Box 32"/>
            <p:cNvSpPr txBox="1">
              <a:spLocks noChangeArrowheads="1"/>
            </p:cNvSpPr>
            <p:nvPr>
              <p:custDataLst>
                <p:tags r:id="rId14"/>
              </p:custDataLst>
            </p:nvPr>
          </p:nvSpPr>
          <p:spPr bwMode="auto">
            <a:xfrm>
              <a:off x="1951006" y="2267849"/>
              <a:ext cx="1250285" cy="337913"/>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1"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k</a:t>
              </a:r>
              <a:r>
                <a:rPr kumimoji="0" lang="en-US" altLang="zh-CN" sz="1600" b="1" i="0" u="none" strike="noStrike" cap="none" normalizeH="0" baseline="-30000">
                  <a:ln>
                    <a:noFill/>
                  </a:ln>
                  <a:solidFill>
                    <a:schemeClr val="lt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a:t>
              </a:r>
              <a:r>
                <a:rPr kumimoji="0" lang="en-US" altLang="zh-CN" sz="1600" b="1" i="1"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k</a:t>
              </a:r>
              <a:r>
                <a:rPr kumimoji="0" lang="en-US" altLang="zh-CN" sz="1600" b="1" i="0" u="none" strike="noStrike" cap="none" normalizeH="0" baseline="-30000">
                  <a:ln>
                    <a:noFill/>
                  </a:ln>
                  <a:solidFill>
                    <a:schemeClr val="lt1"/>
                  </a:solidFill>
                  <a:effectLst/>
                  <a:latin typeface="微软雅黑" panose="020B0503020204020204" charset="-122"/>
                  <a:ea typeface="微软雅黑" panose="020B0503020204020204" charset="-122"/>
                  <a:cs typeface="Consolas" panose="020B0609020204030204" pitchFamily="49" charset="0"/>
                </a:rPr>
                <a:t>3</a:t>
              </a:r>
            </a:p>
          </p:txBody>
        </p:sp>
        <p:sp>
          <p:nvSpPr>
            <p:cNvPr id="17" name="Text Box 31"/>
            <p:cNvSpPr txBox="1">
              <a:spLocks noChangeArrowheads="1"/>
            </p:cNvSpPr>
            <p:nvPr>
              <p:custDataLst>
                <p:tags r:id="rId15"/>
              </p:custDataLst>
            </p:nvPr>
          </p:nvSpPr>
          <p:spPr bwMode="auto">
            <a:xfrm>
              <a:off x="1491925" y="3142114"/>
              <a:ext cx="698256" cy="336779"/>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①</a:t>
              </a:r>
            </a:p>
          </p:txBody>
        </p:sp>
        <p:sp>
          <p:nvSpPr>
            <p:cNvPr id="18" name="Text Box 30"/>
            <p:cNvSpPr txBox="1">
              <a:spLocks noChangeArrowheads="1"/>
            </p:cNvSpPr>
            <p:nvPr>
              <p:custDataLst>
                <p:tags r:id="rId16"/>
              </p:custDataLst>
            </p:nvPr>
          </p:nvSpPr>
          <p:spPr bwMode="auto">
            <a:xfrm>
              <a:off x="3134210" y="3169329"/>
              <a:ext cx="932962" cy="337913"/>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1"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k</a:t>
              </a:r>
              <a:r>
                <a:rPr kumimoji="0" lang="en-US" altLang="zh-CN" sz="1600" b="1" i="0" u="none" strike="noStrike" cap="none" normalizeH="0" baseline="-30000">
                  <a:ln>
                    <a:noFill/>
                  </a:ln>
                  <a:solidFill>
                    <a:schemeClr val="lt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a:t>
              </a:r>
              <a:r>
                <a:rPr kumimoji="0" lang="en-US" altLang="zh-CN" sz="1600" b="1" i="1"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k</a:t>
              </a:r>
              <a:r>
                <a:rPr kumimoji="0" lang="en-US" altLang="zh-CN" sz="1600" b="1" i="0" u="none" strike="noStrike" cap="none" normalizeH="0" baseline="-30000">
                  <a:ln>
                    <a:noFill/>
                  </a:ln>
                  <a:solidFill>
                    <a:schemeClr val="lt1"/>
                  </a:solidFill>
                  <a:effectLst/>
                  <a:latin typeface="微软雅黑" panose="020B0503020204020204" charset="-122"/>
                  <a:ea typeface="微软雅黑" panose="020B0503020204020204" charset="-122"/>
                  <a:cs typeface="Consolas" panose="020B0609020204030204" pitchFamily="49" charset="0"/>
                </a:rPr>
                <a:t>3</a:t>
              </a:r>
            </a:p>
          </p:txBody>
        </p:sp>
        <p:sp>
          <p:nvSpPr>
            <p:cNvPr id="19" name="Text Box 29"/>
            <p:cNvSpPr txBox="1">
              <a:spLocks noChangeArrowheads="1"/>
            </p:cNvSpPr>
            <p:nvPr>
              <p:custDataLst>
                <p:tags r:id="rId17"/>
              </p:custDataLst>
            </p:nvPr>
          </p:nvSpPr>
          <p:spPr bwMode="auto">
            <a:xfrm>
              <a:off x="2535908" y="4083281"/>
              <a:ext cx="698256" cy="337913"/>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②</a:t>
              </a:r>
            </a:p>
          </p:txBody>
        </p:sp>
        <p:sp>
          <p:nvSpPr>
            <p:cNvPr id="20" name="Text Box 28"/>
            <p:cNvSpPr txBox="1">
              <a:spLocks noChangeArrowheads="1"/>
            </p:cNvSpPr>
            <p:nvPr>
              <p:custDataLst>
                <p:tags r:id="rId18"/>
              </p:custDataLst>
            </p:nvPr>
          </p:nvSpPr>
          <p:spPr bwMode="auto">
            <a:xfrm>
              <a:off x="4066176" y="4083281"/>
              <a:ext cx="697122" cy="337913"/>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③</a:t>
              </a:r>
            </a:p>
          </p:txBody>
        </p:sp>
        <p:sp>
          <p:nvSpPr>
            <p:cNvPr id="21" name="Freeform 27"/>
            <p:cNvSpPr/>
            <p:nvPr>
              <p:custDataLst>
                <p:tags r:id="rId19"/>
              </p:custDataLst>
            </p:nvPr>
          </p:nvSpPr>
          <p:spPr bwMode="auto">
            <a:xfrm>
              <a:off x="2962116" y="3507242"/>
              <a:ext cx="431876" cy="540888"/>
            </a:xfrm>
            <a:custGeom>
              <a:avLst/>
              <a:gdLst/>
              <a:ahLst/>
              <a:cxnLst>
                <a:cxn ang="0">
                  <a:pos x="435" y="0"/>
                </a:cxn>
                <a:cxn ang="0">
                  <a:pos x="0" y="545"/>
                </a:cxn>
              </a:cxnLst>
              <a:rect l="0" t="0" r="r" b="b"/>
              <a:pathLst>
                <a:path w="435" h="545">
                  <a:moveTo>
                    <a:pt x="435" y="0"/>
                  </a:moveTo>
                  <a:lnTo>
                    <a:pt x="0" y="545"/>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2" name="Freeform 26"/>
            <p:cNvSpPr/>
            <p:nvPr>
              <p:custDataLst>
                <p:tags r:id="rId20"/>
              </p:custDataLst>
            </p:nvPr>
          </p:nvSpPr>
          <p:spPr bwMode="auto">
            <a:xfrm>
              <a:off x="3930152" y="3507242"/>
              <a:ext cx="401270" cy="578308"/>
            </a:xfrm>
            <a:custGeom>
              <a:avLst/>
              <a:gdLst/>
              <a:ahLst/>
              <a:cxnLst>
                <a:cxn ang="0">
                  <a:pos x="0" y="0"/>
                </a:cxn>
                <a:cxn ang="0">
                  <a:pos x="405" y="582"/>
                </a:cxn>
              </a:cxnLst>
              <a:rect l="0" t="0" r="r" b="b"/>
              <a:pathLst>
                <a:path w="405" h="582">
                  <a:moveTo>
                    <a:pt x="0" y="0"/>
                  </a:moveTo>
                  <a:lnTo>
                    <a:pt x="405" y="58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3" name="Text Box 25"/>
            <p:cNvSpPr txBox="1">
              <a:spLocks noChangeArrowheads="1"/>
            </p:cNvSpPr>
            <p:nvPr>
              <p:custDataLst>
                <p:tags r:id="rId21"/>
              </p:custDataLst>
            </p:nvPr>
          </p:nvSpPr>
          <p:spPr bwMode="auto">
            <a:xfrm>
              <a:off x="1712964" y="2669263"/>
              <a:ext cx="357062" cy="336779"/>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是</a:t>
              </a:r>
            </a:p>
          </p:txBody>
        </p:sp>
        <p:sp>
          <p:nvSpPr>
            <p:cNvPr id="24" name="Text Box 24"/>
            <p:cNvSpPr txBox="1">
              <a:spLocks noChangeArrowheads="1"/>
            </p:cNvSpPr>
            <p:nvPr>
              <p:custDataLst>
                <p:tags r:id="rId22"/>
              </p:custDataLst>
            </p:nvPr>
          </p:nvSpPr>
          <p:spPr bwMode="auto">
            <a:xfrm>
              <a:off x="3052798" y="2685138"/>
              <a:ext cx="357062" cy="336779"/>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否</a:t>
              </a:r>
            </a:p>
          </p:txBody>
        </p:sp>
        <p:sp>
          <p:nvSpPr>
            <p:cNvPr id="25" name="Freeform 23"/>
            <p:cNvSpPr/>
            <p:nvPr>
              <p:custDataLst>
                <p:tags r:id="rId23"/>
              </p:custDataLst>
            </p:nvPr>
          </p:nvSpPr>
          <p:spPr bwMode="auto">
            <a:xfrm>
              <a:off x="1838786" y="2603494"/>
              <a:ext cx="431876" cy="528414"/>
            </a:xfrm>
            <a:custGeom>
              <a:avLst/>
              <a:gdLst/>
              <a:ahLst/>
              <a:cxnLst>
                <a:cxn ang="0">
                  <a:pos x="435" y="0"/>
                </a:cxn>
                <a:cxn ang="0">
                  <a:pos x="0" y="532"/>
                </a:cxn>
              </a:cxnLst>
              <a:rect l="0" t="0" r="r" b="b"/>
              <a:pathLst>
                <a:path w="435" h="532">
                  <a:moveTo>
                    <a:pt x="435" y="0"/>
                  </a:moveTo>
                  <a:lnTo>
                    <a:pt x="0" y="53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6" name="Freeform 22"/>
            <p:cNvSpPr/>
            <p:nvPr>
              <p:custDataLst>
                <p:tags r:id="rId24"/>
              </p:custDataLst>
            </p:nvPr>
          </p:nvSpPr>
          <p:spPr bwMode="auto">
            <a:xfrm>
              <a:off x="2821558" y="2610298"/>
              <a:ext cx="527092" cy="559031"/>
            </a:xfrm>
            <a:custGeom>
              <a:avLst/>
              <a:gdLst/>
              <a:ahLst/>
              <a:cxnLst>
                <a:cxn ang="0">
                  <a:pos x="0" y="0"/>
                </a:cxn>
                <a:cxn ang="0">
                  <a:pos x="532" y="563"/>
                </a:cxn>
              </a:cxnLst>
              <a:rect l="0" t="0" r="r" b="b"/>
              <a:pathLst>
                <a:path w="532" h="563">
                  <a:moveTo>
                    <a:pt x="0" y="0"/>
                  </a:moveTo>
                  <a:lnTo>
                    <a:pt x="532" y="563"/>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4" name="Text Box 21"/>
            <p:cNvSpPr txBox="1">
              <a:spLocks noChangeArrowheads="1"/>
            </p:cNvSpPr>
            <p:nvPr>
              <p:custDataLst>
                <p:tags r:id="rId25"/>
              </p:custDataLst>
            </p:nvPr>
          </p:nvSpPr>
          <p:spPr bwMode="auto">
            <a:xfrm>
              <a:off x="6470397" y="3574144"/>
              <a:ext cx="357062"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是</a:t>
              </a:r>
            </a:p>
          </p:txBody>
        </p:sp>
        <p:sp>
          <p:nvSpPr>
            <p:cNvPr id="28" name="Text Box 20"/>
            <p:cNvSpPr txBox="1">
              <a:spLocks noChangeArrowheads="1"/>
            </p:cNvSpPr>
            <p:nvPr>
              <p:custDataLst>
                <p:tags r:id="rId26"/>
              </p:custDataLst>
            </p:nvPr>
          </p:nvSpPr>
          <p:spPr bwMode="auto">
            <a:xfrm>
              <a:off x="7804563" y="3605894"/>
              <a:ext cx="357062"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否</a:t>
              </a:r>
            </a:p>
          </p:txBody>
        </p:sp>
        <p:sp>
          <p:nvSpPr>
            <p:cNvPr id="29" name="Text Box 19"/>
            <p:cNvSpPr txBox="1">
              <a:spLocks noChangeArrowheads="1"/>
            </p:cNvSpPr>
            <p:nvPr>
              <p:custDataLst>
                <p:tags r:id="rId27"/>
              </p:custDataLst>
            </p:nvPr>
          </p:nvSpPr>
          <p:spPr bwMode="auto">
            <a:xfrm>
              <a:off x="5614581" y="2267849"/>
              <a:ext cx="1029122" cy="337913"/>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1"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k</a:t>
              </a:r>
              <a:r>
                <a:rPr kumimoji="0" lang="en-US" altLang="zh-CN" sz="1600" b="1" i="0" u="none" strike="noStrike" cap="none" normalizeH="0" baseline="-30000">
                  <a:ln>
                    <a:noFill/>
                  </a:ln>
                  <a:solidFill>
                    <a:schemeClr val="lt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a:t>
              </a:r>
              <a:r>
                <a:rPr kumimoji="0" lang="en-US" altLang="zh-CN" sz="1600" b="1" i="1"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k</a:t>
              </a:r>
              <a:r>
                <a:rPr kumimoji="0" lang="en-US" altLang="zh-CN" sz="1600" b="1" i="0" u="none" strike="noStrike" cap="none" normalizeH="0" baseline="-30000">
                  <a:ln>
                    <a:noFill/>
                  </a:ln>
                  <a:solidFill>
                    <a:schemeClr val="lt1"/>
                  </a:solidFill>
                  <a:effectLst/>
                  <a:latin typeface="微软雅黑" panose="020B0503020204020204" charset="-122"/>
                  <a:ea typeface="微软雅黑" panose="020B0503020204020204" charset="-122"/>
                  <a:cs typeface="Consolas" panose="020B0609020204030204" pitchFamily="49" charset="0"/>
                </a:rPr>
                <a:t>3</a:t>
              </a:r>
            </a:p>
          </p:txBody>
        </p:sp>
        <p:sp>
          <p:nvSpPr>
            <p:cNvPr id="30" name="Text Box 18"/>
            <p:cNvSpPr txBox="1">
              <a:spLocks noChangeArrowheads="1"/>
            </p:cNvSpPr>
            <p:nvPr>
              <p:custDataLst>
                <p:tags r:id="rId28"/>
              </p:custDataLst>
            </p:nvPr>
          </p:nvSpPr>
          <p:spPr bwMode="auto">
            <a:xfrm>
              <a:off x="5154366" y="3142114"/>
              <a:ext cx="698256" cy="336779"/>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④</a:t>
              </a:r>
            </a:p>
          </p:txBody>
        </p:sp>
        <p:sp>
          <p:nvSpPr>
            <p:cNvPr id="31" name="Text Box 17"/>
            <p:cNvSpPr txBox="1">
              <a:spLocks noChangeArrowheads="1"/>
            </p:cNvSpPr>
            <p:nvPr>
              <p:custDataLst>
                <p:tags r:id="rId29"/>
              </p:custDataLst>
            </p:nvPr>
          </p:nvSpPr>
          <p:spPr bwMode="auto">
            <a:xfrm>
              <a:off x="6807309" y="3169329"/>
              <a:ext cx="984163" cy="337913"/>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1"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k</a:t>
              </a:r>
              <a:r>
                <a:rPr kumimoji="0" lang="en-US" altLang="zh-CN" sz="1600" b="1" i="0" u="none" strike="noStrike" cap="none" normalizeH="0" baseline="-30000">
                  <a:ln>
                    <a:noFill/>
                  </a:ln>
                  <a:solidFill>
                    <a:schemeClr val="lt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a:t>
              </a:r>
              <a:r>
                <a:rPr kumimoji="0" lang="en-US" altLang="zh-CN" sz="1600" b="1" i="1"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k</a:t>
              </a:r>
              <a:r>
                <a:rPr kumimoji="0" lang="en-US" altLang="zh-CN" sz="1600" b="1" i="0" u="none" strike="noStrike" cap="none" normalizeH="0" baseline="-30000">
                  <a:ln>
                    <a:noFill/>
                  </a:ln>
                  <a:solidFill>
                    <a:schemeClr val="lt1"/>
                  </a:solidFill>
                  <a:effectLst/>
                  <a:latin typeface="微软雅黑" panose="020B0503020204020204" charset="-122"/>
                  <a:ea typeface="微软雅黑" panose="020B0503020204020204" charset="-122"/>
                  <a:cs typeface="Consolas" panose="020B0609020204030204" pitchFamily="49" charset="0"/>
                </a:rPr>
                <a:t>3</a:t>
              </a:r>
            </a:p>
          </p:txBody>
        </p:sp>
        <p:sp>
          <p:nvSpPr>
            <p:cNvPr id="32" name="Text Box 16"/>
            <p:cNvSpPr txBox="1">
              <a:spLocks noChangeArrowheads="1"/>
            </p:cNvSpPr>
            <p:nvPr>
              <p:custDataLst>
                <p:tags r:id="rId30"/>
              </p:custDataLst>
            </p:nvPr>
          </p:nvSpPr>
          <p:spPr bwMode="auto">
            <a:xfrm>
              <a:off x="6189974" y="4083281"/>
              <a:ext cx="697122" cy="337913"/>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⑤</a:t>
              </a:r>
            </a:p>
          </p:txBody>
        </p:sp>
        <p:sp>
          <p:nvSpPr>
            <p:cNvPr id="33" name="Text Box 15"/>
            <p:cNvSpPr txBox="1">
              <a:spLocks noChangeArrowheads="1"/>
            </p:cNvSpPr>
            <p:nvPr>
              <p:custDataLst>
                <p:tags r:id="rId31"/>
              </p:custDataLst>
            </p:nvPr>
          </p:nvSpPr>
          <p:spPr bwMode="auto">
            <a:xfrm>
              <a:off x="7783720" y="4083281"/>
              <a:ext cx="698256" cy="337913"/>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⑥</a:t>
              </a:r>
            </a:p>
          </p:txBody>
        </p:sp>
        <p:sp>
          <p:nvSpPr>
            <p:cNvPr id="34" name="Freeform 14"/>
            <p:cNvSpPr/>
            <p:nvPr>
              <p:custDataLst>
                <p:tags r:id="rId32"/>
              </p:custDataLst>
            </p:nvPr>
          </p:nvSpPr>
          <p:spPr bwMode="auto">
            <a:xfrm>
              <a:off x="6617756" y="3507242"/>
              <a:ext cx="439810" cy="540888"/>
            </a:xfrm>
            <a:custGeom>
              <a:avLst/>
              <a:gdLst/>
              <a:ahLst/>
              <a:cxnLst>
                <a:cxn ang="0">
                  <a:pos x="443" y="0"/>
                </a:cxn>
                <a:cxn ang="0">
                  <a:pos x="0" y="545"/>
                </a:cxn>
              </a:cxnLst>
              <a:rect l="0" t="0" r="r" b="b"/>
              <a:pathLst>
                <a:path w="443" h="545">
                  <a:moveTo>
                    <a:pt x="443" y="0"/>
                  </a:moveTo>
                  <a:lnTo>
                    <a:pt x="0" y="545"/>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5" name="Freeform 13"/>
            <p:cNvSpPr/>
            <p:nvPr>
              <p:custDataLst>
                <p:tags r:id="rId33"/>
              </p:custDataLst>
            </p:nvPr>
          </p:nvSpPr>
          <p:spPr bwMode="auto">
            <a:xfrm>
              <a:off x="7593726" y="3507242"/>
              <a:ext cx="402404" cy="578308"/>
            </a:xfrm>
            <a:custGeom>
              <a:avLst/>
              <a:gdLst/>
              <a:ahLst/>
              <a:cxnLst>
                <a:cxn ang="0">
                  <a:pos x="0" y="0"/>
                </a:cxn>
                <a:cxn ang="0">
                  <a:pos x="405" y="582"/>
                </a:cxn>
              </a:cxnLst>
              <a:rect l="0" t="0" r="r" b="b"/>
              <a:pathLst>
                <a:path w="405" h="582">
                  <a:moveTo>
                    <a:pt x="0" y="0"/>
                  </a:moveTo>
                  <a:lnTo>
                    <a:pt x="405" y="58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6" name="Text Box 12"/>
            <p:cNvSpPr txBox="1">
              <a:spLocks noChangeArrowheads="1"/>
            </p:cNvSpPr>
            <p:nvPr>
              <p:custDataLst>
                <p:tags r:id="rId34"/>
              </p:custDataLst>
            </p:nvPr>
          </p:nvSpPr>
          <p:spPr bwMode="auto">
            <a:xfrm>
              <a:off x="5377672" y="2669263"/>
              <a:ext cx="357062" cy="336779"/>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是</a:t>
              </a:r>
            </a:p>
          </p:txBody>
        </p:sp>
        <p:sp>
          <p:nvSpPr>
            <p:cNvPr id="37" name="Text Box 11"/>
            <p:cNvSpPr txBox="1">
              <a:spLocks noChangeArrowheads="1"/>
            </p:cNvSpPr>
            <p:nvPr>
              <p:custDataLst>
                <p:tags r:id="rId35"/>
              </p:custDataLst>
            </p:nvPr>
          </p:nvSpPr>
          <p:spPr bwMode="auto">
            <a:xfrm>
              <a:off x="6716373" y="2685138"/>
              <a:ext cx="357062" cy="336779"/>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否</a:t>
              </a:r>
            </a:p>
          </p:txBody>
        </p:sp>
        <p:sp>
          <p:nvSpPr>
            <p:cNvPr id="38" name="Freeform 10"/>
            <p:cNvSpPr/>
            <p:nvPr>
              <p:custDataLst>
                <p:tags r:id="rId36"/>
              </p:custDataLst>
            </p:nvPr>
          </p:nvSpPr>
          <p:spPr bwMode="auto">
            <a:xfrm>
              <a:off x="5502360" y="2603494"/>
              <a:ext cx="431876" cy="528414"/>
            </a:xfrm>
            <a:custGeom>
              <a:avLst/>
              <a:gdLst/>
              <a:ahLst/>
              <a:cxnLst>
                <a:cxn ang="0">
                  <a:pos x="435" y="0"/>
                </a:cxn>
                <a:cxn ang="0">
                  <a:pos x="0" y="532"/>
                </a:cxn>
              </a:cxnLst>
              <a:rect l="0" t="0" r="r" b="b"/>
              <a:pathLst>
                <a:path w="435" h="532">
                  <a:moveTo>
                    <a:pt x="435" y="0"/>
                  </a:moveTo>
                  <a:lnTo>
                    <a:pt x="0" y="53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9" name="Freeform 9"/>
            <p:cNvSpPr/>
            <p:nvPr>
              <p:custDataLst>
                <p:tags r:id="rId37"/>
              </p:custDataLst>
            </p:nvPr>
          </p:nvSpPr>
          <p:spPr bwMode="auto">
            <a:xfrm>
              <a:off x="6485132" y="2610298"/>
              <a:ext cx="528226" cy="559031"/>
            </a:xfrm>
            <a:custGeom>
              <a:avLst/>
              <a:gdLst/>
              <a:ahLst/>
              <a:cxnLst>
                <a:cxn ang="0">
                  <a:pos x="0" y="0"/>
                </a:cxn>
                <a:cxn ang="0">
                  <a:pos x="532" y="563"/>
                </a:cxn>
              </a:cxnLst>
              <a:rect l="0" t="0" r="r" b="b"/>
              <a:pathLst>
                <a:path w="532" h="563">
                  <a:moveTo>
                    <a:pt x="0" y="0"/>
                  </a:moveTo>
                  <a:lnTo>
                    <a:pt x="532" y="563"/>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40" name="Freeform 8"/>
            <p:cNvSpPr/>
            <p:nvPr>
              <p:custDataLst>
                <p:tags r:id="rId38"/>
              </p:custDataLst>
            </p:nvPr>
          </p:nvSpPr>
          <p:spPr bwMode="auto">
            <a:xfrm>
              <a:off x="3125344" y="1850560"/>
              <a:ext cx="737929" cy="402547"/>
            </a:xfrm>
            <a:custGeom>
              <a:avLst/>
              <a:gdLst/>
              <a:ahLst/>
              <a:cxnLst>
                <a:cxn ang="0">
                  <a:pos x="743" y="0"/>
                </a:cxn>
                <a:cxn ang="0">
                  <a:pos x="0" y="405"/>
                </a:cxn>
              </a:cxnLst>
              <a:rect l="0" t="0" r="r" b="b"/>
              <a:pathLst>
                <a:path w="743" h="405">
                  <a:moveTo>
                    <a:pt x="743" y="0"/>
                  </a:moveTo>
                  <a:lnTo>
                    <a:pt x="0" y="405"/>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41" name="Freeform 7"/>
            <p:cNvSpPr/>
            <p:nvPr>
              <p:custDataLst>
                <p:tags r:id="rId39"/>
              </p:custDataLst>
            </p:nvPr>
          </p:nvSpPr>
          <p:spPr bwMode="auto">
            <a:xfrm>
              <a:off x="4891387" y="1843757"/>
              <a:ext cx="810475" cy="424092"/>
            </a:xfrm>
            <a:custGeom>
              <a:avLst/>
              <a:gdLst/>
              <a:ahLst/>
              <a:cxnLst>
                <a:cxn ang="0">
                  <a:pos x="0" y="0"/>
                </a:cxn>
                <a:cxn ang="0">
                  <a:pos x="817" y="427"/>
                </a:cxn>
              </a:cxnLst>
              <a:rect l="0" t="0" r="r" b="b"/>
              <a:pathLst>
                <a:path w="817" h="427">
                  <a:moveTo>
                    <a:pt x="0" y="0"/>
                  </a:moveTo>
                  <a:lnTo>
                    <a:pt x="817" y="427"/>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42" name="Text Box 6"/>
            <p:cNvSpPr txBox="1">
              <a:spLocks noChangeArrowheads="1"/>
            </p:cNvSpPr>
            <p:nvPr>
              <p:custDataLst>
                <p:tags r:id="rId40"/>
              </p:custDataLst>
            </p:nvPr>
          </p:nvSpPr>
          <p:spPr bwMode="auto">
            <a:xfrm>
              <a:off x="857224" y="2267849"/>
              <a:ext cx="1076779"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3</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43" name="Text Box 5"/>
            <p:cNvSpPr txBox="1">
              <a:spLocks noChangeArrowheads="1"/>
            </p:cNvSpPr>
            <p:nvPr>
              <p:custDataLst>
                <p:tags r:id="rId41"/>
              </p:custDataLst>
            </p:nvPr>
          </p:nvSpPr>
          <p:spPr bwMode="auto">
            <a:xfrm>
              <a:off x="1357290" y="3519488"/>
              <a:ext cx="1032724"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3</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44" name="Text Box 4"/>
            <p:cNvSpPr txBox="1">
              <a:spLocks noChangeArrowheads="1"/>
            </p:cNvSpPr>
            <p:nvPr>
              <p:custDataLst>
                <p:tags r:id="rId42"/>
              </p:custDataLst>
            </p:nvPr>
          </p:nvSpPr>
          <p:spPr bwMode="auto">
            <a:xfrm>
              <a:off x="2428860" y="4500570"/>
              <a:ext cx="1021006"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3</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45" name="Text Box 3"/>
            <p:cNvSpPr txBox="1">
              <a:spLocks noChangeArrowheads="1"/>
            </p:cNvSpPr>
            <p:nvPr>
              <p:custDataLst>
                <p:tags r:id="rId43"/>
              </p:custDataLst>
            </p:nvPr>
          </p:nvSpPr>
          <p:spPr bwMode="auto">
            <a:xfrm>
              <a:off x="4784835" y="2267849"/>
              <a:ext cx="817276"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3</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46" name="Text Box 2"/>
            <p:cNvSpPr txBox="1">
              <a:spLocks noChangeArrowheads="1"/>
            </p:cNvSpPr>
            <p:nvPr>
              <p:custDataLst>
                <p:tags r:id="rId44"/>
              </p:custDataLst>
            </p:nvPr>
          </p:nvSpPr>
          <p:spPr bwMode="auto">
            <a:xfrm>
              <a:off x="6215074" y="4500570"/>
              <a:ext cx="818410"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3</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grpSp>
      <p:sp>
        <p:nvSpPr>
          <p:cNvPr id="47" name="圆角矩形 46"/>
          <p:cNvSpPr/>
          <p:nvPr>
            <p:custDataLst>
              <p:tags r:id="rId2"/>
            </p:custDataLst>
          </p:nvPr>
        </p:nvSpPr>
        <p:spPr>
          <a:xfrm>
            <a:off x="294611" y="1008676"/>
            <a:ext cx="8001056" cy="3929090"/>
          </a:xfrm>
          <a:prstGeom prst="roundRect">
            <a:avLst/>
          </a:prstGeom>
          <a:solidFill>
            <a:schemeClr val="accent5">
              <a:lumMod val="20000"/>
              <a:lumOff val="80000"/>
              <a:alpha val="0"/>
            </a:schemeClr>
          </a:solidFill>
          <a:ln w="19050">
            <a:solidFill>
              <a:schemeClr val="accent5">
                <a:lumMod val="20000"/>
                <a:lumOff val="80000"/>
              </a:schemeClr>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b="1">
              <a:solidFill>
                <a:schemeClr val="dk1"/>
              </a:solidFill>
              <a:latin typeface="微软雅黑" panose="020B0503020204020204" charset="-122"/>
              <a:ea typeface="微软雅黑" panose="020B0503020204020204" charset="-122"/>
            </a:endParaRPr>
          </a:p>
        </p:txBody>
      </p:sp>
      <p:sp>
        <p:nvSpPr>
          <p:cNvPr id="48" name="TextBox 47"/>
          <p:cNvSpPr txBox="1"/>
          <p:nvPr>
            <p:custDataLst>
              <p:tags r:id="rId3"/>
            </p:custDataLst>
          </p:nvPr>
        </p:nvSpPr>
        <p:spPr>
          <a:xfrm>
            <a:off x="4295139" y="5152080"/>
            <a:ext cx="3643338" cy="337185"/>
          </a:xfrm>
          <a:prstGeom prst="rect">
            <a:avLst/>
          </a:prstGeom>
          <a:noFill/>
        </p:spPr>
        <p:txBody>
          <a:bodyPr wrap="square" rtlCol="0">
            <a:spAutoFit/>
          </a:bodyPr>
          <a:lstStyle/>
          <a:p>
            <a:pPr algn="l">
              <a:lnSpc>
                <a:spcPct val="100000"/>
              </a:lnSpc>
              <a:spcBef>
                <a:spcPts val="0"/>
              </a:spcBef>
            </a:pPr>
            <a:r>
              <a:rPr lang="zh-CN" altLang="zh-CN" sz="1600" b="1">
                <a:solidFill>
                  <a:schemeClr val="dk1"/>
                </a:solidFill>
                <a:latin typeface="微软雅黑" panose="020B0503020204020204" charset="-122"/>
                <a:ea typeface="微软雅黑" panose="020B0503020204020204" charset="-122"/>
                <a:cs typeface="微软雅黑" panose="020B0503020204020204" charset="-122"/>
              </a:rPr>
              <a:t>推广为</a:t>
            </a:r>
            <a:r>
              <a:rPr lang="en-US" altLang="zh-CN" sz="1600" b="1" i="1">
                <a:solidFill>
                  <a:schemeClr val="dk1"/>
                </a:solidFill>
                <a:latin typeface="微软雅黑" panose="020B0503020204020204" charset="-122"/>
                <a:ea typeface="微软雅黑" panose="020B0503020204020204" charset="-122"/>
                <a:cs typeface="微软雅黑" panose="020B0503020204020204" charset="-122"/>
              </a:rPr>
              <a:t>n</a:t>
            </a:r>
            <a:r>
              <a:rPr lang="zh-CN" altLang="zh-CN" sz="1600" b="1">
                <a:solidFill>
                  <a:schemeClr val="dk1"/>
                </a:solidFill>
                <a:latin typeface="微软雅黑" panose="020B0503020204020204" charset="-122"/>
                <a:ea typeface="微软雅黑" panose="020B0503020204020204" charset="-122"/>
                <a:cs typeface="微软雅黑" panose="020B0503020204020204" charset="-122"/>
              </a:rPr>
              <a:t>个元素（假设关键字均不同）</a:t>
            </a:r>
          </a:p>
        </p:txBody>
      </p:sp>
      <p:sp>
        <p:nvSpPr>
          <p:cNvPr id="50" name="下箭头 49"/>
          <p:cNvSpPr/>
          <p:nvPr>
            <p:custDataLst>
              <p:tags r:id="rId4"/>
            </p:custDataLst>
          </p:nvPr>
        </p:nvSpPr>
        <p:spPr>
          <a:xfrm>
            <a:off x="4080825" y="5080642"/>
            <a:ext cx="214314" cy="500066"/>
          </a:xfrm>
          <a:prstGeom prst="down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b="1">
              <a:solidFill>
                <a:schemeClr val="dk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wipe(left)">
                                      <p:cBhvr>
                                        <p:cTn id="23" dur="500"/>
                                        <p:tgtEl>
                                          <p:spTgt spid="4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bldLvl="0" animBg="1"/>
      <p:bldP spid="47" grpId="0" bldLvl="0" animBg="1"/>
      <p:bldP spid="48" grpId="0"/>
      <p:bldP spid="50" grpId="0" bldLvl="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20835" name="Rectangle 3"/>
          <p:cNvSpPr>
            <a:spLocks noChangeArrowheads="1"/>
          </p:cNvSpPr>
          <p:nvPr/>
        </p:nvSpPr>
        <p:spPr bwMode="auto">
          <a:xfrm>
            <a:off x="1524000" y="0"/>
            <a:ext cx="3436938"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堆的重新调整－</a:t>
            </a:r>
            <a:r>
              <a:rPr lang="zh-CN" altLang="zh-CN" sz="3200">
                <a:solidFill>
                  <a:srgbClr val="FF3300"/>
                </a:solidFill>
                <a:effectLst>
                  <a:outerShdw blurRad="38100" dist="38100" dir="2700000" algn="tl">
                    <a:srgbClr val="000000"/>
                  </a:outerShdw>
                </a:effectLst>
              </a:rPr>
              <a:t>2</a:t>
            </a:r>
          </a:p>
        </p:txBody>
      </p:sp>
      <p:sp>
        <p:nvSpPr>
          <p:cNvPr id="123908" name="Rectangle 4"/>
          <p:cNvSpPr>
            <a:spLocks noChangeArrowheads="1"/>
          </p:cNvSpPr>
          <p:nvPr/>
        </p:nvSpPr>
        <p:spPr bwMode="auto">
          <a:xfrm>
            <a:off x="5006975" y="2484438"/>
            <a:ext cx="763588" cy="4556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3909" name="Rectangle 5"/>
          <p:cNvSpPr>
            <a:spLocks noChangeArrowheads="1"/>
          </p:cNvSpPr>
          <p:nvPr/>
        </p:nvSpPr>
        <p:spPr bwMode="auto">
          <a:xfrm>
            <a:off x="4203700" y="3411538"/>
            <a:ext cx="674688" cy="438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3910" name="Rectangle 6"/>
          <p:cNvSpPr>
            <a:spLocks noChangeArrowheads="1"/>
          </p:cNvSpPr>
          <p:nvPr/>
        </p:nvSpPr>
        <p:spPr bwMode="auto">
          <a:xfrm>
            <a:off x="6816725" y="1471614"/>
            <a:ext cx="21480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sp>
        <p:nvSpPr>
          <p:cNvPr id="123911" name="Line 7"/>
          <p:cNvSpPr>
            <a:spLocks noChangeShapeType="1"/>
          </p:cNvSpPr>
          <p:nvPr/>
        </p:nvSpPr>
        <p:spPr bwMode="auto">
          <a:xfrm flipV="1">
            <a:off x="4743451" y="2817814"/>
            <a:ext cx="454025" cy="581025"/>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3912" name="Line 8"/>
          <p:cNvSpPr>
            <a:spLocks noChangeShapeType="1"/>
          </p:cNvSpPr>
          <p:nvPr/>
        </p:nvSpPr>
        <p:spPr bwMode="auto">
          <a:xfrm flipV="1">
            <a:off x="5491164" y="1816100"/>
            <a:ext cx="1260475" cy="67468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3913" name="Rectangle 9"/>
          <p:cNvSpPr>
            <a:spLocks noChangeArrowheads="1"/>
          </p:cNvSpPr>
          <p:nvPr/>
        </p:nvSpPr>
        <p:spPr bwMode="auto">
          <a:xfrm>
            <a:off x="5084763" y="2349500"/>
            <a:ext cx="93980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6600"/>
                </a:solidFill>
                <a:latin typeface="Arial" panose="020B0604020202020204" pitchFamily="34" charset="0"/>
                <a:ea typeface="宋体" panose="02010600030101010101" pitchFamily="2" charset="-122"/>
              </a:rPr>
              <a:t> </a:t>
            </a:r>
            <a:r>
              <a:rPr lang="zh-CN" altLang="zh-CN" sz="1900" b="1">
                <a:solidFill>
                  <a:srgbClr val="6D6F71"/>
                </a:solidFill>
                <a:latin typeface="Arial" panose="020B0604020202020204" pitchFamily="34" charset="0"/>
                <a:ea typeface="宋体" panose="02010600030101010101" pitchFamily="2" charset="-122"/>
              </a:rPr>
              <a:t>40</a:t>
            </a:r>
          </a:p>
        </p:txBody>
      </p:sp>
      <p:sp>
        <p:nvSpPr>
          <p:cNvPr id="123914" name="Rectangle 10"/>
          <p:cNvSpPr>
            <a:spLocks noChangeArrowheads="1"/>
          </p:cNvSpPr>
          <p:nvPr/>
        </p:nvSpPr>
        <p:spPr bwMode="auto">
          <a:xfrm>
            <a:off x="4352926" y="3398838"/>
            <a:ext cx="460375"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r>
              <a:rPr lang="zh-CN" altLang="zh-CN" sz="1400" b="1">
                <a:solidFill>
                  <a:srgbClr val="6D6F71"/>
                </a:solidFill>
                <a:latin typeface="Arial" panose="020B0604020202020204" pitchFamily="34" charset="0"/>
                <a:ea typeface="宋体" panose="02010600030101010101" pitchFamily="2" charset="-122"/>
              </a:rPr>
              <a:t> </a:t>
            </a: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4 </a:t>
            </a:r>
            <a:r>
              <a:rPr lang="zh-CN" altLang="zh-CN" sz="1900" b="1">
                <a:solidFill>
                  <a:srgbClr val="6D6F71"/>
                </a:solidFill>
                <a:latin typeface="Arial" panose="020B0604020202020204" pitchFamily="34" charset="0"/>
                <a:ea typeface="宋体" panose="02010600030101010101" pitchFamily="2" charset="-122"/>
              </a:rPr>
              <a:t>                </a:t>
            </a:r>
          </a:p>
        </p:txBody>
      </p:sp>
      <p:grpSp>
        <p:nvGrpSpPr>
          <p:cNvPr id="123915" name="Group 11"/>
          <p:cNvGrpSpPr>
            <a:grpSpLocks/>
          </p:cNvGrpSpPr>
          <p:nvPr/>
        </p:nvGrpSpPr>
        <p:grpSpPr bwMode="auto">
          <a:xfrm>
            <a:off x="5605463" y="2801939"/>
            <a:ext cx="730250" cy="1477963"/>
            <a:chOff x="0" y="0"/>
            <a:chExt cx="460" cy="931"/>
          </a:xfrm>
        </p:grpSpPr>
        <p:sp>
          <p:nvSpPr>
            <p:cNvPr id="123948" name="Rectangle 12"/>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3949" name="Line 13"/>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3950" name="Rectangle 14"/>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19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grpSp>
      <p:sp>
        <p:nvSpPr>
          <p:cNvPr id="123916" name="Rectangle 15"/>
          <p:cNvSpPr>
            <a:spLocks noChangeArrowheads="1"/>
          </p:cNvSpPr>
          <p:nvPr/>
        </p:nvSpPr>
        <p:spPr bwMode="auto">
          <a:xfrm>
            <a:off x="8285163" y="2493964"/>
            <a:ext cx="703262" cy="44608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3917" name="Rectangle 16"/>
          <p:cNvSpPr>
            <a:spLocks noChangeArrowheads="1"/>
          </p:cNvSpPr>
          <p:nvPr/>
        </p:nvSpPr>
        <p:spPr bwMode="auto">
          <a:xfrm>
            <a:off x="7559676" y="3392488"/>
            <a:ext cx="715963" cy="4572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3918" name="Rectangle 17"/>
          <p:cNvSpPr>
            <a:spLocks noChangeArrowheads="1"/>
          </p:cNvSpPr>
          <p:nvPr/>
        </p:nvSpPr>
        <p:spPr bwMode="auto">
          <a:xfrm>
            <a:off x="8380414" y="2505075"/>
            <a:ext cx="1100137" cy="350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800" b="1">
                <a:solidFill>
                  <a:srgbClr val="FF3300"/>
                </a:solidFill>
                <a:latin typeface="Arial" panose="020B0604020202020204" pitchFamily="34" charset="0"/>
                <a:ea typeface="宋体" panose="02010600030101010101" pitchFamily="2" charset="-122"/>
              </a:rPr>
              <a:t> </a:t>
            </a:r>
            <a:r>
              <a:rPr lang="zh-CN" altLang="zh-CN" sz="1800" b="1">
                <a:solidFill>
                  <a:srgbClr val="6D6F71"/>
                </a:solidFill>
                <a:latin typeface="Arial" panose="020B0604020202020204" pitchFamily="34" charset="0"/>
                <a:ea typeface="宋体" panose="02010600030101010101" pitchFamily="2" charset="-122"/>
              </a:rPr>
              <a:t>12</a:t>
            </a:r>
          </a:p>
        </p:txBody>
      </p:sp>
      <p:sp>
        <p:nvSpPr>
          <p:cNvPr id="123919" name="Line 18"/>
          <p:cNvSpPr>
            <a:spLocks noChangeShapeType="1"/>
          </p:cNvSpPr>
          <p:nvPr/>
        </p:nvSpPr>
        <p:spPr bwMode="auto">
          <a:xfrm flipV="1">
            <a:off x="7926388" y="2744788"/>
            <a:ext cx="474662" cy="609600"/>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3920" name="Rectangle 19"/>
          <p:cNvSpPr>
            <a:spLocks noChangeArrowheads="1"/>
          </p:cNvSpPr>
          <p:nvPr/>
        </p:nvSpPr>
        <p:spPr bwMode="auto">
          <a:xfrm>
            <a:off x="7708900" y="3427414"/>
            <a:ext cx="692150"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60</a:t>
            </a:r>
          </a:p>
        </p:txBody>
      </p:sp>
      <p:sp>
        <p:nvSpPr>
          <p:cNvPr id="123921" name="Rectangle 20"/>
          <p:cNvSpPr>
            <a:spLocks noChangeArrowheads="1"/>
          </p:cNvSpPr>
          <p:nvPr/>
        </p:nvSpPr>
        <p:spPr bwMode="auto">
          <a:xfrm>
            <a:off x="8936039" y="3382963"/>
            <a:ext cx="688975" cy="47466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3922" name="Line 21"/>
          <p:cNvSpPr>
            <a:spLocks noChangeShapeType="1"/>
          </p:cNvSpPr>
          <p:nvPr/>
        </p:nvSpPr>
        <p:spPr bwMode="auto">
          <a:xfrm flipH="1" flipV="1">
            <a:off x="8894764" y="2809875"/>
            <a:ext cx="433387" cy="55403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3923" name="Rectangle 22"/>
          <p:cNvSpPr>
            <a:spLocks noChangeArrowheads="1"/>
          </p:cNvSpPr>
          <p:nvPr/>
        </p:nvSpPr>
        <p:spPr bwMode="auto">
          <a:xfrm>
            <a:off x="9083676" y="3413125"/>
            <a:ext cx="461963"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7</a:t>
            </a:r>
          </a:p>
        </p:txBody>
      </p:sp>
      <p:sp>
        <p:nvSpPr>
          <p:cNvPr id="123924" name="Line 23"/>
          <p:cNvSpPr>
            <a:spLocks noChangeShapeType="1"/>
          </p:cNvSpPr>
          <p:nvPr/>
        </p:nvSpPr>
        <p:spPr bwMode="auto">
          <a:xfrm flipH="1" flipV="1">
            <a:off x="7423151" y="1801814"/>
            <a:ext cx="1192213" cy="700087"/>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3925" name="Rectangle 24"/>
          <p:cNvSpPr>
            <a:spLocks noChangeArrowheads="1"/>
          </p:cNvSpPr>
          <p:nvPr/>
        </p:nvSpPr>
        <p:spPr bwMode="auto">
          <a:xfrm>
            <a:off x="2717800" y="677863"/>
            <a:ext cx="812800" cy="4183062"/>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3926" name="Line 25"/>
          <p:cNvSpPr>
            <a:spLocks noChangeShapeType="1"/>
          </p:cNvSpPr>
          <p:nvPr/>
        </p:nvSpPr>
        <p:spPr bwMode="auto">
          <a:xfrm>
            <a:off x="2711450" y="12223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3927" name="Line 26"/>
          <p:cNvSpPr>
            <a:spLocks noChangeShapeType="1"/>
          </p:cNvSpPr>
          <p:nvPr/>
        </p:nvSpPr>
        <p:spPr bwMode="auto">
          <a:xfrm>
            <a:off x="2711450" y="18399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3928" name="Line 27"/>
          <p:cNvSpPr>
            <a:spLocks noChangeShapeType="1"/>
          </p:cNvSpPr>
          <p:nvPr/>
        </p:nvSpPr>
        <p:spPr bwMode="auto">
          <a:xfrm>
            <a:off x="2711450" y="246062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3929" name="Line 28"/>
          <p:cNvSpPr>
            <a:spLocks noChangeShapeType="1"/>
          </p:cNvSpPr>
          <p:nvPr/>
        </p:nvSpPr>
        <p:spPr bwMode="auto">
          <a:xfrm>
            <a:off x="2711450" y="307816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3930" name="Line 29"/>
          <p:cNvSpPr>
            <a:spLocks noChangeShapeType="1"/>
          </p:cNvSpPr>
          <p:nvPr/>
        </p:nvSpPr>
        <p:spPr bwMode="auto">
          <a:xfrm>
            <a:off x="2711450" y="36988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3931" name="Line 30"/>
          <p:cNvSpPr>
            <a:spLocks noChangeShapeType="1"/>
          </p:cNvSpPr>
          <p:nvPr/>
        </p:nvSpPr>
        <p:spPr bwMode="auto">
          <a:xfrm>
            <a:off x="2711450" y="43164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3932" name="Rectangle 31"/>
          <p:cNvSpPr>
            <a:spLocks noChangeArrowheads="1"/>
          </p:cNvSpPr>
          <p:nvPr/>
        </p:nvSpPr>
        <p:spPr bwMode="auto">
          <a:xfrm>
            <a:off x="1971676" y="82551"/>
            <a:ext cx="639599" cy="4708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[ 1 ]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[ 2 ]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[ 3 ]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[ 4 ]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[ 5 ]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[ 6 ]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[ 7 ]</a:t>
            </a:r>
          </a:p>
        </p:txBody>
      </p:sp>
      <p:sp>
        <p:nvSpPr>
          <p:cNvPr id="123933" name="Rectangle 32"/>
          <p:cNvSpPr>
            <a:spLocks noChangeArrowheads="1"/>
          </p:cNvSpPr>
          <p:nvPr/>
        </p:nvSpPr>
        <p:spPr bwMode="auto">
          <a:xfrm>
            <a:off x="8408989" y="2940051"/>
            <a:ext cx="5667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3</a:t>
            </a:r>
          </a:p>
        </p:txBody>
      </p:sp>
      <p:sp>
        <p:nvSpPr>
          <p:cNvPr id="123934" name="Rectangle 33"/>
          <p:cNvSpPr>
            <a:spLocks noChangeArrowheads="1"/>
          </p:cNvSpPr>
          <p:nvPr/>
        </p:nvSpPr>
        <p:spPr bwMode="auto">
          <a:xfrm>
            <a:off x="7608888" y="3859214"/>
            <a:ext cx="55721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 6</a:t>
            </a:r>
          </a:p>
        </p:txBody>
      </p:sp>
      <p:sp>
        <p:nvSpPr>
          <p:cNvPr id="123935" name="Line 34"/>
          <p:cNvSpPr>
            <a:spLocks noChangeShapeType="1"/>
          </p:cNvSpPr>
          <p:nvPr/>
        </p:nvSpPr>
        <p:spPr bwMode="auto">
          <a:xfrm>
            <a:off x="4203701" y="1801813"/>
            <a:ext cx="803275" cy="533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3936" name="Rectangle 35"/>
          <p:cNvSpPr>
            <a:spLocks noChangeArrowheads="1"/>
          </p:cNvSpPr>
          <p:nvPr/>
        </p:nvSpPr>
        <p:spPr bwMode="auto">
          <a:xfrm>
            <a:off x="5159375" y="2922589"/>
            <a:ext cx="515938"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2</a:t>
            </a:r>
          </a:p>
        </p:txBody>
      </p:sp>
      <p:sp>
        <p:nvSpPr>
          <p:cNvPr id="123937" name="Rectangle 36"/>
          <p:cNvSpPr>
            <a:spLocks noChangeArrowheads="1"/>
          </p:cNvSpPr>
          <p:nvPr/>
        </p:nvSpPr>
        <p:spPr bwMode="auto">
          <a:xfrm>
            <a:off x="5662614" y="3284538"/>
            <a:ext cx="1081087"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6600"/>
                </a:solidFill>
                <a:latin typeface="Arial" panose="020B0604020202020204" pitchFamily="34" charset="0"/>
                <a:ea typeface="宋体" panose="02010600030101010101" pitchFamily="2" charset="-122"/>
              </a:rPr>
              <a:t> </a:t>
            </a:r>
            <a:r>
              <a:rPr lang="zh-CN" altLang="zh-CN" sz="1900" b="1">
                <a:solidFill>
                  <a:srgbClr val="6D6F71"/>
                </a:solidFill>
                <a:latin typeface="Arial" panose="020B0604020202020204" pitchFamily="34" charset="0"/>
                <a:ea typeface="宋体" panose="02010600030101010101" pitchFamily="2" charset="-122"/>
              </a:rPr>
              <a:t>30</a:t>
            </a:r>
          </a:p>
        </p:txBody>
      </p:sp>
      <p:sp>
        <p:nvSpPr>
          <p:cNvPr id="123938" name="Rectangle 37"/>
          <p:cNvSpPr>
            <a:spLocks noChangeArrowheads="1"/>
          </p:cNvSpPr>
          <p:nvPr/>
        </p:nvSpPr>
        <p:spPr bwMode="auto">
          <a:xfrm>
            <a:off x="5795964" y="3859214"/>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5</a:t>
            </a:r>
          </a:p>
        </p:txBody>
      </p:sp>
      <p:grpSp>
        <p:nvGrpSpPr>
          <p:cNvPr id="123939" name="Group 38"/>
          <p:cNvGrpSpPr>
            <a:grpSpLocks/>
          </p:cNvGrpSpPr>
          <p:nvPr/>
        </p:nvGrpSpPr>
        <p:grpSpPr bwMode="auto">
          <a:xfrm>
            <a:off x="6708776" y="1466850"/>
            <a:ext cx="739775" cy="457200"/>
            <a:chOff x="0" y="0"/>
            <a:chExt cx="466" cy="288"/>
          </a:xfrm>
        </p:grpSpPr>
        <p:sp>
          <p:nvSpPr>
            <p:cNvPr id="123946" name="Rectangle 39"/>
            <p:cNvSpPr>
              <a:spLocks noChangeArrowheads="1"/>
            </p:cNvSpPr>
            <p:nvPr/>
          </p:nvSpPr>
          <p:spPr bwMode="auto">
            <a:xfrm>
              <a:off x="0" y="5"/>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3947" name="Rectangle 40"/>
            <p:cNvSpPr>
              <a:spLocks noChangeArrowheads="1"/>
            </p:cNvSpPr>
            <p:nvPr/>
          </p:nvSpPr>
          <p:spPr bwMode="auto">
            <a:xfrm>
              <a:off x="65" y="0"/>
              <a:ext cx="32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8</a:t>
              </a:r>
            </a:p>
          </p:txBody>
        </p:sp>
      </p:grpSp>
      <p:sp>
        <p:nvSpPr>
          <p:cNvPr id="123940" name="Rectangle 41"/>
          <p:cNvSpPr>
            <a:spLocks noChangeArrowheads="1"/>
          </p:cNvSpPr>
          <p:nvPr/>
        </p:nvSpPr>
        <p:spPr bwMode="auto">
          <a:xfrm>
            <a:off x="6811964" y="1914526"/>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1</a:t>
            </a:r>
          </a:p>
        </p:txBody>
      </p:sp>
      <p:sp>
        <p:nvSpPr>
          <p:cNvPr id="123941" name="Rectangle 42"/>
          <p:cNvSpPr>
            <a:spLocks noChangeArrowheads="1"/>
          </p:cNvSpPr>
          <p:nvPr/>
        </p:nvSpPr>
        <p:spPr bwMode="auto">
          <a:xfrm>
            <a:off x="2955926" y="781050"/>
            <a:ext cx="471283" cy="4093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40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12</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60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sp>
        <p:nvSpPr>
          <p:cNvPr id="123942" name="Rectangle 43"/>
          <p:cNvSpPr>
            <a:spLocks noChangeArrowheads="1"/>
          </p:cNvSpPr>
          <p:nvPr/>
        </p:nvSpPr>
        <p:spPr bwMode="auto">
          <a:xfrm>
            <a:off x="8894764" y="3386138"/>
            <a:ext cx="769937"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23943" name="Rectangle 44"/>
          <p:cNvSpPr>
            <a:spLocks noChangeArrowheads="1"/>
          </p:cNvSpPr>
          <p:nvPr/>
        </p:nvSpPr>
        <p:spPr bwMode="auto">
          <a:xfrm>
            <a:off x="2733676" y="4359276"/>
            <a:ext cx="803275" cy="474663"/>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23944" name="Rectangle 45"/>
          <p:cNvSpPr>
            <a:spLocks noChangeArrowheads="1"/>
          </p:cNvSpPr>
          <p:nvPr/>
        </p:nvSpPr>
        <p:spPr bwMode="auto">
          <a:xfrm>
            <a:off x="7559675" y="3382963"/>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60</a:t>
            </a:r>
          </a:p>
        </p:txBody>
      </p:sp>
      <p:sp>
        <p:nvSpPr>
          <p:cNvPr id="123945" name="Rectangle 46"/>
          <p:cNvSpPr>
            <a:spLocks noChangeArrowheads="1"/>
          </p:cNvSpPr>
          <p:nvPr/>
        </p:nvSpPr>
        <p:spPr bwMode="auto">
          <a:xfrm>
            <a:off x="2733676" y="3817938"/>
            <a:ext cx="803275"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60</a:t>
            </a:r>
          </a:p>
        </p:txBody>
      </p:sp>
    </p:spTree>
    <p:extLst>
      <p:ext uri="{BB962C8B-B14F-4D97-AF65-F5344CB8AC3E}">
        <p14:creationId xmlns:p14="http://schemas.microsoft.com/office/powerpoint/2010/main" val="1178024739"/>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21859" name="Rectangle 3"/>
          <p:cNvSpPr>
            <a:spLocks noChangeArrowheads="1"/>
          </p:cNvSpPr>
          <p:nvPr/>
        </p:nvSpPr>
        <p:spPr bwMode="auto">
          <a:xfrm>
            <a:off x="1524000" y="0"/>
            <a:ext cx="3436938"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堆的重新调整－</a:t>
            </a:r>
            <a:r>
              <a:rPr lang="zh-CN" altLang="zh-CN" sz="3200">
                <a:solidFill>
                  <a:srgbClr val="FF3300"/>
                </a:solidFill>
                <a:effectLst>
                  <a:outerShdw blurRad="38100" dist="38100" dir="2700000" algn="tl">
                    <a:srgbClr val="000000"/>
                  </a:outerShdw>
                </a:effectLst>
              </a:rPr>
              <a:t>2</a:t>
            </a:r>
          </a:p>
        </p:txBody>
      </p:sp>
      <p:sp>
        <p:nvSpPr>
          <p:cNvPr id="124932" name="Rectangle 4"/>
          <p:cNvSpPr>
            <a:spLocks noChangeArrowheads="1"/>
          </p:cNvSpPr>
          <p:nvPr/>
        </p:nvSpPr>
        <p:spPr bwMode="auto">
          <a:xfrm>
            <a:off x="5006975" y="2484438"/>
            <a:ext cx="763588" cy="4556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4933" name="Rectangle 5"/>
          <p:cNvSpPr>
            <a:spLocks noChangeArrowheads="1"/>
          </p:cNvSpPr>
          <p:nvPr/>
        </p:nvSpPr>
        <p:spPr bwMode="auto">
          <a:xfrm>
            <a:off x="4203700" y="3411538"/>
            <a:ext cx="674688" cy="438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4934" name="Rectangle 6"/>
          <p:cNvSpPr>
            <a:spLocks noChangeArrowheads="1"/>
          </p:cNvSpPr>
          <p:nvPr/>
        </p:nvSpPr>
        <p:spPr bwMode="auto">
          <a:xfrm>
            <a:off x="6816725" y="1471614"/>
            <a:ext cx="21480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sp>
        <p:nvSpPr>
          <p:cNvPr id="124935" name="Line 7"/>
          <p:cNvSpPr>
            <a:spLocks noChangeShapeType="1"/>
          </p:cNvSpPr>
          <p:nvPr/>
        </p:nvSpPr>
        <p:spPr bwMode="auto">
          <a:xfrm flipV="1">
            <a:off x="4743451" y="2817814"/>
            <a:ext cx="454025" cy="581025"/>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4936" name="Line 8"/>
          <p:cNvSpPr>
            <a:spLocks noChangeShapeType="1"/>
          </p:cNvSpPr>
          <p:nvPr/>
        </p:nvSpPr>
        <p:spPr bwMode="auto">
          <a:xfrm flipV="1">
            <a:off x="5491164" y="1816100"/>
            <a:ext cx="1260475" cy="67468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4937" name="Rectangle 9"/>
          <p:cNvSpPr>
            <a:spLocks noChangeArrowheads="1"/>
          </p:cNvSpPr>
          <p:nvPr/>
        </p:nvSpPr>
        <p:spPr bwMode="auto">
          <a:xfrm>
            <a:off x="5084763" y="2349500"/>
            <a:ext cx="93980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6600"/>
                </a:solidFill>
                <a:latin typeface="Arial" panose="020B0604020202020204" pitchFamily="34" charset="0"/>
                <a:ea typeface="宋体" panose="02010600030101010101" pitchFamily="2" charset="-122"/>
              </a:rPr>
              <a:t> </a:t>
            </a:r>
            <a:r>
              <a:rPr lang="zh-CN" altLang="zh-CN" sz="1900" b="1">
                <a:solidFill>
                  <a:srgbClr val="FF3300"/>
                </a:solidFill>
                <a:latin typeface="Arial" panose="020B0604020202020204" pitchFamily="34" charset="0"/>
                <a:ea typeface="宋体" panose="02010600030101010101" pitchFamily="2" charset="-122"/>
              </a:rPr>
              <a:t>30</a:t>
            </a:r>
          </a:p>
        </p:txBody>
      </p:sp>
      <p:sp>
        <p:nvSpPr>
          <p:cNvPr id="124938" name="Rectangle 10"/>
          <p:cNvSpPr>
            <a:spLocks noChangeArrowheads="1"/>
          </p:cNvSpPr>
          <p:nvPr/>
        </p:nvSpPr>
        <p:spPr bwMode="auto">
          <a:xfrm>
            <a:off x="4352926" y="3398838"/>
            <a:ext cx="460375"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r>
              <a:rPr lang="zh-CN" altLang="zh-CN" sz="1400" b="1">
                <a:solidFill>
                  <a:srgbClr val="6D6F71"/>
                </a:solidFill>
                <a:latin typeface="Arial" panose="020B0604020202020204" pitchFamily="34" charset="0"/>
                <a:ea typeface="宋体" panose="02010600030101010101" pitchFamily="2" charset="-122"/>
              </a:rPr>
              <a:t> </a:t>
            </a: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4 </a:t>
            </a:r>
            <a:r>
              <a:rPr lang="zh-CN" altLang="zh-CN" sz="1900" b="1">
                <a:solidFill>
                  <a:srgbClr val="6D6F71"/>
                </a:solidFill>
                <a:latin typeface="Arial" panose="020B0604020202020204" pitchFamily="34" charset="0"/>
                <a:ea typeface="宋体" panose="02010600030101010101" pitchFamily="2" charset="-122"/>
              </a:rPr>
              <a:t>                </a:t>
            </a:r>
          </a:p>
        </p:txBody>
      </p:sp>
      <p:grpSp>
        <p:nvGrpSpPr>
          <p:cNvPr id="124939" name="Group 11"/>
          <p:cNvGrpSpPr>
            <a:grpSpLocks/>
          </p:cNvGrpSpPr>
          <p:nvPr/>
        </p:nvGrpSpPr>
        <p:grpSpPr bwMode="auto">
          <a:xfrm>
            <a:off x="5605463" y="2801939"/>
            <a:ext cx="730250" cy="1477963"/>
            <a:chOff x="0" y="0"/>
            <a:chExt cx="460" cy="931"/>
          </a:xfrm>
        </p:grpSpPr>
        <p:sp>
          <p:nvSpPr>
            <p:cNvPr id="124972" name="Rectangle 12"/>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4973" name="Line 13"/>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4974" name="Rectangle 14"/>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19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grpSp>
      <p:sp>
        <p:nvSpPr>
          <p:cNvPr id="124940" name="Rectangle 15"/>
          <p:cNvSpPr>
            <a:spLocks noChangeArrowheads="1"/>
          </p:cNvSpPr>
          <p:nvPr/>
        </p:nvSpPr>
        <p:spPr bwMode="auto">
          <a:xfrm>
            <a:off x="8285163" y="2493964"/>
            <a:ext cx="703262" cy="44608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4941" name="Rectangle 16"/>
          <p:cNvSpPr>
            <a:spLocks noChangeArrowheads="1"/>
          </p:cNvSpPr>
          <p:nvPr/>
        </p:nvSpPr>
        <p:spPr bwMode="auto">
          <a:xfrm>
            <a:off x="7559676" y="3392488"/>
            <a:ext cx="715963" cy="4572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4942" name="Rectangle 17"/>
          <p:cNvSpPr>
            <a:spLocks noChangeArrowheads="1"/>
          </p:cNvSpPr>
          <p:nvPr/>
        </p:nvSpPr>
        <p:spPr bwMode="auto">
          <a:xfrm>
            <a:off x="8380414" y="2505075"/>
            <a:ext cx="1100137" cy="350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800" b="1">
                <a:solidFill>
                  <a:srgbClr val="FF3300"/>
                </a:solidFill>
                <a:latin typeface="Arial" panose="020B0604020202020204" pitchFamily="34" charset="0"/>
                <a:ea typeface="宋体" panose="02010600030101010101" pitchFamily="2" charset="-122"/>
              </a:rPr>
              <a:t> </a:t>
            </a:r>
            <a:r>
              <a:rPr lang="zh-CN" altLang="zh-CN" sz="1800" b="1">
                <a:solidFill>
                  <a:srgbClr val="6D6F71"/>
                </a:solidFill>
                <a:latin typeface="Arial" panose="020B0604020202020204" pitchFamily="34" charset="0"/>
                <a:ea typeface="宋体" panose="02010600030101010101" pitchFamily="2" charset="-122"/>
              </a:rPr>
              <a:t>12</a:t>
            </a:r>
          </a:p>
        </p:txBody>
      </p:sp>
      <p:sp>
        <p:nvSpPr>
          <p:cNvPr id="124943" name="Line 18"/>
          <p:cNvSpPr>
            <a:spLocks noChangeShapeType="1"/>
          </p:cNvSpPr>
          <p:nvPr/>
        </p:nvSpPr>
        <p:spPr bwMode="auto">
          <a:xfrm flipV="1">
            <a:off x="7926388" y="2744788"/>
            <a:ext cx="474662" cy="609600"/>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4944" name="Rectangle 19"/>
          <p:cNvSpPr>
            <a:spLocks noChangeArrowheads="1"/>
          </p:cNvSpPr>
          <p:nvPr/>
        </p:nvSpPr>
        <p:spPr bwMode="auto">
          <a:xfrm>
            <a:off x="7708900" y="3427414"/>
            <a:ext cx="692150"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60</a:t>
            </a:r>
          </a:p>
        </p:txBody>
      </p:sp>
      <p:sp>
        <p:nvSpPr>
          <p:cNvPr id="124945" name="Rectangle 20"/>
          <p:cNvSpPr>
            <a:spLocks noChangeArrowheads="1"/>
          </p:cNvSpPr>
          <p:nvPr/>
        </p:nvSpPr>
        <p:spPr bwMode="auto">
          <a:xfrm>
            <a:off x="8936039" y="3382963"/>
            <a:ext cx="688975" cy="47466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4946" name="Line 21"/>
          <p:cNvSpPr>
            <a:spLocks noChangeShapeType="1"/>
          </p:cNvSpPr>
          <p:nvPr/>
        </p:nvSpPr>
        <p:spPr bwMode="auto">
          <a:xfrm flipH="1" flipV="1">
            <a:off x="8894764" y="2809875"/>
            <a:ext cx="433387" cy="55403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4947" name="Rectangle 22"/>
          <p:cNvSpPr>
            <a:spLocks noChangeArrowheads="1"/>
          </p:cNvSpPr>
          <p:nvPr/>
        </p:nvSpPr>
        <p:spPr bwMode="auto">
          <a:xfrm>
            <a:off x="9083676" y="3413125"/>
            <a:ext cx="461963"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7</a:t>
            </a:r>
          </a:p>
        </p:txBody>
      </p:sp>
      <p:sp>
        <p:nvSpPr>
          <p:cNvPr id="124948" name="Line 23"/>
          <p:cNvSpPr>
            <a:spLocks noChangeShapeType="1"/>
          </p:cNvSpPr>
          <p:nvPr/>
        </p:nvSpPr>
        <p:spPr bwMode="auto">
          <a:xfrm flipH="1" flipV="1">
            <a:off x="7423151" y="1801814"/>
            <a:ext cx="1192213" cy="700087"/>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4949" name="Rectangle 24"/>
          <p:cNvSpPr>
            <a:spLocks noChangeArrowheads="1"/>
          </p:cNvSpPr>
          <p:nvPr/>
        </p:nvSpPr>
        <p:spPr bwMode="auto">
          <a:xfrm>
            <a:off x="2717800" y="677863"/>
            <a:ext cx="812800" cy="4183062"/>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4950" name="Line 25"/>
          <p:cNvSpPr>
            <a:spLocks noChangeShapeType="1"/>
          </p:cNvSpPr>
          <p:nvPr/>
        </p:nvSpPr>
        <p:spPr bwMode="auto">
          <a:xfrm>
            <a:off x="2711450" y="12223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4951" name="Line 26"/>
          <p:cNvSpPr>
            <a:spLocks noChangeShapeType="1"/>
          </p:cNvSpPr>
          <p:nvPr/>
        </p:nvSpPr>
        <p:spPr bwMode="auto">
          <a:xfrm>
            <a:off x="2711450" y="18399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4952" name="Line 27"/>
          <p:cNvSpPr>
            <a:spLocks noChangeShapeType="1"/>
          </p:cNvSpPr>
          <p:nvPr/>
        </p:nvSpPr>
        <p:spPr bwMode="auto">
          <a:xfrm>
            <a:off x="2711450" y="246062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4953" name="Line 28"/>
          <p:cNvSpPr>
            <a:spLocks noChangeShapeType="1"/>
          </p:cNvSpPr>
          <p:nvPr/>
        </p:nvSpPr>
        <p:spPr bwMode="auto">
          <a:xfrm>
            <a:off x="2711450" y="307816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4954" name="Line 29"/>
          <p:cNvSpPr>
            <a:spLocks noChangeShapeType="1"/>
          </p:cNvSpPr>
          <p:nvPr/>
        </p:nvSpPr>
        <p:spPr bwMode="auto">
          <a:xfrm>
            <a:off x="2711450" y="36988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4955" name="Line 30"/>
          <p:cNvSpPr>
            <a:spLocks noChangeShapeType="1"/>
          </p:cNvSpPr>
          <p:nvPr/>
        </p:nvSpPr>
        <p:spPr bwMode="auto">
          <a:xfrm>
            <a:off x="2711450" y="43164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4956" name="Rectangle 31"/>
          <p:cNvSpPr>
            <a:spLocks noChangeArrowheads="1"/>
          </p:cNvSpPr>
          <p:nvPr/>
        </p:nvSpPr>
        <p:spPr bwMode="auto">
          <a:xfrm>
            <a:off x="1971676" y="82551"/>
            <a:ext cx="639599" cy="4708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[ 1 ]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[ 2 ]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[ 3 ]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[ 4 ]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[ 5 ]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[ 6 ]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[ 7 ]</a:t>
            </a:r>
          </a:p>
        </p:txBody>
      </p:sp>
      <p:sp>
        <p:nvSpPr>
          <p:cNvPr id="124957" name="Rectangle 32"/>
          <p:cNvSpPr>
            <a:spLocks noChangeArrowheads="1"/>
          </p:cNvSpPr>
          <p:nvPr/>
        </p:nvSpPr>
        <p:spPr bwMode="auto">
          <a:xfrm>
            <a:off x="8408989" y="2940051"/>
            <a:ext cx="5667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3</a:t>
            </a:r>
          </a:p>
        </p:txBody>
      </p:sp>
      <p:sp>
        <p:nvSpPr>
          <p:cNvPr id="124958" name="Rectangle 33"/>
          <p:cNvSpPr>
            <a:spLocks noChangeArrowheads="1"/>
          </p:cNvSpPr>
          <p:nvPr/>
        </p:nvSpPr>
        <p:spPr bwMode="auto">
          <a:xfrm>
            <a:off x="7608888" y="3859214"/>
            <a:ext cx="55721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 6</a:t>
            </a:r>
          </a:p>
        </p:txBody>
      </p:sp>
      <p:sp>
        <p:nvSpPr>
          <p:cNvPr id="124959" name="Line 34"/>
          <p:cNvSpPr>
            <a:spLocks noChangeShapeType="1"/>
          </p:cNvSpPr>
          <p:nvPr/>
        </p:nvSpPr>
        <p:spPr bwMode="auto">
          <a:xfrm>
            <a:off x="4203701" y="1801813"/>
            <a:ext cx="803275" cy="533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4960" name="Rectangle 35"/>
          <p:cNvSpPr>
            <a:spLocks noChangeArrowheads="1"/>
          </p:cNvSpPr>
          <p:nvPr/>
        </p:nvSpPr>
        <p:spPr bwMode="auto">
          <a:xfrm>
            <a:off x="5159375" y="2922589"/>
            <a:ext cx="515938"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2</a:t>
            </a:r>
          </a:p>
        </p:txBody>
      </p:sp>
      <p:sp>
        <p:nvSpPr>
          <p:cNvPr id="124961" name="Rectangle 36"/>
          <p:cNvSpPr>
            <a:spLocks noChangeArrowheads="1"/>
          </p:cNvSpPr>
          <p:nvPr/>
        </p:nvSpPr>
        <p:spPr bwMode="auto">
          <a:xfrm>
            <a:off x="5719764" y="3427414"/>
            <a:ext cx="3762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FF3300"/>
                </a:solidFill>
                <a:latin typeface="Arial" panose="020B0604020202020204" pitchFamily="34" charset="0"/>
                <a:ea typeface="宋体" panose="02010600030101010101" pitchFamily="2" charset="-122"/>
              </a:rPr>
              <a:t>8</a:t>
            </a:r>
          </a:p>
        </p:txBody>
      </p:sp>
      <p:sp>
        <p:nvSpPr>
          <p:cNvPr id="124962" name="Rectangle 37"/>
          <p:cNvSpPr>
            <a:spLocks noChangeArrowheads="1"/>
          </p:cNvSpPr>
          <p:nvPr/>
        </p:nvSpPr>
        <p:spPr bwMode="auto">
          <a:xfrm>
            <a:off x="5795964" y="3859214"/>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5</a:t>
            </a:r>
          </a:p>
        </p:txBody>
      </p:sp>
      <p:grpSp>
        <p:nvGrpSpPr>
          <p:cNvPr id="124963" name="Group 38"/>
          <p:cNvGrpSpPr>
            <a:grpSpLocks/>
          </p:cNvGrpSpPr>
          <p:nvPr/>
        </p:nvGrpSpPr>
        <p:grpSpPr bwMode="auto">
          <a:xfrm>
            <a:off x="6708776" y="1466850"/>
            <a:ext cx="739775" cy="457200"/>
            <a:chOff x="0" y="0"/>
            <a:chExt cx="466" cy="288"/>
          </a:xfrm>
        </p:grpSpPr>
        <p:sp>
          <p:nvSpPr>
            <p:cNvPr id="124970" name="Rectangle 39"/>
            <p:cNvSpPr>
              <a:spLocks noChangeArrowheads="1"/>
            </p:cNvSpPr>
            <p:nvPr/>
          </p:nvSpPr>
          <p:spPr bwMode="auto">
            <a:xfrm>
              <a:off x="0" y="5"/>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4971" name="Rectangle 40"/>
            <p:cNvSpPr>
              <a:spLocks noChangeArrowheads="1"/>
            </p:cNvSpPr>
            <p:nvPr/>
          </p:nvSpPr>
          <p:spPr bwMode="auto">
            <a:xfrm>
              <a:off x="65" y="0"/>
              <a:ext cx="32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40</a:t>
              </a:r>
            </a:p>
          </p:txBody>
        </p:sp>
      </p:grpSp>
      <p:sp>
        <p:nvSpPr>
          <p:cNvPr id="124964" name="Rectangle 41"/>
          <p:cNvSpPr>
            <a:spLocks noChangeArrowheads="1"/>
          </p:cNvSpPr>
          <p:nvPr/>
        </p:nvSpPr>
        <p:spPr bwMode="auto">
          <a:xfrm>
            <a:off x="6811964" y="1914526"/>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1</a:t>
            </a:r>
          </a:p>
        </p:txBody>
      </p:sp>
      <p:sp>
        <p:nvSpPr>
          <p:cNvPr id="124965" name="Rectangle 42"/>
          <p:cNvSpPr>
            <a:spLocks noChangeArrowheads="1"/>
          </p:cNvSpPr>
          <p:nvPr/>
        </p:nvSpPr>
        <p:spPr bwMode="auto">
          <a:xfrm>
            <a:off x="2955926" y="781050"/>
            <a:ext cx="471283" cy="4093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40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12</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60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sp>
        <p:nvSpPr>
          <p:cNvPr id="124966" name="Rectangle 43"/>
          <p:cNvSpPr>
            <a:spLocks noChangeArrowheads="1"/>
          </p:cNvSpPr>
          <p:nvPr/>
        </p:nvSpPr>
        <p:spPr bwMode="auto">
          <a:xfrm>
            <a:off x="8894764" y="3386138"/>
            <a:ext cx="769937"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24967" name="Rectangle 44"/>
          <p:cNvSpPr>
            <a:spLocks noChangeArrowheads="1"/>
          </p:cNvSpPr>
          <p:nvPr/>
        </p:nvSpPr>
        <p:spPr bwMode="auto">
          <a:xfrm>
            <a:off x="2733676" y="4359276"/>
            <a:ext cx="803275" cy="474663"/>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24968" name="Rectangle 45"/>
          <p:cNvSpPr>
            <a:spLocks noChangeArrowheads="1"/>
          </p:cNvSpPr>
          <p:nvPr/>
        </p:nvSpPr>
        <p:spPr bwMode="auto">
          <a:xfrm>
            <a:off x="7559675" y="3382963"/>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60</a:t>
            </a:r>
          </a:p>
        </p:txBody>
      </p:sp>
      <p:sp>
        <p:nvSpPr>
          <p:cNvPr id="124969" name="Rectangle 46"/>
          <p:cNvSpPr>
            <a:spLocks noChangeArrowheads="1"/>
          </p:cNvSpPr>
          <p:nvPr/>
        </p:nvSpPr>
        <p:spPr bwMode="auto">
          <a:xfrm>
            <a:off x="2733676" y="3817938"/>
            <a:ext cx="803275"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60</a:t>
            </a:r>
          </a:p>
        </p:txBody>
      </p:sp>
    </p:spTree>
    <p:extLst>
      <p:ext uri="{BB962C8B-B14F-4D97-AF65-F5344CB8AC3E}">
        <p14:creationId xmlns:p14="http://schemas.microsoft.com/office/powerpoint/2010/main" val="1114255072"/>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22883" name="Rectangle 3"/>
          <p:cNvSpPr>
            <a:spLocks noChangeArrowheads="1"/>
          </p:cNvSpPr>
          <p:nvPr/>
        </p:nvSpPr>
        <p:spPr bwMode="auto">
          <a:xfrm>
            <a:off x="1524000" y="0"/>
            <a:ext cx="3436938"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堆的重新调整－</a:t>
            </a:r>
            <a:r>
              <a:rPr lang="zh-CN" altLang="zh-CN" sz="3200">
                <a:solidFill>
                  <a:srgbClr val="FF3300"/>
                </a:solidFill>
                <a:effectLst>
                  <a:outerShdw blurRad="38100" dist="38100" dir="2700000" algn="tl">
                    <a:srgbClr val="000000"/>
                  </a:outerShdw>
                </a:effectLst>
              </a:rPr>
              <a:t>3</a:t>
            </a:r>
          </a:p>
        </p:txBody>
      </p:sp>
      <p:sp>
        <p:nvSpPr>
          <p:cNvPr id="125956" name="Rectangle 4"/>
          <p:cNvSpPr>
            <a:spLocks noChangeArrowheads="1"/>
          </p:cNvSpPr>
          <p:nvPr/>
        </p:nvSpPr>
        <p:spPr bwMode="auto">
          <a:xfrm>
            <a:off x="5006975" y="2484438"/>
            <a:ext cx="763588" cy="4556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5957" name="Rectangle 5"/>
          <p:cNvSpPr>
            <a:spLocks noChangeArrowheads="1"/>
          </p:cNvSpPr>
          <p:nvPr/>
        </p:nvSpPr>
        <p:spPr bwMode="auto">
          <a:xfrm>
            <a:off x="4203700" y="3411538"/>
            <a:ext cx="674688" cy="438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5958" name="Rectangle 6"/>
          <p:cNvSpPr>
            <a:spLocks noChangeArrowheads="1"/>
          </p:cNvSpPr>
          <p:nvPr/>
        </p:nvSpPr>
        <p:spPr bwMode="auto">
          <a:xfrm>
            <a:off x="6816725" y="1471614"/>
            <a:ext cx="21480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sp>
        <p:nvSpPr>
          <p:cNvPr id="125959" name="Line 7"/>
          <p:cNvSpPr>
            <a:spLocks noChangeShapeType="1"/>
          </p:cNvSpPr>
          <p:nvPr/>
        </p:nvSpPr>
        <p:spPr bwMode="auto">
          <a:xfrm flipV="1">
            <a:off x="4743451" y="2817814"/>
            <a:ext cx="454025" cy="581025"/>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5960" name="Line 8"/>
          <p:cNvSpPr>
            <a:spLocks noChangeShapeType="1"/>
          </p:cNvSpPr>
          <p:nvPr/>
        </p:nvSpPr>
        <p:spPr bwMode="auto">
          <a:xfrm flipV="1">
            <a:off x="5491164" y="1816100"/>
            <a:ext cx="1260475" cy="67468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5961" name="Rectangle 9"/>
          <p:cNvSpPr>
            <a:spLocks noChangeArrowheads="1"/>
          </p:cNvSpPr>
          <p:nvPr/>
        </p:nvSpPr>
        <p:spPr bwMode="auto">
          <a:xfrm>
            <a:off x="5084763" y="2349500"/>
            <a:ext cx="93980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6600"/>
                </a:solidFill>
                <a:latin typeface="Arial" panose="020B0604020202020204" pitchFamily="34" charset="0"/>
                <a:ea typeface="宋体" panose="02010600030101010101" pitchFamily="2" charset="-122"/>
              </a:rPr>
              <a:t> </a:t>
            </a:r>
            <a:r>
              <a:rPr lang="zh-CN" altLang="zh-CN" sz="1900" b="1">
                <a:solidFill>
                  <a:srgbClr val="6D6F71"/>
                </a:solidFill>
                <a:latin typeface="Arial" panose="020B0604020202020204" pitchFamily="34" charset="0"/>
                <a:ea typeface="宋体" panose="02010600030101010101" pitchFamily="2" charset="-122"/>
              </a:rPr>
              <a:t>30</a:t>
            </a:r>
          </a:p>
        </p:txBody>
      </p:sp>
      <p:sp>
        <p:nvSpPr>
          <p:cNvPr id="125962" name="Rectangle 10"/>
          <p:cNvSpPr>
            <a:spLocks noChangeArrowheads="1"/>
          </p:cNvSpPr>
          <p:nvPr/>
        </p:nvSpPr>
        <p:spPr bwMode="auto">
          <a:xfrm>
            <a:off x="4352926" y="3398838"/>
            <a:ext cx="460375"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r>
              <a:rPr lang="zh-CN" altLang="zh-CN" sz="1400" b="1">
                <a:solidFill>
                  <a:srgbClr val="6D6F71"/>
                </a:solidFill>
                <a:latin typeface="Arial" panose="020B0604020202020204" pitchFamily="34" charset="0"/>
                <a:ea typeface="宋体" panose="02010600030101010101" pitchFamily="2" charset="-122"/>
              </a:rPr>
              <a:t> </a:t>
            </a: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4 </a:t>
            </a:r>
            <a:r>
              <a:rPr lang="zh-CN" altLang="zh-CN" sz="1900" b="1">
                <a:solidFill>
                  <a:srgbClr val="6D6F71"/>
                </a:solidFill>
                <a:latin typeface="Arial" panose="020B0604020202020204" pitchFamily="34" charset="0"/>
                <a:ea typeface="宋体" panose="02010600030101010101" pitchFamily="2" charset="-122"/>
              </a:rPr>
              <a:t>                </a:t>
            </a:r>
          </a:p>
        </p:txBody>
      </p:sp>
      <p:grpSp>
        <p:nvGrpSpPr>
          <p:cNvPr id="125963" name="Group 11"/>
          <p:cNvGrpSpPr>
            <a:grpSpLocks/>
          </p:cNvGrpSpPr>
          <p:nvPr/>
        </p:nvGrpSpPr>
        <p:grpSpPr bwMode="auto">
          <a:xfrm>
            <a:off x="5605463" y="2801939"/>
            <a:ext cx="730250" cy="1477963"/>
            <a:chOff x="0" y="0"/>
            <a:chExt cx="460" cy="931"/>
          </a:xfrm>
        </p:grpSpPr>
        <p:sp>
          <p:nvSpPr>
            <p:cNvPr id="126000" name="Rectangle 12"/>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6001" name="Line 13"/>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6002" name="Rectangle 14"/>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19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grpSp>
      <p:sp>
        <p:nvSpPr>
          <p:cNvPr id="125964" name="Rectangle 15"/>
          <p:cNvSpPr>
            <a:spLocks noChangeArrowheads="1"/>
          </p:cNvSpPr>
          <p:nvPr/>
        </p:nvSpPr>
        <p:spPr bwMode="auto">
          <a:xfrm>
            <a:off x="8285163" y="2493964"/>
            <a:ext cx="703262" cy="44608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5965" name="Rectangle 16"/>
          <p:cNvSpPr>
            <a:spLocks noChangeArrowheads="1"/>
          </p:cNvSpPr>
          <p:nvPr/>
        </p:nvSpPr>
        <p:spPr bwMode="auto">
          <a:xfrm>
            <a:off x="7559676" y="3392488"/>
            <a:ext cx="715963" cy="4572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5966" name="Rectangle 17"/>
          <p:cNvSpPr>
            <a:spLocks noChangeArrowheads="1"/>
          </p:cNvSpPr>
          <p:nvPr/>
        </p:nvSpPr>
        <p:spPr bwMode="auto">
          <a:xfrm>
            <a:off x="8380414" y="2505075"/>
            <a:ext cx="1100137" cy="350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800" b="1">
                <a:solidFill>
                  <a:srgbClr val="FF3300"/>
                </a:solidFill>
                <a:latin typeface="Arial" panose="020B0604020202020204" pitchFamily="34" charset="0"/>
                <a:ea typeface="宋体" panose="02010600030101010101" pitchFamily="2" charset="-122"/>
              </a:rPr>
              <a:t> </a:t>
            </a:r>
            <a:r>
              <a:rPr lang="zh-CN" altLang="zh-CN" sz="1800" b="1">
                <a:solidFill>
                  <a:srgbClr val="6D6F71"/>
                </a:solidFill>
                <a:latin typeface="Arial" panose="020B0604020202020204" pitchFamily="34" charset="0"/>
                <a:ea typeface="宋体" panose="02010600030101010101" pitchFamily="2" charset="-122"/>
              </a:rPr>
              <a:t>12</a:t>
            </a:r>
          </a:p>
        </p:txBody>
      </p:sp>
      <p:sp>
        <p:nvSpPr>
          <p:cNvPr id="125967" name="Line 18"/>
          <p:cNvSpPr>
            <a:spLocks noChangeShapeType="1"/>
          </p:cNvSpPr>
          <p:nvPr/>
        </p:nvSpPr>
        <p:spPr bwMode="auto">
          <a:xfrm flipV="1">
            <a:off x="7926388" y="2744788"/>
            <a:ext cx="474662" cy="609600"/>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5968" name="Rectangle 19"/>
          <p:cNvSpPr>
            <a:spLocks noChangeArrowheads="1"/>
          </p:cNvSpPr>
          <p:nvPr/>
        </p:nvSpPr>
        <p:spPr bwMode="auto">
          <a:xfrm>
            <a:off x="7708900" y="3427414"/>
            <a:ext cx="692150"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60</a:t>
            </a:r>
          </a:p>
        </p:txBody>
      </p:sp>
      <p:sp>
        <p:nvSpPr>
          <p:cNvPr id="125969" name="Rectangle 20"/>
          <p:cNvSpPr>
            <a:spLocks noChangeArrowheads="1"/>
          </p:cNvSpPr>
          <p:nvPr/>
        </p:nvSpPr>
        <p:spPr bwMode="auto">
          <a:xfrm>
            <a:off x="8936039" y="3382963"/>
            <a:ext cx="688975" cy="47466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5970" name="Line 21"/>
          <p:cNvSpPr>
            <a:spLocks noChangeShapeType="1"/>
          </p:cNvSpPr>
          <p:nvPr/>
        </p:nvSpPr>
        <p:spPr bwMode="auto">
          <a:xfrm flipH="1" flipV="1">
            <a:off x="8894764" y="2809875"/>
            <a:ext cx="433387" cy="55403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5971" name="Rectangle 22"/>
          <p:cNvSpPr>
            <a:spLocks noChangeArrowheads="1"/>
          </p:cNvSpPr>
          <p:nvPr/>
        </p:nvSpPr>
        <p:spPr bwMode="auto">
          <a:xfrm>
            <a:off x="9083676" y="3413125"/>
            <a:ext cx="461963"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7</a:t>
            </a:r>
          </a:p>
        </p:txBody>
      </p:sp>
      <p:sp>
        <p:nvSpPr>
          <p:cNvPr id="125972" name="Line 23"/>
          <p:cNvSpPr>
            <a:spLocks noChangeShapeType="1"/>
          </p:cNvSpPr>
          <p:nvPr/>
        </p:nvSpPr>
        <p:spPr bwMode="auto">
          <a:xfrm flipH="1" flipV="1">
            <a:off x="7423151" y="1801814"/>
            <a:ext cx="1192213" cy="700087"/>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5973" name="Rectangle 24"/>
          <p:cNvSpPr>
            <a:spLocks noChangeArrowheads="1"/>
          </p:cNvSpPr>
          <p:nvPr/>
        </p:nvSpPr>
        <p:spPr bwMode="auto">
          <a:xfrm>
            <a:off x="2717800" y="677863"/>
            <a:ext cx="812800" cy="4183062"/>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5974" name="Line 25"/>
          <p:cNvSpPr>
            <a:spLocks noChangeShapeType="1"/>
          </p:cNvSpPr>
          <p:nvPr/>
        </p:nvSpPr>
        <p:spPr bwMode="auto">
          <a:xfrm>
            <a:off x="2711450" y="12223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5975" name="Line 26"/>
          <p:cNvSpPr>
            <a:spLocks noChangeShapeType="1"/>
          </p:cNvSpPr>
          <p:nvPr/>
        </p:nvSpPr>
        <p:spPr bwMode="auto">
          <a:xfrm>
            <a:off x="2711450" y="18399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5976" name="Line 27"/>
          <p:cNvSpPr>
            <a:spLocks noChangeShapeType="1"/>
          </p:cNvSpPr>
          <p:nvPr/>
        </p:nvSpPr>
        <p:spPr bwMode="auto">
          <a:xfrm>
            <a:off x="2711450" y="246062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5977" name="Line 28"/>
          <p:cNvSpPr>
            <a:spLocks noChangeShapeType="1"/>
          </p:cNvSpPr>
          <p:nvPr/>
        </p:nvSpPr>
        <p:spPr bwMode="auto">
          <a:xfrm>
            <a:off x="2711450" y="307816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5978" name="Line 29"/>
          <p:cNvSpPr>
            <a:spLocks noChangeShapeType="1"/>
          </p:cNvSpPr>
          <p:nvPr/>
        </p:nvSpPr>
        <p:spPr bwMode="auto">
          <a:xfrm>
            <a:off x="2711450" y="36988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5979" name="Line 30"/>
          <p:cNvSpPr>
            <a:spLocks noChangeShapeType="1"/>
          </p:cNvSpPr>
          <p:nvPr/>
        </p:nvSpPr>
        <p:spPr bwMode="auto">
          <a:xfrm>
            <a:off x="2711450" y="43164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5980" name="Rectangle 31"/>
          <p:cNvSpPr>
            <a:spLocks noChangeArrowheads="1"/>
          </p:cNvSpPr>
          <p:nvPr/>
        </p:nvSpPr>
        <p:spPr bwMode="auto">
          <a:xfrm>
            <a:off x="1971676" y="82551"/>
            <a:ext cx="639599" cy="4708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[ 1 ]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[ 2 ]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[ 3 ]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[ 4 ]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[ 5 ]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[ 6 ]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[ 7 ]</a:t>
            </a:r>
          </a:p>
        </p:txBody>
      </p:sp>
      <p:sp>
        <p:nvSpPr>
          <p:cNvPr id="125981" name="Rectangle 32"/>
          <p:cNvSpPr>
            <a:spLocks noChangeArrowheads="1"/>
          </p:cNvSpPr>
          <p:nvPr/>
        </p:nvSpPr>
        <p:spPr bwMode="auto">
          <a:xfrm>
            <a:off x="8408989" y="2940051"/>
            <a:ext cx="5667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3</a:t>
            </a:r>
          </a:p>
        </p:txBody>
      </p:sp>
      <p:sp>
        <p:nvSpPr>
          <p:cNvPr id="125982" name="Rectangle 33"/>
          <p:cNvSpPr>
            <a:spLocks noChangeArrowheads="1"/>
          </p:cNvSpPr>
          <p:nvPr/>
        </p:nvSpPr>
        <p:spPr bwMode="auto">
          <a:xfrm>
            <a:off x="7608888" y="3859214"/>
            <a:ext cx="55721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 6</a:t>
            </a:r>
          </a:p>
        </p:txBody>
      </p:sp>
      <p:sp>
        <p:nvSpPr>
          <p:cNvPr id="125983" name="Line 34"/>
          <p:cNvSpPr>
            <a:spLocks noChangeShapeType="1"/>
          </p:cNvSpPr>
          <p:nvPr/>
        </p:nvSpPr>
        <p:spPr bwMode="auto">
          <a:xfrm>
            <a:off x="4203701" y="1801813"/>
            <a:ext cx="803275" cy="533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5984" name="Rectangle 35"/>
          <p:cNvSpPr>
            <a:spLocks noChangeArrowheads="1"/>
          </p:cNvSpPr>
          <p:nvPr/>
        </p:nvSpPr>
        <p:spPr bwMode="auto">
          <a:xfrm>
            <a:off x="5159375" y="2922589"/>
            <a:ext cx="515938"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2</a:t>
            </a:r>
          </a:p>
        </p:txBody>
      </p:sp>
      <p:sp>
        <p:nvSpPr>
          <p:cNvPr id="125985" name="Rectangle 36"/>
          <p:cNvSpPr>
            <a:spLocks noChangeArrowheads="1"/>
          </p:cNvSpPr>
          <p:nvPr/>
        </p:nvSpPr>
        <p:spPr bwMode="auto">
          <a:xfrm>
            <a:off x="5719764" y="3427414"/>
            <a:ext cx="3762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FF3300"/>
                </a:solidFill>
                <a:latin typeface="Arial" panose="020B0604020202020204" pitchFamily="34" charset="0"/>
                <a:ea typeface="宋体" panose="02010600030101010101" pitchFamily="2" charset="-122"/>
              </a:rPr>
              <a:t>8</a:t>
            </a:r>
          </a:p>
        </p:txBody>
      </p:sp>
      <p:sp>
        <p:nvSpPr>
          <p:cNvPr id="125986" name="Rectangle 37"/>
          <p:cNvSpPr>
            <a:spLocks noChangeArrowheads="1"/>
          </p:cNvSpPr>
          <p:nvPr/>
        </p:nvSpPr>
        <p:spPr bwMode="auto">
          <a:xfrm>
            <a:off x="5795964" y="3859214"/>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5</a:t>
            </a:r>
          </a:p>
        </p:txBody>
      </p:sp>
      <p:grpSp>
        <p:nvGrpSpPr>
          <p:cNvPr id="125987" name="Group 38"/>
          <p:cNvGrpSpPr>
            <a:grpSpLocks/>
          </p:cNvGrpSpPr>
          <p:nvPr/>
        </p:nvGrpSpPr>
        <p:grpSpPr bwMode="auto">
          <a:xfrm>
            <a:off x="6708776" y="1466850"/>
            <a:ext cx="739775" cy="457200"/>
            <a:chOff x="0" y="0"/>
            <a:chExt cx="466" cy="288"/>
          </a:xfrm>
        </p:grpSpPr>
        <p:sp>
          <p:nvSpPr>
            <p:cNvPr id="125998" name="Rectangle 39"/>
            <p:cNvSpPr>
              <a:spLocks noChangeArrowheads="1"/>
            </p:cNvSpPr>
            <p:nvPr/>
          </p:nvSpPr>
          <p:spPr bwMode="auto">
            <a:xfrm>
              <a:off x="0" y="5"/>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5999" name="Rectangle 40"/>
            <p:cNvSpPr>
              <a:spLocks noChangeArrowheads="1"/>
            </p:cNvSpPr>
            <p:nvPr/>
          </p:nvSpPr>
          <p:spPr bwMode="auto">
            <a:xfrm>
              <a:off x="65" y="0"/>
              <a:ext cx="32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40</a:t>
              </a:r>
            </a:p>
          </p:txBody>
        </p:sp>
      </p:grpSp>
      <p:sp>
        <p:nvSpPr>
          <p:cNvPr id="125988" name="Rectangle 41"/>
          <p:cNvSpPr>
            <a:spLocks noChangeArrowheads="1"/>
          </p:cNvSpPr>
          <p:nvPr/>
        </p:nvSpPr>
        <p:spPr bwMode="auto">
          <a:xfrm>
            <a:off x="6811964" y="1914526"/>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1</a:t>
            </a:r>
          </a:p>
        </p:txBody>
      </p:sp>
      <p:sp>
        <p:nvSpPr>
          <p:cNvPr id="125989" name="Rectangle 42"/>
          <p:cNvSpPr>
            <a:spLocks noChangeArrowheads="1"/>
          </p:cNvSpPr>
          <p:nvPr/>
        </p:nvSpPr>
        <p:spPr bwMode="auto">
          <a:xfrm>
            <a:off x="2955926" y="781050"/>
            <a:ext cx="471283" cy="4093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40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12</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60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sp>
        <p:nvSpPr>
          <p:cNvPr id="125990" name="Rectangle 43"/>
          <p:cNvSpPr>
            <a:spLocks noChangeArrowheads="1"/>
          </p:cNvSpPr>
          <p:nvPr/>
        </p:nvSpPr>
        <p:spPr bwMode="auto">
          <a:xfrm>
            <a:off x="8894764" y="3386138"/>
            <a:ext cx="769937"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25991" name="Rectangle 44"/>
          <p:cNvSpPr>
            <a:spLocks noChangeArrowheads="1"/>
          </p:cNvSpPr>
          <p:nvPr/>
        </p:nvSpPr>
        <p:spPr bwMode="auto">
          <a:xfrm>
            <a:off x="2733676" y="4359276"/>
            <a:ext cx="803275" cy="474663"/>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25992" name="Rectangle 45"/>
          <p:cNvSpPr>
            <a:spLocks noChangeArrowheads="1"/>
          </p:cNvSpPr>
          <p:nvPr/>
        </p:nvSpPr>
        <p:spPr bwMode="auto">
          <a:xfrm>
            <a:off x="7559675" y="3382963"/>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60</a:t>
            </a:r>
          </a:p>
        </p:txBody>
      </p:sp>
      <p:sp>
        <p:nvSpPr>
          <p:cNvPr id="125993" name="Rectangle 46"/>
          <p:cNvSpPr>
            <a:spLocks noChangeArrowheads="1"/>
          </p:cNvSpPr>
          <p:nvPr/>
        </p:nvSpPr>
        <p:spPr bwMode="auto">
          <a:xfrm>
            <a:off x="2733676" y="3817938"/>
            <a:ext cx="803275"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60</a:t>
            </a:r>
          </a:p>
        </p:txBody>
      </p:sp>
      <p:grpSp>
        <p:nvGrpSpPr>
          <p:cNvPr id="125994" name="Group 47"/>
          <p:cNvGrpSpPr>
            <a:grpSpLocks/>
          </p:cNvGrpSpPr>
          <p:nvPr/>
        </p:nvGrpSpPr>
        <p:grpSpPr bwMode="auto">
          <a:xfrm>
            <a:off x="3632200" y="1000125"/>
            <a:ext cx="579438" cy="2247900"/>
            <a:chOff x="0" y="0"/>
            <a:chExt cx="365" cy="1416"/>
          </a:xfrm>
        </p:grpSpPr>
        <p:sp>
          <p:nvSpPr>
            <p:cNvPr id="125995" name="Line 48"/>
            <p:cNvSpPr>
              <a:spLocks noChangeShapeType="1"/>
            </p:cNvSpPr>
            <p:nvPr/>
          </p:nvSpPr>
          <p:spPr bwMode="auto">
            <a:xfrm>
              <a:off x="327" y="20"/>
              <a:ext cx="0" cy="139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5996" name="Line 49"/>
            <p:cNvSpPr>
              <a:spLocks noChangeShapeType="1"/>
            </p:cNvSpPr>
            <p:nvPr/>
          </p:nvSpPr>
          <p:spPr bwMode="auto">
            <a:xfrm>
              <a:off x="5" y="0"/>
              <a:ext cx="360" cy="0"/>
            </a:xfrm>
            <a:prstGeom prst="line">
              <a:avLst/>
            </a:prstGeom>
            <a:noFill/>
            <a:ln w="76200">
              <a:solidFill>
                <a:srgbClr val="FF0000"/>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5997" name="Line 50"/>
            <p:cNvSpPr>
              <a:spLocks noChangeShapeType="1"/>
            </p:cNvSpPr>
            <p:nvPr/>
          </p:nvSpPr>
          <p:spPr bwMode="auto">
            <a:xfrm>
              <a:off x="0" y="1416"/>
              <a:ext cx="360" cy="0"/>
            </a:xfrm>
            <a:prstGeom prst="line">
              <a:avLst/>
            </a:prstGeom>
            <a:noFill/>
            <a:ln w="76200">
              <a:solidFill>
                <a:srgbClr val="FF0000"/>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grpSp>
    </p:spTree>
    <p:extLst>
      <p:ext uri="{BB962C8B-B14F-4D97-AF65-F5344CB8AC3E}">
        <p14:creationId xmlns:p14="http://schemas.microsoft.com/office/powerpoint/2010/main" val="1747579925"/>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23907" name="Rectangle 3"/>
          <p:cNvSpPr>
            <a:spLocks noChangeArrowheads="1"/>
          </p:cNvSpPr>
          <p:nvPr/>
        </p:nvSpPr>
        <p:spPr bwMode="auto">
          <a:xfrm>
            <a:off x="1524000" y="0"/>
            <a:ext cx="3436938"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堆的重新调整－</a:t>
            </a:r>
            <a:r>
              <a:rPr lang="zh-CN" altLang="zh-CN" sz="3200">
                <a:solidFill>
                  <a:srgbClr val="FF3300"/>
                </a:solidFill>
                <a:effectLst>
                  <a:outerShdw blurRad="38100" dist="38100" dir="2700000" algn="tl">
                    <a:srgbClr val="000000"/>
                  </a:outerShdw>
                </a:effectLst>
              </a:rPr>
              <a:t>3</a:t>
            </a:r>
          </a:p>
        </p:txBody>
      </p:sp>
      <p:sp>
        <p:nvSpPr>
          <p:cNvPr id="126980" name="Rectangle 4"/>
          <p:cNvSpPr>
            <a:spLocks noChangeArrowheads="1"/>
          </p:cNvSpPr>
          <p:nvPr/>
        </p:nvSpPr>
        <p:spPr bwMode="auto">
          <a:xfrm>
            <a:off x="5006975" y="2484438"/>
            <a:ext cx="763588" cy="4556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6981" name="Rectangle 5"/>
          <p:cNvSpPr>
            <a:spLocks noChangeArrowheads="1"/>
          </p:cNvSpPr>
          <p:nvPr/>
        </p:nvSpPr>
        <p:spPr bwMode="auto">
          <a:xfrm>
            <a:off x="4203700" y="3411538"/>
            <a:ext cx="674688" cy="438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6982" name="Rectangle 6"/>
          <p:cNvSpPr>
            <a:spLocks noChangeArrowheads="1"/>
          </p:cNvSpPr>
          <p:nvPr/>
        </p:nvSpPr>
        <p:spPr bwMode="auto">
          <a:xfrm>
            <a:off x="6816725" y="1471614"/>
            <a:ext cx="21480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sp>
        <p:nvSpPr>
          <p:cNvPr id="126983" name="Line 7"/>
          <p:cNvSpPr>
            <a:spLocks noChangeShapeType="1"/>
          </p:cNvSpPr>
          <p:nvPr/>
        </p:nvSpPr>
        <p:spPr bwMode="auto">
          <a:xfrm flipV="1">
            <a:off x="4743451" y="2817814"/>
            <a:ext cx="454025" cy="581025"/>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6984" name="Line 8"/>
          <p:cNvSpPr>
            <a:spLocks noChangeShapeType="1"/>
          </p:cNvSpPr>
          <p:nvPr/>
        </p:nvSpPr>
        <p:spPr bwMode="auto">
          <a:xfrm flipV="1">
            <a:off x="5491164" y="1816100"/>
            <a:ext cx="1260475" cy="67468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6985" name="Rectangle 9"/>
          <p:cNvSpPr>
            <a:spLocks noChangeArrowheads="1"/>
          </p:cNvSpPr>
          <p:nvPr/>
        </p:nvSpPr>
        <p:spPr bwMode="auto">
          <a:xfrm>
            <a:off x="5084763" y="2349500"/>
            <a:ext cx="93980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3300"/>
                </a:solidFill>
                <a:latin typeface="Arial" panose="020B0604020202020204" pitchFamily="34" charset="0"/>
                <a:ea typeface="宋体" panose="02010600030101010101" pitchFamily="2" charset="-122"/>
              </a:rPr>
              <a:t> </a:t>
            </a:r>
            <a:r>
              <a:rPr lang="zh-CN" altLang="zh-CN" sz="1900" b="1">
                <a:solidFill>
                  <a:srgbClr val="FF3300"/>
                </a:solidFill>
                <a:latin typeface="Arial" panose="020B0604020202020204" pitchFamily="34" charset="0"/>
                <a:ea typeface="宋体" panose="02010600030101010101" pitchFamily="2" charset="-122"/>
              </a:rPr>
              <a:t>30</a:t>
            </a:r>
          </a:p>
        </p:txBody>
      </p:sp>
      <p:sp>
        <p:nvSpPr>
          <p:cNvPr id="126986" name="Rectangle 10"/>
          <p:cNvSpPr>
            <a:spLocks noChangeArrowheads="1"/>
          </p:cNvSpPr>
          <p:nvPr/>
        </p:nvSpPr>
        <p:spPr bwMode="auto">
          <a:xfrm>
            <a:off x="4352926" y="3398838"/>
            <a:ext cx="460375"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FF3300"/>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r>
              <a:rPr lang="zh-CN" altLang="zh-CN" sz="1400" b="1">
                <a:solidFill>
                  <a:srgbClr val="6D6F71"/>
                </a:solidFill>
                <a:latin typeface="Arial" panose="020B0604020202020204" pitchFamily="34" charset="0"/>
                <a:ea typeface="宋体" panose="02010600030101010101" pitchFamily="2" charset="-122"/>
              </a:rPr>
              <a:t> </a:t>
            </a: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4 </a:t>
            </a:r>
            <a:r>
              <a:rPr lang="zh-CN" altLang="zh-CN" sz="1900" b="1">
                <a:solidFill>
                  <a:srgbClr val="6D6F71"/>
                </a:solidFill>
                <a:latin typeface="Arial" panose="020B0604020202020204" pitchFamily="34" charset="0"/>
                <a:ea typeface="宋体" panose="02010600030101010101" pitchFamily="2" charset="-122"/>
              </a:rPr>
              <a:t>                </a:t>
            </a:r>
          </a:p>
        </p:txBody>
      </p:sp>
      <p:grpSp>
        <p:nvGrpSpPr>
          <p:cNvPr id="126987" name="Group 11"/>
          <p:cNvGrpSpPr>
            <a:grpSpLocks/>
          </p:cNvGrpSpPr>
          <p:nvPr/>
        </p:nvGrpSpPr>
        <p:grpSpPr bwMode="auto">
          <a:xfrm>
            <a:off x="5605463" y="2801939"/>
            <a:ext cx="730250" cy="1477963"/>
            <a:chOff x="0" y="0"/>
            <a:chExt cx="460" cy="931"/>
          </a:xfrm>
        </p:grpSpPr>
        <p:sp>
          <p:nvSpPr>
            <p:cNvPr id="127022" name="Rectangle 12"/>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7023" name="Line 13"/>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7024" name="Rectangle 14"/>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19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grpSp>
      <p:sp>
        <p:nvSpPr>
          <p:cNvPr id="126988" name="Rectangle 15"/>
          <p:cNvSpPr>
            <a:spLocks noChangeArrowheads="1"/>
          </p:cNvSpPr>
          <p:nvPr/>
        </p:nvSpPr>
        <p:spPr bwMode="auto">
          <a:xfrm>
            <a:off x="8285163" y="2493964"/>
            <a:ext cx="703262" cy="44608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6989" name="Rectangle 16"/>
          <p:cNvSpPr>
            <a:spLocks noChangeArrowheads="1"/>
          </p:cNvSpPr>
          <p:nvPr/>
        </p:nvSpPr>
        <p:spPr bwMode="auto">
          <a:xfrm>
            <a:off x="7559676" y="3392488"/>
            <a:ext cx="715963" cy="4572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6990" name="Rectangle 17"/>
          <p:cNvSpPr>
            <a:spLocks noChangeArrowheads="1"/>
          </p:cNvSpPr>
          <p:nvPr/>
        </p:nvSpPr>
        <p:spPr bwMode="auto">
          <a:xfrm>
            <a:off x="8380414" y="2505075"/>
            <a:ext cx="1100137" cy="350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800" b="1">
                <a:solidFill>
                  <a:srgbClr val="FF3300"/>
                </a:solidFill>
                <a:latin typeface="Arial" panose="020B0604020202020204" pitchFamily="34" charset="0"/>
                <a:ea typeface="宋体" panose="02010600030101010101" pitchFamily="2" charset="-122"/>
              </a:rPr>
              <a:t> </a:t>
            </a:r>
            <a:r>
              <a:rPr lang="zh-CN" altLang="zh-CN" sz="1800" b="1">
                <a:solidFill>
                  <a:srgbClr val="6D6F71"/>
                </a:solidFill>
                <a:latin typeface="Arial" panose="020B0604020202020204" pitchFamily="34" charset="0"/>
                <a:ea typeface="宋体" panose="02010600030101010101" pitchFamily="2" charset="-122"/>
              </a:rPr>
              <a:t>12</a:t>
            </a:r>
          </a:p>
        </p:txBody>
      </p:sp>
      <p:sp>
        <p:nvSpPr>
          <p:cNvPr id="126991" name="Line 18"/>
          <p:cNvSpPr>
            <a:spLocks noChangeShapeType="1"/>
          </p:cNvSpPr>
          <p:nvPr/>
        </p:nvSpPr>
        <p:spPr bwMode="auto">
          <a:xfrm flipV="1">
            <a:off x="7926388" y="2744788"/>
            <a:ext cx="474662" cy="609600"/>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6992" name="Rectangle 19"/>
          <p:cNvSpPr>
            <a:spLocks noChangeArrowheads="1"/>
          </p:cNvSpPr>
          <p:nvPr/>
        </p:nvSpPr>
        <p:spPr bwMode="auto">
          <a:xfrm>
            <a:off x="7708900" y="3427414"/>
            <a:ext cx="692150"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60</a:t>
            </a:r>
          </a:p>
        </p:txBody>
      </p:sp>
      <p:sp>
        <p:nvSpPr>
          <p:cNvPr id="126993" name="Rectangle 20"/>
          <p:cNvSpPr>
            <a:spLocks noChangeArrowheads="1"/>
          </p:cNvSpPr>
          <p:nvPr/>
        </p:nvSpPr>
        <p:spPr bwMode="auto">
          <a:xfrm>
            <a:off x="8936039" y="3382963"/>
            <a:ext cx="688975" cy="47466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6994" name="Line 21"/>
          <p:cNvSpPr>
            <a:spLocks noChangeShapeType="1"/>
          </p:cNvSpPr>
          <p:nvPr/>
        </p:nvSpPr>
        <p:spPr bwMode="auto">
          <a:xfrm flipH="1" flipV="1">
            <a:off x="8894764" y="2809875"/>
            <a:ext cx="433387" cy="55403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6995" name="Rectangle 22"/>
          <p:cNvSpPr>
            <a:spLocks noChangeArrowheads="1"/>
          </p:cNvSpPr>
          <p:nvPr/>
        </p:nvSpPr>
        <p:spPr bwMode="auto">
          <a:xfrm>
            <a:off x="9083676" y="3413125"/>
            <a:ext cx="461963"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7</a:t>
            </a:r>
          </a:p>
        </p:txBody>
      </p:sp>
      <p:sp>
        <p:nvSpPr>
          <p:cNvPr id="126996" name="Line 23"/>
          <p:cNvSpPr>
            <a:spLocks noChangeShapeType="1"/>
          </p:cNvSpPr>
          <p:nvPr/>
        </p:nvSpPr>
        <p:spPr bwMode="auto">
          <a:xfrm flipH="1" flipV="1">
            <a:off x="7423151" y="1801814"/>
            <a:ext cx="1192213" cy="700087"/>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6997" name="Rectangle 24"/>
          <p:cNvSpPr>
            <a:spLocks noChangeArrowheads="1"/>
          </p:cNvSpPr>
          <p:nvPr/>
        </p:nvSpPr>
        <p:spPr bwMode="auto">
          <a:xfrm>
            <a:off x="2717800" y="677863"/>
            <a:ext cx="812800" cy="4183062"/>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6998" name="Line 25"/>
          <p:cNvSpPr>
            <a:spLocks noChangeShapeType="1"/>
          </p:cNvSpPr>
          <p:nvPr/>
        </p:nvSpPr>
        <p:spPr bwMode="auto">
          <a:xfrm>
            <a:off x="2711450" y="12223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6999" name="Line 26"/>
          <p:cNvSpPr>
            <a:spLocks noChangeShapeType="1"/>
          </p:cNvSpPr>
          <p:nvPr/>
        </p:nvSpPr>
        <p:spPr bwMode="auto">
          <a:xfrm>
            <a:off x="2711450" y="18399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7000" name="Line 27"/>
          <p:cNvSpPr>
            <a:spLocks noChangeShapeType="1"/>
          </p:cNvSpPr>
          <p:nvPr/>
        </p:nvSpPr>
        <p:spPr bwMode="auto">
          <a:xfrm>
            <a:off x="2711450" y="246062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7001" name="Line 28"/>
          <p:cNvSpPr>
            <a:spLocks noChangeShapeType="1"/>
          </p:cNvSpPr>
          <p:nvPr/>
        </p:nvSpPr>
        <p:spPr bwMode="auto">
          <a:xfrm>
            <a:off x="2711450" y="307816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7002" name="Line 29"/>
          <p:cNvSpPr>
            <a:spLocks noChangeShapeType="1"/>
          </p:cNvSpPr>
          <p:nvPr/>
        </p:nvSpPr>
        <p:spPr bwMode="auto">
          <a:xfrm>
            <a:off x="2711450" y="36988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7003" name="Line 30"/>
          <p:cNvSpPr>
            <a:spLocks noChangeShapeType="1"/>
          </p:cNvSpPr>
          <p:nvPr/>
        </p:nvSpPr>
        <p:spPr bwMode="auto">
          <a:xfrm>
            <a:off x="2711450" y="43164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7004" name="Rectangle 31"/>
          <p:cNvSpPr>
            <a:spLocks noChangeArrowheads="1"/>
          </p:cNvSpPr>
          <p:nvPr/>
        </p:nvSpPr>
        <p:spPr bwMode="auto">
          <a:xfrm>
            <a:off x="1971676" y="82551"/>
            <a:ext cx="639599" cy="4708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[ 1 ]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[ 2 ]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[ 3 ]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[ 4 ]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[ 5 ]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[ 6 ]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[ 7 ]</a:t>
            </a:r>
          </a:p>
        </p:txBody>
      </p:sp>
      <p:sp>
        <p:nvSpPr>
          <p:cNvPr id="127005" name="Rectangle 32"/>
          <p:cNvSpPr>
            <a:spLocks noChangeArrowheads="1"/>
          </p:cNvSpPr>
          <p:nvPr/>
        </p:nvSpPr>
        <p:spPr bwMode="auto">
          <a:xfrm>
            <a:off x="8408989" y="2940051"/>
            <a:ext cx="5667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3</a:t>
            </a:r>
          </a:p>
        </p:txBody>
      </p:sp>
      <p:sp>
        <p:nvSpPr>
          <p:cNvPr id="127006" name="Rectangle 33"/>
          <p:cNvSpPr>
            <a:spLocks noChangeArrowheads="1"/>
          </p:cNvSpPr>
          <p:nvPr/>
        </p:nvSpPr>
        <p:spPr bwMode="auto">
          <a:xfrm>
            <a:off x="7608888" y="3859214"/>
            <a:ext cx="55721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 6</a:t>
            </a:r>
          </a:p>
        </p:txBody>
      </p:sp>
      <p:sp>
        <p:nvSpPr>
          <p:cNvPr id="127007" name="Line 34"/>
          <p:cNvSpPr>
            <a:spLocks noChangeShapeType="1"/>
          </p:cNvSpPr>
          <p:nvPr/>
        </p:nvSpPr>
        <p:spPr bwMode="auto">
          <a:xfrm>
            <a:off x="4203701" y="1801813"/>
            <a:ext cx="803275" cy="533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7008" name="Rectangle 35"/>
          <p:cNvSpPr>
            <a:spLocks noChangeArrowheads="1"/>
          </p:cNvSpPr>
          <p:nvPr/>
        </p:nvSpPr>
        <p:spPr bwMode="auto">
          <a:xfrm>
            <a:off x="5159375" y="2922589"/>
            <a:ext cx="515938"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2</a:t>
            </a:r>
          </a:p>
        </p:txBody>
      </p:sp>
      <p:sp>
        <p:nvSpPr>
          <p:cNvPr id="127009" name="Rectangle 36"/>
          <p:cNvSpPr>
            <a:spLocks noChangeArrowheads="1"/>
          </p:cNvSpPr>
          <p:nvPr/>
        </p:nvSpPr>
        <p:spPr bwMode="auto">
          <a:xfrm>
            <a:off x="5719764" y="3427414"/>
            <a:ext cx="3762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FF3300"/>
                </a:solidFill>
                <a:latin typeface="Arial" panose="020B0604020202020204" pitchFamily="34" charset="0"/>
                <a:ea typeface="宋体" panose="02010600030101010101" pitchFamily="2" charset="-122"/>
              </a:rPr>
              <a:t>8</a:t>
            </a:r>
          </a:p>
        </p:txBody>
      </p:sp>
      <p:sp>
        <p:nvSpPr>
          <p:cNvPr id="127010" name="Rectangle 37"/>
          <p:cNvSpPr>
            <a:spLocks noChangeArrowheads="1"/>
          </p:cNvSpPr>
          <p:nvPr/>
        </p:nvSpPr>
        <p:spPr bwMode="auto">
          <a:xfrm>
            <a:off x="5795964" y="3859214"/>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5</a:t>
            </a:r>
          </a:p>
        </p:txBody>
      </p:sp>
      <p:grpSp>
        <p:nvGrpSpPr>
          <p:cNvPr id="127011" name="Group 38"/>
          <p:cNvGrpSpPr>
            <a:grpSpLocks/>
          </p:cNvGrpSpPr>
          <p:nvPr/>
        </p:nvGrpSpPr>
        <p:grpSpPr bwMode="auto">
          <a:xfrm>
            <a:off x="6708776" y="1466850"/>
            <a:ext cx="739775" cy="457200"/>
            <a:chOff x="0" y="0"/>
            <a:chExt cx="466" cy="288"/>
          </a:xfrm>
        </p:grpSpPr>
        <p:sp>
          <p:nvSpPr>
            <p:cNvPr id="127020" name="Rectangle 39"/>
            <p:cNvSpPr>
              <a:spLocks noChangeArrowheads="1"/>
            </p:cNvSpPr>
            <p:nvPr/>
          </p:nvSpPr>
          <p:spPr bwMode="auto">
            <a:xfrm>
              <a:off x="0" y="5"/>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7021" name="Rectangle 40"/>
            <p:cNvSpPr>
              <a:spLocks noChangeArrowheads="1"/>
            </p:cNvSpPr>
            <p:nvPr/>
          </p:nvSpPr>
          <p:spPr bwMode="auto">
            <a:xfrm>
              <a:off x="65" y="0"/>
              <a:ext cx="32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8</a:t>
              </a:r>
            </a:p>
          </p:txBody>
        </p:sp>
      </p:grpSp>
      <p:sp>
        <p:nvSpPr>
          <p:cNvPr id="127012" name="Rectangle 41"/>
          <p:cNvSpPr>
            <a:spLocks noChangeArrowheads="1"/>
          </p:cNvSpPr>
          <p:nvPr/>
        </p:nvSpPr>
        <p:spPr bwMode="auto">
          <a:xfrm>
            <a:off x="6811964" y="1914526"/>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1</a:t>
            </a:r>
          </a:p>
        </p:txBody>
      </p:sp>
      <p:sp>
        <p:nvSpPr>
          <p:cNvPr id="127013" name="Rectangle 42"/>
          <p:cNvSpPr>
            <a:spLocks noChangeArrowheads="1"/>
          </p:cNvSpPr>
          <p:nvPr/>
        </p:nvSpPr>
        <p:spPr bwMode="auto">
          <a:xfrm>
            <a:off x="2955926" y="781050"/>
            <a:ext cx="471283" cy="4093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12</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60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sp>
        <p:nvSpPr>
          <p:cNvPr id="127014" name="Rectangle 43"/>
          <p:cNvSpPr>
            <a:spLocks noChangeArrowheads="1"/>
          </p:cNvSpPr>
          <p:nvPr/>
        </p:nvSpPr>
        <p:spPr bwMode="auto">
          <a:xfrm>
            <a:off x="8894764" y="3386138"/>
            <a:ext cx="769937"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27015" name="Rectangle 44"/>
          <p:cNvSpPr>
            <a:spLocks noChangeArrowheads="1"/>
          </p:cNvSpPr>
          <p:nvPr/>
        </p:nvSpPr>
        <p:spPr bwMode="auto">
          <a:xfrm>
            <a:off x="2733676" y="4359276"/>
            <a:ext cx="803275" cy="474663"/>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27016" name="Rectangle 45"/>
          <p:cNvSpPr>
            <a:spLocks noChangeArrowheads="1"/>
          </p:cNvSpPr>
          <p:nvPr/>
        </p:nvSpPr>
        <p:spPr bwMode="auto">
          <a:xfrm>
            <a:off x="7559675" y="3382963"/>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60</a:t>
            </a:r>
          </a:p>
        </p:txBody>
      </p:sp>
      <p:sp>
        <p:nvSpPr>
          <p:cNvPr id="127017" name="Rectangle 46"/>
          <p:cNvSpPr>
            <a:spLocks noChangeArrowheads="1"/>
          </p:cNvSpPr>
          <p:nvPr/>
        </p:nvSpPr>
        <p:spPr bwMode="auto">
          <a:xfrm>
            <a:off x="2733676" y="3752850"/>
            <a:ext cx="803275" cy="53975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60</a:t>
            </a:r>
          </a:p>
        </p:txBody>
      </p:sp>
      <p:sp>
        <p:nvSpPr>
          <p:cNvPr id="127018" name="Rectangle 47"/>
          <p:cNvSpPr>
            <a:spLocks noChangeArrowheads="1"/>
          </p:cNvSpPr>
          <p:nvPr/>
        </p:nvSpPr>
        <p:spPr bwMode="auto">
          <a:xfrm>
            <a:off x="5638800" y="3386138"/>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40</a:t>
            </a:r>
          </a:p>
        </p:txBody>
      </p:sp>
      <p:sp>
        <p:nvSpPr>
          <p:cNvPr id="127019" name="Rectangle 48"/>
          <p:cNvSpPr>
            <a:spLocks noChangeArrowheads="1"/>
          </p:cNvSpPr>
          <p:nvPr/>
        </p:nvSpPr>
        <p:spPr bwMode="auto">
          <a:xfrm>
            <a:off x="2733676" y="3078163"/>
            <a:ext cx="796925" cy="62071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40</a:t>
            </a:r>
          </a:p>
        </p:txBody>
      </p:sp>
    </p:spTree>
    <p:extLst>
      <p:ext uri="{BB962C8B-B14F-4D97-AF65-F5344CB8AC3E}">
        <p14:creationId xmlns:p14="http://schemas.microsoft.com/office/powerpoint/2010/main" val="2177230303"/>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24931" name="Rectangle 3"/>
          <p:cNvSpPr>
            <a:spLocks noChangeArrowheads="1"/>
          </p:cNvSpPr>
          <p:nvPr/>
        </p:nvSpPr>
        <p:spPr bwMode="auto">
          <a:xfrm>
            <a:off x="1524000" y="0"/>
            <a:ext cx="3436938"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堆的重新调整－</a:t>
            </a:r>
            <a:r>
              <a:rPr lang="zh-CN" altLang="zh-CN" sz="3200">
                <a:solidFill>
                  <a:srgbClr val="FF3300"/>
                </a:solidFill>
                <a:effectLst>
                  <a:outerShdw blurRad="38100" dist="38100" dir="2700000" algn="tl">
                    <a:srgbClr val="000000"/>
                  </a:outerShdw>
                </a:effectLst>
              </a:rPr>
              <a:t>3</a:t>
            </a:r>
          </a:p>
        </p:txBody>
      </p:sp>
      <p:sp>
        <p:nvSpPr>
          <p:cNvPr id="128004" name="Rectangle 4"/>
          <p:cNvSpPr>
            <a:spLocks noChangeArrowheads="1"/>
          </p:cNvSpPr>
          <p:nvPr/>
        </p:nvSpPr>
        <p:spPr bwMode="auto">
          <a:xfrm>
            <a:off x="5006975" y="2484438"/>
            <a:ext cx="763588" cy="4556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8005" name="Rectangle 5"/>
          <p:cNvSpPr>
            <a:spLocks noChangeArrowheads="1"/>
          </p:cNvSpPr>
          <p:nvPr/>
        </p:nvSpPr>
        <p:spPr bwMode="auto">
          <a:xfrm>
            <a:off x="4203700" y="3411538"/>
            <a:ext cx="674688" cy="438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8006" name="Rectangle 6"/>
          <p:cNvSpPr>
            <a:spLocks noChangeArrowheads="1"/>
          </p:cNvSpPr>
          <p:nvPr/>
        </p:nvSpPr>
        <p:spPr bwMode="auto">
          <a:xfrm>
            <a:off x="6816725" y="1471614"/>
            <a:ext cx="21480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sp>
        <p:nvSpPr>
          <p:cNvPr id="128007" name="Line 7"/>
          <p:cNvSpPr>
            <a:spLocks noChangeShapeType="1"/>
          </p:cNvSpPr>
          <p:nvPr/>
        </p:nvSpPr>
        <p:spPr bwMode="auto">
          <a:xfrm flipV="1">
            <a:off x="4743451" y="2817814"/>
            <a:ext cx="454025" cy="581025"/>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8008" name="Line 8"/>
          <p:cNvSpPr>
            <a:spLocks noChangeShapeType="1"/>
          </p:cNvSpPr>
          <p:nvPr/>
        </p:nvSpPr>
        <p:spPr bwMode="auto">
          <a:xfrm flipV="1">
            <a:off x="5491164" y="1816100"/>
            <a:ext cx="1260475" cy="67468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8009" name="Rectangle 9"/>
          <p:cNvSpPr>
            <a:spLocks noChangeArrowheads="1"/>
          </p:cNvSpPr>
          <p:nvPr/>
        </p:nvSpPr>
        <p:spPr bwMode="auto">
          <a:xfrm>
            <a:off x="5084763" y="2349500"/>
            <a:ext cx="93980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3300"/>
                </a:solidFill>
                <a:latin typeface="Arial" panose="020B0604020202020204" pitchFamily="34" charset="0"/>
                <a:ea typeface="宋体" panose="02010600030101010101" pitchFamily="2" charset="-122"/>
              </a:rPr>
              <a:t> </a:t>
            </a:r>
            <a:r>
              <a:rPr lang="zh-CN" altLang="zh-CN" sz="1900" b="1">
                <a:solidFill>
                  <a:srgbClr val="FF3300"/>
                </a:solidFill>
                <a:latin typeface="Arial" panose="020B0604020202020204" pitchFamily="34" charset="0"/>
                <a:ea typeface="宋体" panose="02010600030101010101" pitchFamily="2" charset="-122"/>
              </a:rPr>
              <a:t>10</a:t>
            </a:r>
          </a:p>
        </p:txBody>
      </p:sp>
      <p:sp>
        <p:nvSpPr>
          <p:cNvPr id="128010" name="Rectangle 10"/>
          <p:cNvSpPr>
            <a:spLocks noChangeArrowheads="1"/>
          </p:cNvSpPr>
          <p:nvPr/>
        </p:nvSpPr>
        <p:spPr bwMode="auto">
          <a:xfrm>
            <a:off x="4352926" y="3398838"/>
            <a:ext cx="460375"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FF3300"/>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r>
              <a:rPr lang="zh-CN" altLang="zh-CN" sz="1400" b="1">
                <a:solidFill>
                  <a:srgbClr val="6D6F71"/>
                </a:solidFill>
                <a:latin typeface="Arial" panose="020B0604020202020204" pitchFamily="34" charset="0"/>
                <a:ea typeface="宋体" panose="02010600030101010101" pitchFamily="2" charset="-122"/>
              </a:rPr>
              <a:t> </a:t>
            </a: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4 </a:t>
            </a:r>
            <a:r>
              <a:rPr lang="zh-CN" altLang="zh-CN" sz="1900" b="1">
                <a:solidFill>
                  <a:srgbClr val="6D6F71"/>
                </a:solidFill>
                <a:latin typeface="Arial" panose="020B0604020202020204" pitchFamily="34" charset="0"/>
                <a:ea typeface="宋体" panose="02010600030101010101" pitchFamily="2" charset="-122"/>
              </a:rPr>
              <a:t>                </a:t>
            </a:r>
          </a:p>
        </p:txBody>
      </p:sp>
      <p:grpSp>
        <p:nvGrpSpPr>
          <p:cNvPr id="128011" name="Group 11"/>
          <p:cNvGrpSpPr>
            <a:grpSpLocks/>
          </p:cNvGrpSpPr>
          <p:nvPr/>
        </p:nvGrpSpPr>
        <p:grpSpPr bwMode="auto">
          <a:xfrm>
            <a:off x="5605463" y="2801939"/>
            <a:ext cx="730250" cy="1477963"/>
            <a:chOff x="0" y="0"/>
            <a:chExt cx="460" cy="931"/>
          </a:xfrm>
        </p:grpSpPr>
        <p:sp>
          <p:nvSpPr>
            <p:cNvPr id="128046" name="Rectangle 12"/>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8047" name="Line 13"/>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8048" name="Rectangle 14"/>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19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grpSp>
      <p:sp>
        <p:nvSpPr>
          <p:cNvPr id="128012" name="Rectangle 15"/>
          <p:cNvSpPr>
            <a:spLocks noChangeArrowheads="1"/>
          </p:cNvSpPr>
          <p:nvPr/>
        </p:nvSpPr>
        <p:spPr bwMode="auto">
          <a:xfrm>
            <a:off x="8285163" y="2493964"/>
            <a:ext cx="703262" cy="44608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8013" name="Rectangle 16"/>
          <p:cNvSpPr>
            <a:spLocks noChangeArrowheads="1"/>
          </p:cNvSpPr>
          <p:nvPr/>
        </p:nvSpPr>
        <p:spPr bwMode="auto">
          <a:xfrm>
            <a:off x="7559676" y="3392488"/>
            <a:ext cx="715963" cy="4572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8014" name="Rectangle 17"/>
          <p:cNvSpPr>
            <a:spLocks noChangeArrowheads="1"/>
          </p:cNvSpPr>
          <p:nvPr/>
        </p:nvSpPr>
        <p:spPr bwMode="auto">
          <a:xfrm>
            <a:off x="8380414" y="2505075"/>
            <a:ext cx="1100137" cy="350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800" b="1">
                <a:solidFill>
                  <a:srgbClr val="FF3300"/>
                </a:solidFill>
                <a:latin typeface="Arial" panose="020B0604020202020204" pitchFamily="34" charset="0"/>
                <a:ea typeface="宋体" panose="02010600030101010101" pitchFamily="2" charset="-122"/>
              </a:rPr>
              <a:t> </a:t>
            </a:r>
            <a:r>
              <a:rPr lang="zh-CN" altLang="zh-CN" sz="1800" b="1">
                <a:solidFill>
                  <a:srgbClr val="6D6F71"/>
                </a:solidFill>
                <a:latin typeface="Arial" panose="020B0604020202020204" pitchFamily="34" charset="0"/>
                <a:ea typeface="宋体" panose="02010600030101010101" pitchFamily="2" charset="-122"/>
              </a:rPr>
              <a:t>12</a:t>
            </a:r>
          </a:p>
        </p:txBody>
      </p:sp>
      <p:sp>
        <p:nvSpPr>
          <p:cNvPr id="128015" name="Line 18"/>
          <p:cNvSpPr>
            <a:spLocks noChangeShapeType="1"/>
          </p:cNvSpPr>
          <p:nvPr/>
        </p:nvSpPr>
        <p:spPr bwMode="auto">
          <a:xfrm flipV="1">
            <a:off x="7926388" y="2744788"/>
            <a:ext cx="474662" cy="609600"/>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8016" name="Rectangle 19"/>
          <p:cNvSpPr>
            <a:spLocks noChangeArrowheads="1"/>
          </p:cNvSpPr>
          <p:nvPr/>
        </p:nvSpPr>
        <p:spPr bwMode="auto">
          <a:xfrm>
            <a:off x="7708900" y="3427414"/>
            <a:ext cx="692150"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60</a:t>
            </a:r>
          </a:p>
        </p:txBody>
      </p:sp>
      <p:sp>
        <p:nvSpPr>
          <p:cNvPr id="128017" name="Rectangle 20"/>
          <p:cNvSpPr>
            <a:spLocks noChangeArrowheads="1"/>
          </p:cNvSpPr>
          <p:nvPr/>
        </p:nvSpPr>
        <p:spPr bwMode="auto">
          <a:xfrm>
            <a:off x="8936039" y="3382963"/>
            <a:ext cx="688975" cy="47466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8018" name="Line 21"/>
          <p:cNvSpPr>
            <a:spLocks noChangeShapeType="1"/>
          </p:cNvSpPr>
          <p:nvPr/>
        </p:nvSpPr>
        <p:spPr bwMode="auto">
          <a:xfrm flipH="1" flipV="1">
            <a:off x="8894764" y="2809875"/>
            <a:ext cx="433387" cy="55403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8019" name="Rectangle 22"/>
          <p:cNvSpPr>
            <a:spLocks noChangeArrowheads="1"/>
          </p:cNvSpPr>
          <p:nvPr/>
        </p:nvSpPr>
        <p:spPr bwMode="auto">
          <a:xfrm>
            <a:off x="9083676" y="3413125"/>
            <a:ext cx="461963"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7</a:t>
            </a:r>
          </a:p>
        </p:txBody>
      </p:sp>
      <p:sp>
        <p:nvSpPr>
          <p:cNvPr id="128020" name="Line 23"/>
          <p:cNvSpPr>
            <a:spLocks noChangeShapeType="1"/>
          </p:cNvSpPr>
          <p:nvPr/>
        </p:nvSpPr>
        <p:spPr bwMode="auto">
          <a:xfrm flipH="1" flipV="1">
            <a:off x="7423151" y="1801814"/>
            <a:ext cx="1192213" cy="700087"/>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8021" name="Rectangle 24"/>
          <p:cNvSpPr>
            <a:spLocks noChangeArrowheads="1"/>
          </p:cNvSpPr>
          <p:nvPr/>
        </p:nvSpPr>
        <p:spPr bwMode="auto">
          <a:xfrm>
            <a:off x="2717800" y="677863"/>
            <a:ext cx="812800" cy="4183062"/>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8022" name="Line 25"/>
          <p:cNvSpPr>
            <a:spLocks noChangeShapeType="1"/>
          </p:cNvSpPr>
          <p:nvPr/>
        </p:nvSpPr>
        <p:spPr bwMode="auto">
          <a:xfrm>
            <a:off x="2711450" y="12223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8023" name="Line 26"/>
          <p:cNvSpPr>
            <a:spLocks noChangeShapeType="1"/>
          </p:cNvSpPr>
          <p:nvPr/>
        </p:nvSpPr>
        <p:spPr bwMode="auto">
          <a:xfrm>
            <a:off x="2711450" y="18399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8024" name="Line 27"/>
          <p:cNvSpPr>
            <a:spLocks noChangeShapeType="1"/>
          </p:cNvSpPr>
          <p:nvPr/>
        </p:nvSpPr>
        <p:spPr bwMode="auto">
          <a:xfrm>
            <a:off x="2711450" y="246062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8025" name="Line 28"/>
          <p:cNvSpPr>
            <a:spLocks noChangeShapeType="1"/>
          </p:cNvSpPr>
          <p:nvPr/>
        </p:nvSpPr>
        <p:spPr bwMode="auto">
          <a:xfrm>
            <a:off x="2711450" y="307816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8026" name="Line 29"/>
          <p:cNvSpPr>
            <a:spLocks noChangeShapeType="1"/>
          </p:cNvSpPr>
          <p:nvPr/>
        </p:nvSpPr>
        <p:spPr bwMode="auto">
          <a:xfrm>
            <a:off x="2711450" y="36988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8027" name="Line 30"/>
          <p:cNvSpPr>
            <a:spLocks noChangeShapeType="1"/>
          </p:cNvSpPr>
          <p:nvPr/>
        </p:nvSpPr>
        <p:spPr bwMode="auto">
          <a:xfrm>
            <a:off x="2711450" y="43164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8028" name="Rectangle 31"/>
          <p:cNvSpPr>
            <a:spLocks noChangeArrowheads="1"/>
          </p:cNvSpPr>
          <p:nvPr/>
        </p:nvSpPr>
        <p:spPr bwMode="auto">
          <a:xfrm>
            <a:off x="1971676" y="82551"/>
            <a:ext cx="639599" cy="4708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[ 1 ]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[ 2 ]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[ 3 ]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[ 4 ]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[ 5 ]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[ 6 ]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[ 7 ]</a:t>
            </a:r>
          </a:p>
        </p:txBody>
      </p:sp>
      <p:sp>
        <p:nvSpPr>
          <p:cNvPr id="128029" name="Rectangle 32"/>
          <p:cNvSpPr>
            <a:spLocks noChangeArrowheads="1"/>
          </p:cNvSpPr>
          <p:nvPr/>
        </p:nvSpPr>
        <p:spPr bwMode="auto">
          <a:xfrm>
            <a:off x="8408989" y="2940051"/>
            <a:ext cx="5667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3</a:t>
            </a:r>
          </a:p>
        </p:txBody>
      </p:sp>
      <p:sp>
        <p:nvSpPr>
          <p:cNvPr id="128030" name="Rectangle 33"/>
          <p:cNvSpPr>
            <a:spLocks noChangeArrowheads="1"/>
          </p:cNvSpPr>
          <p:nvPr/>
        </p:nvSpPr>
        <p:spPr bwMode="auto">
          <a:xfrm>
            <a:off x="7608888" y="3859214"/>
            <a:ext cx="55721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 6</a:t>
            </a:r>
          </a:p>
        </p:txBody>
      </p:sp>
      <p:sp>
        <p:nvSpPr>
          <p:cNvPr id="128031" name="Line 34"/>
          <p:cNvSpPr>
            <a:spLocks noChangeShapeType="1"/>
          </p:cNvSpPr>
          <p:nvPr/>
        </p:nvSpPr>
        <p:spPr bwMode="auto">
          <a:xfrm>
            <a:off x="4203701" y="1801813"/>
            <a:ext cx="803275" cy="533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8032" name="Rectangle 35"/>
          <p:cNvSpPr>
            <a:spLocks noChangeArrowheads="1"/>
          </p:cNvSpPr>
          <p:nvPr/>
        </p:nvSpPr>
        <p:spPr bwMode="auto">
          <a:xfrm>
            <a:off x="5159375" y="2922589"/>
            <a:ext cx="515938"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2</a:t>
            </a:r>
          </a:p>
        </p:txBody>
      </p:sp>
      <p:sp>
        <p:nvSpPr>
          <p:cNvPr id="128033" name="Rectangle 36"/>
          <p:cNvSpPr>
            <a:spLocks noChangeArrowheads="1"/>
          </p:cNvSpPr>
          <p:nvPr/>
        </p:nvSpPr>
        <p:spPr bwMode="auto">
          <a:xfrm>
            <a:off x="5719764" y="3427414"/>
            <a:ext cx="3762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FF3300"/>
                </a:solidFill>
                <a:latin typeface="Arial" panose="020B0604020202020204" pitchFamily="34" charset="0"/>
                <a:ea typeface="宋体" panose="02010600030101010101" pitchFamily="2" charset="-122"/>
              </a:rPr>
              <a:t>8</a:t>
            </a:r>
          </a:p>
        </p:txBody>
      </p:sp>
      <p:sp>
        <p:nvSpPr>
          <p:cNvPr id="128034" name="Rectangle 37"/>
          <p:cNvSpPr>
            <a:spLocks noChangeArrowheads="1"/>
          </p:cNvSpPr>
          <p:nvPr/>
        </p:nvSpPr>
        <p:spPr bwMode="auto">
          <a:xfrm>
            <a:off x="5795964" y="3859214"/>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5</a:t>
            </a:r>
          </a:p>
        </p:txBody>
      </p:sp>
      <p:grpSp>
        <p:nvGrpSpPr>
          <p:cNvPr id="128035" name="Group 38"/>
          <p:cNvGrpSpPr>
            <a:grpSpLocks/>
          </p:cNvGrpSpPr>
          <p:nvPr/>
        </p:nvGrpSpPr>
        <p:grpSpPr bwMode="auto">
          <a:xfrm>
            <a:off x="6708776" y="1466850"/>
            <a:ext cx="739775" cy="457200"/>
            <a:chOff x="0" y="0"/>
            <a:chExt cx="466" cy="288"/>
          </a:xfrm>
        </p:grpSpPr>
        <p:sp>
          <p:nvSpPr>
            <p:cNvPr id="128044" name="Rectangle 39"/>
            <p:cNvSpPr>
              <a:spLocks noChangeArrowheads="1"/>
            </p:cNvSpPr>
            <p:nvPr/>
          </p:nvSpPr>
          <p:spPr bwMode="auto">
            <a:xfrm>
              <a:off x="0" y="5"/>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8045" name="Rectangle 40"/>
            <p:cNvSpPr>
              <a:spLocks noChangeArrowheads="1"/>
            </p:cNvSpPr>
            <p:nvPr/>
          </p:nvSpPr>
          <p:spPr bwMode="auto">
            <a:xfrm>
              <a:off x="65" y="0"/>
              <a:ext cx="32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30</a:t>
              </a:r>
            </a:p>
          </p:txBody>
        </p:sp>
      </p:grpSp>
      <p:sp>
        <p:nvSpPr>
          <p:cNvPr id="128036" name="Rectangle 41"/>
          <p:cNvSpPr>
            <a:spLocks noChangeArrowheads="1"/>
          </p:cNvSpPr>
          <p:nvPr/>
        </p:nvSpPr>
        <p:spPr bwMode="auto">
          <a:xfrm>
            <a:off x="6811964" y="1914526"/>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1</a:t>
            </a:r>
          </a:p>
        </p:txBody>
      </p:sp>
      <p:sp>
        <p:nvSpPr>
          <p:cNvPr id="128037" name="Rectangle 42"/>
          <p:cNvSpPr>
            <a:spLocks noChangeArrowheads="1"/>
          </p:cNvSpPr>
          <p:nvPr/>
        </p:nvSpPr>
        <p:spPr bwMode="auto">
          <a:xfrm>
            <a:off x="2955926" y="781050"/>
            <a:ext cx="471283" cy="4093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12</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60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sp>
        <p:nvSpPr>
          <p:cNvPr id="128038" name="Rectangle 43"/>
          <p:cNvSpPr>
            <a:spLocks noChangeArrowheads="1"/>
          </p:cNvSpPr>
          <p:nvPr/>
        </p:nvSpPr>
        <p:spPr bwMode="auto">
          <a:xfrm>
            <a:off x="8894764" y="3386138"/>
            <a:ext cx="769937"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28039" name="Rectangle 44"/>
          <p:cNvSpPr>
            <a:spLocks noChangeArrowheads="1"/>
          </p:cNvSpPr>
          <p:nvPr/>
        </p:nvSpPr>
        <p:spPr bwMode="auto">
          <a:xfrm>
            <a:off x="2733676" y="4359276"/>
            <a:ext cx="803275" cy="474663"/>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28040" name="Rectangle 45"/>
          <p:cNvSpPr>
            <a:spLocks noChangeArrowheads="1"/>
          </p:cNvSpPr>
          <p:nvPr/>
        </p:nvSpPr>
        <p:spPr bwMode="auto">
          <a:xfrm>
            <a:off x="7559675" y="3382963"/>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60</a:t>
            </a:r>
          </a:p>
        </p:txBody>
      </p:sp>
      <p:sp>
        <p:nvSpPr>
          <p:cNvPr id="128041" name="Rectangle 46"/>
          <p:cNvSpPr>
            <a:spLocks noChangeArrowheads="1"/>
          </p:cNvSpPr>
          <p:nvPr/>
        </p:nvSpPr>
        <p:spPr bwMode="auto">
          <a:xfrm>
            <a:off x="2733676" y="3752850"/>
            <a:ext cx="803275" cy="53975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60</a:t>
            </a:r>
          </a:p>
        </p:txBody>
      </p:sp>
      <p:sp>
        <p:nvSpPr>
          <p:cNvPr id="128042" name="Rectangle 47"/>
          <p:cNvSpPr>
            <a:spLocks noChangeArrowheads="1"/>
          </p:cNvSpPr>
          <p:nvPr/>
        </p:nvSpPr>
        <p:spPr bwMode="auto">
          <a:xfrm>
            <a:off x="5638800" y="3386138"/>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40</a:t>
            </a:r>
          </a:p>
        </p:txBody>
      </p:sp>
      <p:sp>
        <p:nvSpPr>
          <p:cNvPr id="128043" name="Rectangle 48"/>
          <p:cNvSpPr>
            <a:spLocks noChangeArrowheads="1"/>
          </p:cNvSpPr>
          <p:nvPr/>
        </p:nvSpPr>
        <p:spPr bwMode="auto">
          <a:xfrm>
            <a:off x="2733676" y="3078163"/>
            <a:ext cx="796925" cy="62071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40</a:t>
            </a:r>
          </a:p>
        </p:txBody>
      </p:sp>
    </p:spTree>
    <p:extLst>
      <p:ext uri="{BB962C8B-B14F-4D97-AF65-F5344CB8AC3E}">
        <p14:creationId xmlns:p14="http://schemas.microsoft.com/office/powerpoint/2010/main" val="2021309238"/>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25955" name="Rectangle 3"/>
          <p:cNvSpPr>
            <a:spLocks noChangeArrowheads="1"/>
          </p:cNvSpPr>
          <p:nvPr/>
        </p:nvSpPr>
        <p:spPr bwMode="auto">
          <a:xfrm>
            <a:off x="1524000" y="0"/>
            <a:ext cx="3436938"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堆的重新调整－</a:t>
            </a:r>
            <a:r>
              <a:rPr lang="zh-CN" altLang="zh-CN" sz="3200">
                <a:solidFill>
                  <a:srgbClr val="FF3300"/>
                </a:solidFill>
                <a:effectLst>
                  <a:outerShdw blurRad="38100" dist="38100" dir="2700000" algn="tl">
                    <a:srgbClr val="000000"/>
                  </a:outerShdw>
                </a:effectLst>
              </a:rPr>
              <a:t>4</a:t>
            </a:r>
          </a:p>
        </p:txBody>
      </p:sp>
      <p:sp>
        <p:nvSpPr>
          <p:cNvPr id="129028" name="Rectangle 4"/>
          <p:cNvSpPr>
            <a:spLocks noChangeArrowheads="1"/>
          </p:cNvSpPr>
          <p:nvPr/>
        </p:nvSpPr>
        <p:spPr bwMode="auto">
          <a:xfrm>
            <a:off x="5006975" y="2484438"/>
            <a:ext cx="763588" cy="4556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9029" name="Rectangle 5"/>
          <p:cNvSpPr>
            <a:spLocks noChangeArrowheads="1"/>
          </p:cNvSpPr>
          <p:nvPr/>
        </p:nvSpPr>
        <p:spPr bwMode="auto">
          <a:xfrm>
            <a:off x="4203700" y="3411538"/>
            <a:ext cx="674688" cy="438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9030" name="Rectangle 6"/>
          <p:cNvSpPr>
            <a:spLocks noChangeArrowheads="1"/>
          </p:cNvSpPr>
          <p:nvPr/>
        </p:nvSpPr>
        <p:spPr bwMode="auto">
          <a:xfrm>
            <a:off x="6816725" y="1471614"/>
            <a:ext cx="21480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sp>
        <p:nvSpPr>
          <p:cNvPr id="129031" name="Line 7"/>
          <p:cNvSpPr>
            <a:spLocks noChangeShapeType="1"/>
          </p:cNvSpPr>
          <p:nvPr/>
        </p:nvSpPr>
        <p:spPr bwMode="auto">
          <a:xfrm flipV="1">
            <a:off x="4743451" y="2817814"/>
            <a:ext cx="454025" cy="581025"/>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9032" name="Line 8"/>
          <p:cNvSpPr>
            <a:spLocks noChangeShapeType="1"/>
          </p:cNvSpPr>
          <p:nvPr/>
        </p:nvSpPr>
        <p:spPr bwMode="auto">
          <a:xfrm flipV="1">
            <a:off x="5491164" y="1816100"/>
            <a:ext cx="1260475" cy="67468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9033" name="Rectangle 9"/>
          <p:cNvSpPr>
            <a:spLocks noChangeArrowheads="1"/>
          </p:cNvSpPr>
          <p:nvPr/>
        </p:nvSpPr>
        <p:spPr bwMode="auto">
          <a:xfrm>
            <a:off x="5084763" y="2349500"/>
            <a:ext cx="93980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3300"/>
                </a:solidFill>
                <a:latin typeface="Arial" panose="020B0604020202020204" pitchFamily="34" charset="0"/>
                <a:ea typeface="宋体" panose="02010600030101010101" pitchFamily="2" charset="-122"/>
              </a:rPr>
              <a:t> </a:t>
            </a:r>
            <a:r>
              <a:rPr lang="zh-CN" altLang="zh-CN" sz="1900" b="1">
                <a:solidFill>
                  <a:srgbClr val="6D6F71"/>
                </a:solidFill>
                <a:latin typeface="Arial" panose="020B0604020202020204" pitchFamily="34" charset="0"/>
                <a:ea typeface="宋体" panose="02010600030101010101" pitchFamily="2" charset="-122"/>
              </a:rPr>
              <a:t>10</a:t>
            </a:r>
          </a:p>
        </p:txBody>
      </p:sp>
      <p:sp>
        <p:nvSpPr>
          <p:cNvPr id="129034" name="Rectangle 10"/>
          <p:cNvSpPr>
            <a:spLocks noChangeArrowheads="1"/>
          </p:cNvSpPr>
          <p:nvPr/>
        </p:nvSpPr>
        <p:spPr bwMode="auto">
          <a:xfrm>
            <a:off x="4352926" y="3398838"/>
            <a:ext cx="460375"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FF3300"/>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r>
              <a:rPr lang="zh-CN" altLang="zh-CN" sz="1400" b="1">
                <a:solidFill>
                  <a:srgbClr val="6D6F71"/>
                </a:solidFill>
                <a:latin typeface="Arial" panose="020B0604020202020204" pitchFamily="34" charset="0"/>
                <a:ea typeface="宋体" panose="02010600030101010101" pitchFamily="2" charset="-122"/>
              </a:rPr>
              <a:t> </a:t>
            </a: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4 </a:t>
            </a:r>
            <a:r>
              <a:rPr lang="zh-CN" altLang="zh-CN" sz="1900" b="1">
                <a:solidFill>
                  <a:srgbClr val="6D6F71"/>
                </a:solidFill>
                <a:latin typeface="Arial" panose="020B0604020202020204" pitchFamily="34" charset="0"/>
                <a:ea typeface="宋体" panose="02010600030101010101" pitchFamily="2" charset="-122"/>
              </a:rPr>
              <a:t>                </a:t>
            </a:r>
          </a:p>
        </p:txBody>
      </p:sp>
      <p:grpSp>
        <p:nvGrpSpPr>
          <p:cNvPr id="129035" name="Group 11"/>
          <p:cNvGrpSpPr>
            <a:grpSpLocks/>
          </p:cNvGrpSpPr>
          <p:nvPr/>
        </p:nvGrpSpPr>
        <p:grpSpPr bwMode="auto">
          <a:xfrm>
            <a:off x="5605463" y="2801939"/>
            <a:ext cx="730250" cy="1477963"/>
            <a:chOff x="0" y="0"/>
            <a:chExt cx="460" cy="931"/>
          </a:xfrm>
        </p:grpSpPr>
        <p:sp>
          <p:nvSpPr>
            <p:cNvPr id="129074" name="Rectangle 12"/>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9075" name="Line 13"/>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9076" name="Rectangle 14"/>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19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grpSp>
      <p:sp>
        <p:nvSpPr>
          <p:cNvPr id="129036" name="Rectangle 15"/>
          <p:cNvSpPr>
            <a:spLocks noChangeArrowheads="1"/>
          </p:cNvSpPr>
          <p:nvPr/>
        </p:nvSpPr>
        <p:spPr bwMode="auto">
          <a:xfrm>
            <a:off x="8285163" y="2493964"/>
            <a:ext cx="703262" cy="44608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9037" name="Rectangle 16"/>
          <p:cNvSpPr>
            <a:spLocks noChangeArrowheads="1"/>
          </p:cNvSpPr>
          <p:nvPr/>
        </p:nvSpPr>
        <p:spPr bwMode="auto">
          <a:xfrm>
            <a:off x="7559676" y="3392488"/>
            <a:ext cx="715963" cy="4572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9038" name="Rectangle 17"/>
          <p:cNvSpPr>
            <a:spLocks noChangeArrowheads="1"/>
          </p:cNvSpPr>
          <p:nvPr/>
        </p:nvSpPr>
        <p:spPr bwMode="auto">
          <a:xfrm>
            <a:off x="8380414" y="2505075"/>
            <a:ext cx="1100137" cy="350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800" b="1">
                <a:solidFill>
                  <a:srgbClr val="FF3300"/>
                </a:solidFill>
                <a:latin typeface="Arial" panose="020B0604020202020204" pitchFamily="34" charset="0"/>
                <a:ea typeface="宋体" panose="02010600030101010101" pitchFamily="2" charset="-122"/>
              </a:rPr>
              <a:t> </a:t>
            </a:r>
            <a:r>
              <a:rPr lang="zh-CN" altLang="zh-CN" sz="1800" b="1">
                <a:solidFill>
                  <a:srgbClr val="6D6F71"/>
                </a:solidFill>
                <a:latin typeface="Arial" panose="020B0604020202020204" pitchFamily="34" charset="0"/>
                <a:ea typeface="宋体" panose="02010600030101010101" pitchFamily="2" charset="-122"/>
              </a:rPr>
              <a:t>12</a:t>
            </a:r>
          </a:p>
        </p:txBody>
      </p:sp>
      <p:sp>
        <p:nvSpPr>
          <p:cNvPr id="129039" name="Line 18"/>
          <p:cNvSpPr>
            <a:spLocks noChangeShapeType="1"/>
          </p:cNvSpPr>
          <p:nvPr/>
        </p:nvSpPr>
        <p:spPr bwMode="auto">
          <a:xfrm flipV="1">
            <a:off x="7926388" y="2744788"/>
            <a:ext cx="474662" cy="609600"/>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9040" name="Rectangle 19"/>
          <p:cNvSpPr>
            <a:spLocks noChangeArrowheads="1"/>
          </p:cNvSpPr>
          <p:nvPr/>
        </p:nvSpPr>
        <p:spPr bwMode="auto">
          <a:xfrm>
            <a:off x="7708900" y="3427414"/>
            <a:ext cx="692150"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60</a:t>
            </a:r>
          </a:p>
        </p:txBody>
      </p:sp>
      <p:sp>
        <p:nvSpPr>
          <p:cNvPr id="129041" name="Rectangle 20"/>
          <p:cNvSpPr>
            <a:spLocks noChangeArrowheads="1"/>
          </p:cNvSpPr>
          <p:nvPr/>
        </p:nvSpPr>
        <p:spPr bwMode="auto">
          <a:xfrm>
            <a:off x="8936039" y="3382963"/>
            <a:ext cx="688975" cy="47466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9042" name="Line 21"/>
          <p:cNvSpPr>
            <a:spLocks noChangeShapeType="1"/>
          </p:cNvSpPr>
          <p:nvPr/>
        </p:nvSpPr>
        <p:spPr bwMode="auto">
          <a:xfrm flipH="1" flipV="1">
            <a:off x="8894764" y="2809875"/>
            <a:ext cx="433387" cy="55403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9043" name="Rectangle 22"/>
          <p:cNvSpPr>
            <a:spLocks noChangeArrowheads="1"/>
          </p:cNvSpPr>
          <p:nvPr/>
        </p:nvSpPr>
        <p:spPr bwMode="auto">
          <a:xfrm>
            <a:off x="9083676" y="3413125"/>
            <a:ext cx="461963"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7</a:t>
            </a:r>
          </a:p>
        </p:txBody>
      </p:sp>
      <p:sp>
        <p:nvSpPr>
          <p:cNvPr id="129044" name="Line 23"/>
          <p:cNvSpPr>
            <a:spLocks noChangeShapeType="1"/>
          </p:cNvSpPr>
          <p:nvPr/>
        </p:nvSpPr>
        <p:spPr bwMode="auto">
          <a:xfrm flipH="1" flipV="1">
            <a:off x="7423151" y="1801814"/>
            <a:ext cx="1192213" cy="700087"/>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9045" name="Rectangle 24"/>
          <p:cNvSpPr>
            <a:spLocks noChangeArrowheads="1"/>
          </p:cNvSpPr>
          <p:nvPr/>
        </p:nvSpPr>
        <p:spPr bwMode="auto">
          <a:xfrm>
            <a:off x="2717800" y="677863"/>
            <a:ext cx="812800" cy="4183062"/>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9046" name="Line 25"/>
          <p:cNvSpPr>
            <a:spLocks noChangeShapeType="1"/>
          </p:cNvSpPr>
          <p:nvPr/>
        </p:nvSpPr>
        <p:spPr bwMode="auto">
          <a:xfrm>
            <a:off x="2711450" y="12223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9047" name="Line 26"/>
          <p:cNvSpPr>
            <a:spLocks noChangeShapeType="1"/>
          </p:cNvSpPr>
          <p:nvPr/>
        </p:nvSpPr>
        <p:spPr bwMode="auto">
          <a:xfrm>
            <a:off x="2711450" y="18399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9048" name="Line 27"/>
          <p:cNvSpPr>
            <a:spLocks noChangeShapeType="1"/>
          </p:cNvSpPr>
          <p:nvPr/>
        </p:nvSpPr>
        <p:spPr bwMode="auto">
          <a:xfrm>
            <a:off x="2711450" y="246062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9049" name="Line 28"/>
          <p:cNvSpPr>
            <a:spLocks noChangeShapeType="1"/>
          </p:cNvSpPr>
          <p:nvPr/>
        </p:nvSpPr>
        <p:spPr bwMode="auto">
          <a:xfrm>
            <a:off x="2711450" y="307816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9050" name="Line 29"/>
          <p:cNvSpPr>
            <a:spLocks noChangeShapeType="1"/>
          </p:cNvSpPr>
          <p:nvPr/>
        </p:nvSpPr>
        <p:spPr bwMode="auto">
          <a:xfrm>
            <a:off x="2711450" y="36988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9051" name="Line 30"/>
          <p:cNvSpPr>
            <a:spLocks noChangeShapeType="1"/>
          </p:cNvSpPr>
          <p:nvPr/>
        </p:nvSpPr>
        <p:spPr bwMode="auto">
          <a:xfrm>
            <a:off x="2711450" y="43164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9052" name="Rectangle 31"/>
          <p:cNvSpPr>
            <a:spLocks noChangeArrowheads="1"/>
          </p:cNvSpPr>
          <p:nvPr/>
        </p:nvSpPr>
        <p:spPr bwMode="auto">
          <a:xfrm>
            <a:off x="1971676" y="82551"/>
            <a:ext cx="639599" cy="4708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[ 1 ]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[ 2 ]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[ 3 ]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[ 4 ]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[ 5 ]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[ 6 ]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[ 7 ]</a:t>
            </a:r>
          </a:p>
        </p:txBody>
      </p:sp>
      <p:sp>
        <p:nvSpPr>
          <p:cNvPr id="129053" name="Rectangle 32"/>
          <p:cNvSpPr>
            <a:spLocks noChangeArrowheads="1"/>
          </p:cNvSpPr>
          <p:nvPr/>
        </p:nvSpPr>
        <p:spPr bwMode="auto">
          <a:xfrm>
            <a:off x="8408989" y="2940051"/>
            <a:ext cx="5667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3</a:t>
            </a:r>
          </a:p>
        </p:txBody>
      </p:sp>
      <p:sp>
        <p:nvSpPr>
          <p:cNvPr id="129054" name="Rectangle 33"/>
          <p:cNvSpPr>
            <a:spLocks noChangeArrowheads="1"/>
          </p:cNvSpPr>
          <p:nvPr/>
        </p:nvSpPr>
        <p:spPr bwMode="auto">
          <a:xfrm>
            <a:off x="7608888" y="3859214"/>
            <a:ext cx="55721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 6</a:t>
            </a:r>
          </a:p>
        </p:txBody>
      </p:sp>
      <p:sp>
        <p:nvSpPr>
          <p:cNvPr id="129055" name="Line 34"/>
          <p:cNvSpPr>
            <a:spLocks noChangeShapeType="1"/>
          </p:cNvSpPr>
          <p:nvPr/>
        </p:nvSpPr>
        <p:spPr bwMode="auto">
          <a:xfrm>
            <a:off x="4203701" y="1801813"/>
            <a:ext cx="803275" cy="533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9056" name="Rectangle 35"/>
          <p:cNvSpPr>
            <a:spLocks noChangeArrowheads="1"/>
          </p:cNvSpPr>
          <p:nvPr/>
        </p:nvSpPr>
        <p:spPr bwMode="auto">
          <a:xfrm>
            <a:off x="5159375" y="2922589"/>
            <a:ext cx="515938"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2</a:t>
            </a:r>
          </a:p>
        </p:txBody>
      </p:sp>
      <p:sp>
        <p:nvSpPr>
          <p:cNvPr id="129057" name="Rectangle 36"/>
          <p:cNvSpPr>
            <a:spLocks noChangeArrowheads="1"/>
          </p:cNvSpPr>
          <p:nvPr/>
        </p:nvSpPr>
        <p:spPr bwMode="auto">
          <a:xfrm>
            <a:off x="5719764" y="3427414"/>
            <a:ext cx="3762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FF3300"/>
                </a:solidFill>
                <a:latin typeface="Arial" panose="020B0604020202020204" pitchFamily="34" charset="0"/>
                <a:ea typeface="宋体" panose="02010600030101010101" pitchFamily="2" charset="-122"/>
              </a:rPr>
              <a:t>8</a:t>
            </a:r>
          </a:p>
        </p:txBody>
      </p:sp>
      <p:sp>
        <p:nvSpPr>
          <p:cNvPr id="129058" name="Rectangle 37"/>
          <p:cNvSpPr>
            <a:spLocks noChangeArrowheads="1"/>
          </p:cNvSpPr>
          <p:nvPr/>
        </p:nvSpPr>
        <p:spPr bwMode="auto">
          <a:xfrm>
            <a:off x="5795964" y="3859214"/>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5</a:t>
            </a:r>
          </a:p>
        </p:txBody>
      </p:sp>
      <p:grpSp>
        <p:nvGrpSpPr>
          <p:cNvPr id="129059" name="Group 38"/>
          <p:cNvGrpSpPr>
            <a:grpSpLocks/>
          </p:cNvGrpSpPr>
          <p:nvPr/>
        </p:nvGrpSpPr>
        <p:grpSpPr bwMode="auto">
          <a:xfrm>
            <a:off x="6708776" y="1466850"/>
            <a:ext cx="739775" cy="457200"/>
            <a:chOff x="0" y="0"/>
            <a:chExt cx="466" cy="288"/>
          </a:xfrm>
        </p:grpSpPr>
        <p:sp>
          <p:nvSpPr>
            <p:cNvPr id="129072" name="Rectangle 39"/>
            <p:cNvSpPr>
              <a:spLocks noChangeArrowheads="1"/>
            </p:cNvSpPr>
            <p:nvPr/>
          </p:nvSpPr>
          <p:spPr bwMode="auto">
            <a:xfrm>
              <a:off x="0" y="5"/>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9073" name="Rectangle 40"/>
            <p:cNvSpPr>
              <a:spLocks noChangeArrowheads="1"/>
            </p:cNvSpPr>
            <p:nvPr/>
          </p:nvSpPr>
          <p:spPr bwMode="auto">
            <a:xfrm>
              <a:off x="65" y="0"/>
              <a:ext cx="32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30</a:t>
              </a:r>
            </a:p>
          </p:txBody>
        </p:sp>
      </p:grpSp>
      <p:sp>
        <p:nvSpPr>
          <p:cNvPr id="129060" name="Rectangle 41"/>
          <p:cNvSpPr>
            <a:spLocks noChangeArrowheads="1"/>
          </p:cNvSpPr>
          <p:nvPr/>
        </p:nvSpPr>
        <p:spPr bwMode="auto">
          <a:xfrm>
            <a:off x="6811964" y="1914526"/>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1</a:t>
            </a:r>
          </a:p>
        </p:txBody>
      </p:sp>
      <p:sp>
        <p:nvSpPr>
          <p:cNvPr id="129061" name="Rectangle 42"/>
          <p:cNvSpPr>
            <a:spLocks noChangeArrowheads="1"/>
          </p:cNvSpPr>
          <p:nvPr/>
        </p:nvSpPr>
        <p:spPr bwMode="auto">
          <a:xfrm>
            <a:off x="2955926" y="781050"/>
            <a:ext cx="471283" cy="4093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12</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60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sp>
        <p:nvSpPr>
          <p:cNvPr id="129062" name="Rectangle 43"/>
          <p:cNvSpPr>
            <a:spLocks noChangeArrowheads="1"/>
          </p:cNvSpPr>
          <p:nvPr/>
        </p:nvSpPr>
        <p:spPr bwMode="auto">
          <a:xfrm>
            <a:off x="8894764" y="3386138"/>
            <a:ext cx="769937"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29063" name="Rectangle 44"/>
          <p:cNvSpPr>
            <a:spLocks noChangeArrowheads="1"/>
          </p:cNvSpPr>
          <p:nvPr/>
        </p:nvSpPr>
        <p:spPr bwMode="auto">
          <a:xfrm>
            <a:off x="2733676" y="4359276"/>
            <a:ext cx="803275" cy="474663"/>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29064" name="Rectangle 45"/>
          <p:cNvSpPr>
            <a:spLocks noChangeArrowheads="1"/>
          </p:cNvSpPr>
          <p:nvPr/>
        </p:nvSpPr>
        <p:spPr bwMode="auto">
          <a:xfrm>
            <a:off x="7559675" y="3382963"/>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60</a:t>
            </a:r>
          </a:p>
        </p:txBody>
      </p:sp>
      <p:sp>
        <p:nvSpPr>
          <p:cNvPr id="129065" name="Rectangle 46"/>
          <p:cNvSpPr>
            <a:spLocks noChangeArrowheads="1"/>
          </p:cNvSpPr>
          <p:nvPr/>
        </p:nvSpPr>
        <p:spPr bwMode="auto">
          <a:xfrm>
            <a:off x="2733676" y="3752850"/>
            <a:ext cx="803275" cy="53975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60</a:t>
            </a:r>
          </a:p>
        </p:txBody>
      </p:sp>
      <p:sp>
        <p:nvSpPr>
          <p:cNvPr id="129066" name="Rectangle 47"/>
          <p:cNvSpPr>
            <a:spLocks noChangeArrowheads="1"/>
          </p:cNvSpPr>
          <p:nvPr/>
        </p:nvSpPr>
        <p:spPr bwMode="auto">
          <a:xfrm>
            <a:off x="5638800" y="3386138"/>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40</a:t>
            </a:r>
          </a:p>
        </p:txBody>
      </p:sp>
      <p:sp>
        <p:nvSpPr>
          <p:cNvPr id="129067" name="Rectangle 48"/>
          <p:cNvSpPr>
            <a:spLocks noChangeArrowheads="1"/>
          </p:cNvSpPr>
          <p:nvPr/>
        </p:nvSpPr>
        <p:spPr bwMode="auto">
          <a:xfrm>
            <a:off x="2733676" y="3078163"/>
            <a:ext cx="796925" cy="62071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40</a:t>
            </a:r>
          </a:p>
        </p:txBody>
      </p:sp>
      <p:grpSp>
        <p:nvGrpSpPr>
          <p:cNvPr id="129068" name="Group 49"/>
          <p:cNvGrpSpPr>
            <a:grpSpLocks/>
          </p:cNvGrpSpPr>
          <p:nvPr/>
        </p:nvGrpSpPr>
        <p:grpSpPr bwMode="auto">
          <a:xfrm>
            <a:off x="3640138" y="1000125"/>
            <a:ext cx="584200" cy="1817688"/>
            <a:chOff x="0" y="0"/>
            <a:chExt cx="368" cy="1145"/>
          </a:xfrm>
        </p:grpSpPr>
        <p:sp>
          <p:nvSpPr>
            <p:cNvPr id="129069" name="Line 50"/>
            <p:cNvSpPr>
              <a:spLocks noChangeShapeType="1"/>
            </p:cNvSpPr>
            <p:nvPr/>
          </p:nvSpPr>
          <p:spPr bwMode="auto">
            <a:xfrm>
              <a:off x="322" y="20"/>
              <a:ext cx="0" cy="1118"/>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9070" name="Line 51"/>
            <p:cNvSpPr>
              <a:spLocks noChangeShapeType="1"/>
            </p:cNvSpPr>
            <p:nvPr/>
          </p:nvSpPr>
          <p:spPr bwMode="auto">
            <a:xfrm>
              <a:off x="0" y="0"/>
              <a:ext cx="360" cy="0"/>
            </a:xfrm>
            <a:prstGeom prst="line">
              <a:avLst/>
            </a:prstGeom>
            <a:noFill/>
            <a:ln w="76200">
              <a:solidFill>
                <a:srgbClr val="FF0000"/>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9071" name="Line 52"/>
            <p:cNvSpPr>
              <a:spLocks noChangeShapeType="1"/>
            </p:cNvSpPr>
            <p:nvPr/>
          </p:nvSpPr>
          <p:spPr bwMode="auto">
            <a:xfrm>
              <a:off x="8" y="1145"/>
              <a:ext cx="360" cy="0"/>
            </a:xfrm>
            <a:prstGeom prst="line">
              <a:avLst/>
            </a:prstGeom>
            <a:noFill/>
            <a:ln w="76200">
              <a:solidFill>
                <a:srgbClr val="FF0000"/>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grpSp>
    </p:spTree>
    <p:extLst>
      <p:ext uri="{BB962C8B-B14F-4D97-AF65-F5344CB8AC3E}">
        <p14:creationId xmlns:p14="http://schemas.microsoft.com/office/powerpoint/2010/main" val="4091013806"/>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26979" name="Rectangle 3"/>
          <p:cNvSpPr>
            <a:spLocks noChangeArrowheads="1"/>
          </p:cNvSpPr>
          <p:nvPr/>
        </p:nvSpPr>
        <p:spPr bwMode="auto">
          <a:xfrm>
            <a:off x="1524000" y="0"/>
            <a:ext cx="3436938"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堆的重新调整－</a:t>
            </a:r>
            <a:r>
              <a:rPr lang="zh-CN" altLang="zh-CN" sz="3200">
                <a:solidFill>
                  <a:srgbClr val="FF3300"/>
                </a:solidFill>
                <a:effectLst>
                  <a:outerShdw blurRad="38100" dist="38100" dir="2700000" algn="tl">
                    <a:srgbClr val="000000"/>
                  </a:outerShdw>
                </a:effectLst>
              </a:rPr>
              <a:t>4</a:t>
            </a:r>
          </a:p>
        </p:txBody>
      </p:sp>
      <p:sp>
        <p:nvSpPr>
          <p:cNvPr id="130052" name="Rectangle 4"/>
          <p:cNvSpPr>
            <a:spLocks noChangeArrowheads="1"/>
          </p:cNvSpPr>
          <p:nvPr/>
        </p:nvSpPr>
        <p:spPr bwMode="auto">
          <a:xfrm>
            <a:off x="5006975" y="2484438"/>
            <a:ext cx="763588" cy="4556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0053" name="Rectangle 5"/>
          <p:cNvSpPr>
            <a:spLocks noChangeArrowheads="1"/>
          </p:cNvSpPr>
          <p:nvPr/>
        </p:nvSpPr>
        <p:spPr bwMode="auto">
          <a:xfrm>
            <a:off x="4203700" y="3411538"/>
            <a:ext cx="674688" cy="438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0054" name="Rectangle 6"/>
          <p:cNvSpPr>
            <a:spLocks noChangeArrowheads="1"/>
          </p:cNvSpPr>
          <p:nvPr/>
        </p:nvSpPr>
        <p:spPr bwMode="auto">
          <a:xfrm>
            <a:off x="6816725" y="1471614"/>
            <a:ext cx="21480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sp>
        <p:nvSpPr>
          <p:cNvPr id="130055" name="Line 7"/>
          <p:cNvSpPr>
            <a:spLocks noChangeShapeType="1"/>
          </p:cNvSpPr>
          <p:nvPr/>
        </p:nvSpPr>
        <p:spPr bwMode="auto">
          <a:xfrm flipV="1">
            <a:off x="4743451" y="2817814"/>
            <a:ext cx="454025" cy="581025"/>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0056" name="Line 8"/>
          <p:cNvSpPr>
            <a:spLocks noChangeShapeType="1"/>
          </p:cNvSpPr>
          <p:nvPr/>
        </p:nvSpPr>
        <p:spPr bwMode="auto">
          <a:xfrm flipV="1">
            <a:off x="5491164" y="1816100"/>
            <a:ext cx="1260475" cy="67468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0057" name="Rectangle 9"/>
          <p:cNvSpPr>
            <a:spLocks noChangeArrowheads="1"/>
          </p:cNvSpPr>
          <p:nvPr/>
        </p:nvSpPr>
        <p:spPr bwMode="auto">
          <a:xfrm>
            <a:off x="5084763" y="2349500"/>
            <a:ext cx="93980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6D6F71"/>
                </a:solidFill>
                <a:latin typeface="Arial" panose="020B0604020202020204" pitchFamily="34" charset="0"/>
                <a:ea typeface="宋体" panose="02010600030101010101" pitchFamily="2" charset="-122"/>
              </a:rPr>
              <a:t> </a:t>
            </a:r>
            <a:r>
              <a:rPr lang="zh-CN" altLang="zh-CN" sz="1900" b="1">
                <a:solidFill>
                  <a:srgbClr val="6D6F71"/>
                </a:solidFill>
                <a:latin typeface="Arial" panose="020B0604020202020204" pitchFamily="34" charset="0"/>
                <a:ea typeface="宋体" panose="02010600030101010101" pitchFamily="2" charset="-122"/>
              </a:rPr>
              <a:t>10</a:t>
            </a:r>
          </a:p>
        </p:txBody>
      </p:sp>
      <p:sp>
        <p:nvSpPr>
          <p:cNvPr id="130058" name="Rectangle 10"/>
          <p:cNvSpPr>
            <a:spLocks noChangeArrowheads="1"/>
          </p:cNvSpPr>
          <p:nvPr/>
        </p:nvSpPr>
        <p:spPr bwMode="auto">
          <a:xfrm>
            <a:off x="4352926" y="3398838"/>
            <a:ext cx="460375"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FF3300"/>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r>
              <a:rPr lang="zh-CN" altLang="zh-CN" sz="1400" b="1">
                <a:solidFill>
                  <a:srgbClr val="6D6F71"/>
                </a:solidFill>
                <a:latin typeface="Arial" panose="020B0604020202020204" pitchFamily="34" charset="0"/>
                <a:ea typeface="宋体" panose="02010600030101010101" pitchFamily="2" charset="-122"/>
              </a:rPr>
              <a:t> </a:t>
            </a: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4 </a:t>
            </a:r>
            <a:r>
              <a:rPr lang="zh-CN" altLang="zh-CN" sz="1900" b="1">
                <a:solidFill>
                  <a:srgbClr val="6D6F71"/>
                </a:solidFill>
                <a:latin typeface="Arial" panose="020B0604020202020204" pitchFamily="34" charset="0"/>
                <a:ea typeface="宋体" panose="02010600030101010101" pitchFamily="2" charset="-122"/>
              </a:rPr>
              <a:t>                </a:t>
            </a:r>
          </a:p>
        </p:txBody>
      </p:sp>
      <p:grpSp>
        <p:nvGrpSpPr>
          <p:cNvPr id="130059" name="Group 11"/>
          <p:cNvGrpSpPr>
            <a:grpSpLocks/>
          </p:cNvGrpSpPr>
          <p:nvPr/>
        </p:nvGrpSpPr>
        <p:grpSpPr bwMode="auto">
          <a:xfrm>
            <a:off x="5605463" y="2801939"/>
            <a:ext cx="730250" cy="1477963"/>
            <a:chOff x="0" y="0"/>
            <a:chExt cx="460" cy="931"/>
          </a:xfrm>
        </p:grpSpPr>
        <p:sp>
          <p:nvSpPr>
            <p:cNvPr id="130096" name="Rectangle 12"/>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0097" name="Line 13"/>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0098" name="Rectangle 14"/>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19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grpSp>
      <p:sp>
        <p:nvSpPr>
          <p:cNvPr id="130060" name="Rectangle 15"/>
          <p:cNvSpPr>
            <a:spLocks noChangeArrowheads="1"/>
          </p:cNvSpPr>
          <p:nvPr/>
        </p:nvSpPr>
        <p:spPr bwMode="auto">
          <a:xfrm>
            <a:off x="8285163" y="2493964"/>
            <a:ext cx="703262" cy="44608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0061" name="Rectangle 16"/>
          <p:cNvSpPr>
            <a:spLocks noChangeArrowheads="1"/>
          </p:cNvSpPr>
          <p:nvPr/>
        </p:nvSpPr>
        <p:spPr bwMode="auto">
          <a:xfrm>
            <a:off x="7559676" y="3392488"/>
            <a:ext cx="715963" cy="4572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0062" name="Rectangle 17"/>
          <p:cNvSpPr>
            <a:spLocks noChangeArrowheads="1"/>
          </p:cNvSpPr>
          <p:nvPr/>
        </p:nvSpPr>
        <p:spPr bwMode="auto">
          <a:xfrm>
            <a:off x="8380414" y="2505075"/>
            <a:ext cx="1100137" cy="350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800" b="1">
                <a:solidFill>
                  <a:srgbClr val="FF3300"/>
                </a:solidFill>
                <a:latin typeface="Arial" panose="020B0604020202020204" pitchFamily="34" charset="0"/>
                <a:ea typeface="宋体" panose="02010600030101010101" pitchFamily="2" charset="-122"/>
              </a:rPr>
              <a:t> </a:t>
            </a:r>
            <a:r>
              <a:rPr lang="zh-CN" altLang="zh-CN" sz="1800" b="1">
                <a:solidFill>
                  <a:srgbClr val="6D6F71"/>
                </a:solidFill>
                <a:latin typeface="Arial" panose="020B0604020202020204" pitchFamily="34" charset="0"/>
                <a:ea typeface="宋体" panose="02010600030101010101" pitchFamily="2" charset="-122"/>
              </a:rPr>
              <a:t>12</a:t>
            </a:r>
          </a:p>
        </p:txBody>
      </p:sp>
      <p:sp>
        <p:nvSpPr>
          <p:cNvPr id="130063" name="Line 18"/>
          <p:cNvSpPr>
            <a:spLocks noChangeShapeType="1"/>
          </p:cNvSpPr>
          <p:nvPr/>
        </p:nvSpPr>
        <p:spPr bwMode="auto">
          <a:xfrm flipV="1">
            <a:off x="7926388" y="2744788"/>
            <a:ext cx="474662" cy="609600"/>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0064" name="Rectangle 19"/>
          <p:cNvSpPr>
            <a:spLocks noChangeArrowheads="1"/>
          </p:cNvSpPr>
          <p:nvPr/>
        </p:nvSpPr>
        <p:spPr bwMode="auto">
          <a:xfrm>
            <a:off x="7708900" y="3427414"/>
            <a:ext cx="692150"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60</a:t>
            </a:r>
          </a:p>
        </p:txBody>
      </p:sp>
      <p:sp>
        <p:nvSpPr>
          <p:cNvPr id="130065" name="Rectangle 20"/>
          <p:cNvSpPr>
            <a:spLocks noChangeArrowheads="1"/>
          </p:cNvSpPr>
          <p:nvPr/>
        </p:nvSpPr>
        <p:spPr bwMode="auto">
          <a:xfrm>
            <a:off x="8936039" y="3382963"/>
            <a:ext cx="688975" cy="47466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0066" name="Line 21"/>
          <p:cNvSpPr>
            <a:spLocks noChangeShapeType="1"/>
          </p:cNvSpPr>
          <p:nvPr/>
        </p:nvSpPr>
        <p:spPr bwMode="auto">
          <a:xfrm flipH="1" flipV="1">
            <a:off x="8894764" y="2809875"/>
            <a:ext cx="433387" cy="55403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0067" name="Rectangle 22"/>
          <p:cNvSpPr>
            <a:spLocks noChangeArrowheads="1"/>
          </p:cNvSpPr>
          <p:nvPr/>
        </p:nvSpPr>
        <p:spPr bwMode="auto">
          <a:xfrm>
            <a:off x="9083676" y="3413125"/>
            <a:ext cx="461963"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7</a:t>
            </a:r>
          </a:p>
        </p:txBody>
      </p:sp>
      <p:sp>
        <p:nvSpPr>
          <p:cNvPr id="130068" name="Line 23"/>
          <p:cNvSpPr>
            <a:spLocks noChangeShapeType="1"/>
          </p:cNvSpPr>
          <p:nvPr/>
        </p:nvSpPr>
        <p:spPr bwMode="auto">
          <a:xfrm flipH="1" flipV="1">
            <a:off x="7423151" y="1801814"/>
            <a:ext cx="1192213" cy="700087"/>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0069" name="Rectangle 24"/>
          <p:cNvSpPr>
            <a:spLocks noChangeArrowheads="1"/>
          </p:cNvSpPr>
          <p:nvPr/>
        </p:nvSpPr>
        <p:spPr bwMode="auto">
          <a:xfrm>
            <a:off x="2717800" y="677863"/>
            <a:ext cx="812800" cy="4183062"/>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0070" name="Line 25"/>
          <p:cNvSpPr>
            <a:spLocks noChangeShapeType="1"/>
          </p:cNvSpPr>
          <p:nvPr/>
        </p:nvSpPr>
        <p:spPr bwMode="auto">
          <a:xfrm>
            <a:off x="2711450" y="12223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0071" name="Line 26"/>
          <p:cNvSpPr>
            <a:spLocks noChangeShapeType="1"/>
          </p:cNvSpPr>
          <p:nvPr/>
        </p:nvSpPr>
        <p:spPr bwMode="auto">
          <a:xfrm>
            <a:off x="2711450" y="18399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0072" name="Line 27"/>
          <p:cNvSpPr>
            <a:spLocks noChangeShapeType="1"/>
          </p:cNvSpPr>
          <p:nvPr/>
        </p:nvSpPr>
        <p:spPr bwMode="auto">
          <a:xfrm>
            <a:off x="2711450" y="246062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0073" name="Line 28"/>
          <p:cNvSpPr>
            <a:spLocks noChangeShapeType="1"/>
          </p:cNvSpPr>
          <p:nvPr/>
        </p:nvSpPr>
        <p:spPr bwMode="auto">
          <a:xfrm>
            <a:off x="2711450" y="307816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0074" name="Line 29"/>
          <p:cNvSpPr>
            <a:spLocks noChangeShapeType="1"/>
          </p:cNvSpPr>
          <p:nvPr/>
        </p:nvSpPr>
        <p:spPr bwMode="auto">
          <a:xfrm>
            <a:off x="2711450" y="36988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0075" name="Line 30"/>
          <p:cNvSpPr>
            <a:spLocks noChangeShapeType="1"/>
          </p:cNvSpPr>
          <p:nvPr/>
        </p:nvSpPr>
        <p:spPr bwMode="auto">
          <a:xfrm>
            <a:off x="2711450" y="43164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0076" name="Rectangle 31"/>
          <p:cNvSpPr>
            <a:spLocks noChangeArrowheads="1"/>
          </p:cNvSpPr>
          <p:nvPr/>
        </p:nvSpPr>
        <p:spPr bwMode="auto">
          <a:xfrm>
            <a:off x="1971676" y="82551"/>
            <a:ext cx="639599" cy="4708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[ 1 ]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[ 2 ]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[ 3 ]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[ 4 ]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[ 5 ]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[ 6 ]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[ 7 ]</a:t>
            </a:r>
          </a:p>
        </p:txBody>
      </p:sp>
      <p:sp>
        <p:nvSpPr>
          <p:cNvPr id="130077" name="Rectangle 32"/>
          <p:cNvSpPr>
            <a:spLocks noChangeArrowheads="1"/>
          </p:cNvSpPr>
          <p:nvPr/>
        </p:nvSpPr>
        <p:spPr bwMode="auto">
          <a:xfrm>
            <a:off x="8408989" y="2940051"/>
            <a:ext cx="5667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3</a:t>
            </a:r>
          </a:p>
        </p:txBody>
      </p:sp>
      <p:sp>
        <p:nvSpPr>
          <p:cNvPr id="130078" name="Rectangle 33"/>
          <p:cNvSpPr>
            <a:spLocks noChangeArrowheads="1"/>
          </p:cNvSpPr>
          <p:nvPr/>
        </p:nvSpPr>
        <p:spPr bwMode="auto">
          <a:xfrm>
            <a:off x="7608888" y="3859214"/>
            <a:ext cx="55721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 6</a:t>
            </a:r>
          </a:p>
        </p:txBody>
      </p:sp>
      <p:sp>
        <p:nvSpPr>
          <p:cNvPr id="130079" name="Line 34"/>
          <p:cNvSpPr>
            <a:spLocks noChangeShapeType="1"/>
          </p:cNvSpPr>
          <p:nvPr/>
        </p:nvSpPr>
        <p:spPr bwMode="auto">
          <a:xfrm>
            <a:off x="4203701" y="1801813"/>
            <a:ext cx="803275" cy="533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0080" name="Rectangle 35"/>
          <p:cNvSpPr>
            <a:spLocks noChangeArrowheads="1"/>
          </p:cNvSpPr>
          <p:nvPr/>
        </p:nvSpPr>
        <p:spPr bwMode="auto">
          <a:xfrm>
            <a:off x="5159375" y="2922589"/>
            <a:ext cx="515938"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2</a:t>
            </a:r>
          </a:p>
        </p:txBody>
      </p:sp>
      <p:sp>
        <p:nvSpPr>
          <p:cNvPr id="130081" name="Rectangle 36"/>
          <p:cNvSpPr>
            <a:spLocks noChangeArrowheads="1"/>
          </p:cNvSpPr>
          <p:nvPr/>
        </p:nvSpPr>
        <p:spPr bwMode="auto">
          <a:xfrm>
            <a:off x="5719764" y="3427414"/>
            <a:ext cx="3762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FF3300"/>
                </a:solidFill>
                <a:latin typeface="Arial" panose="020B0604020202020204" pitchFamily="34" charset="0"/>
                <a:ea typeface="宋体" panose="02010600030101010101" pitchFamily="2" charset="-122"/>
              </a:rPr>
              <a:t>8</a:t>
            </a:r>
          </a:p>
        </p:txBody>
      </p:sp>
      <p:sp>
        <p:nvSpPr>
          <p:cNvPr id="130082" name="Rectangle 37"/>
          <p:cNvSpPr>
            <a:spLocks noChangeArrowheads="1"/>
          </p:cNvSpPr>
          <p:nvPr/>
        </p:nvSpPr>
        <p:spPr bwMode="auto">
          <a:xfrm>
            <a:off x="5795964" y="3859214"/>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5</a:t>
            </a:r>
          </a:p>
        </p:txBody>
      </p:sp>
      <p:grpSp>
        <p:nvGrpSpPr>
          <p:cNvPr id="130083" name="Group 38"/>
          <p:cNvGrpSpPr>
            <a:grpSpLocks/>
          </p:cNvGrpSpPr>
          <p:nvPr/>
        </p:nvGrpSpPr>
        <p:grpSpPr bwMode="auto">
          <a:xfrm>
            <a:off x="6708776" y="1466850"/>
            <a:ext cx="739775" cy="457200"/>
            <a:chOff x="0" y="0"/>
            <a:chExt cx="466" cy="288"/>
          </a:xfrm>
        </p:grpSpPr>
        <p:sp>
          <p:nvSpPr>
            <p:cNvPr id="130094" name="Rectangle 39"/>
            <p:cNvSpPr>
              <a:spLocks noChangeArrowheads="1"/>
            </p:cNvSpPr>
            <p:nvPr/>
          </p:nvSpPr>
          <p:spPr bwMode="auto">
            <a:xfrm>
              <a:off x="0" y="5"/>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0095" name="Rectangle 40"/>
            <p:cNvSpPr>
              <a:spLocks noChangeArrowheads="1"/>
            </p:cNvSpPr>
            <p:nvPr/>
          </p:nvSpPr>
          <p:spPr bwMode="auto">
            <a:xfrm>
              <a:off x="65" y="0"/>
              <a:ext cx="32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8</a:t>
              </a:r>
            </a:p>
          </p:txBody>
        </p:sp>
      </p:grpSp>
      <p:sp>
        <p:nvSpPr>
          <p:cNvPr id="130084" name="Rectangle 41"/>
          <p:cNvSpPr>
            <a:spLocks noChangeArrowheads="1"/>
          </p:cNvSpPr>
          <p:nvPr/>
        </p:nvSpPr>
        <p:spPr bwMode="auto">
          <a:xfrm>
            <a:off x="6811964" y="1914526"/>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1</a:t>
            </a:r>
          </a:p>
        </p:txBody>
      </p:sp>
      <p:sp>
        <p:nvSpPr>
          <p:cNvPr id="130085" name="Rectangle 42"/>
          <p:cNvSpPr>
            <a:spLocks noChangeArrowheads="1"/>
          </p:cNvSpPr>
          <p:nvPr/>
        </p:nvSpPr>
        <p:spPr bwMode="auto">
          <a:xfrm>
            <a:off x="2955926" y="781050"/>
            <a:ext cx="471283" cy="4093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12</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60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sp>
        <p:nvSpPr>
          <p:cNvPr id="130086" name="Rectangle 43"/>
          <p:cNvSpPr>
            <a:spLocks noChangeArrowheads="1"/>
          </p:cNvSpPr>
          <p:nvPr/>
        </p:nvSpPr>
        <p:spPr bwMode="auto">
          <a:xfrm>
            <a:off x="8894764" y="3386138"/>
            <a:ext cx="769937"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30087" name="Rectangle 44"/>
          <p:cNvSpPr>
            <a:spLocks noChangeArrowheads="1"/>
          </p:cNvSpPr>
          <p:nvPr/>
        </p:nvSpPr>
        <p:spPr bwMode="auto">
          <a:xfrm>
            <a:off x="2733676" y="4359276"/>
            <a:ext cx="803275" cy="474663"/>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30088" name="Rectangle 45"/>
          <p:cNvSpPr>
            <a:spLocks noChangeArrowheads="1"/>
          </p:cNvSpPr>
          <p:nvPr/>
        </p:nvSpPr>
        <p:spPr bwMode="auto">
          <a:xfrm>
            <a:off x="7559675" y="3382963"/>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60</a:t>
            </a:r>
          </a:p>
        </p:txBody>
      </p:sp>
      <p:sp>
        <p:nvSpPr>
          <p:cNvPr id="130089" name="Rectangle 46"/>
          <p:cNvSpPr>
            <a:spLocks noChangeArrowheads="1"/>
          </p:cNvSpPr>
          <p:nvPr/>
        </p:nvSpPr>
        <p:spPr bwMode="auto">
          <a:xfrm>
            <a:off x="2733676" y="3752850"/>
            <a:ext cx="803275" cy="53975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60</a:t>
            </a:r>
          </a:p>
        </p:txBody>
      </p:sp>
      <p:sp>
        <p:nvSpPr>
          <p:cNvPr id="130090" name="Rectangle 47"/>
          <p:cNvSpPr>
            <a:spLocks noChangeArrowheads="1"/>
          </p:cNvSpPr>
          <p:nvPr/>
        </p:nvSpPr>
        <p:spPr bwMode="auto">
          <a:xfrm>
            <a:off x="5638800" y="3386138"/>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40</a:t>
            </a:r>
          </a:p>
        </p:txBody>
      </p:sp>
      <p:sp>
        <p:nvSpPr>
          <p:cNvPr id="130091" name="Rectangle 48"/>
          <p:cNvSpPr>
            <a:spLocks noChangeArrowheads="1"/>
          </p:cNvSpPr>
          <p:nvPr/>
        </p:nvSpPr>
        <p:spPr bwMode="auto">
          <a:xfrm>
            <a:off x="2733676" y="3078163"/>
            <a:ext cx="796925" cy="62071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40</a:t>
            </a:r>
          </a:p>
        </p:txBody>
      </p:sp>
      <p:sp>
        <p:nvSpPr>
          <p:cNvPr id="130092" name="Rectangle 49"/>
          <p:cNvSpPr>
            <a:spLocks noChangeArrowheads="1"/>
          </p:cNvSpPr>
          <p:nvPr/>
        </p:nvSpPr>
        <p:spPr bwMode="auto">
          <a:xfrm>
            <a:off x="4191000" y="3382963"/>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30</a:t>
            </a:r>
          </a:p>
        </p:txBody>
      </p:sp>
      <p:sp>
        <p:nvSpPr>
          <p:cNvPr id="130093" name="Rectangle 50"/>
          <p:cNvSpPr>
            <a:spLocks noChangeArrowheads="1"/>
          </p:cNvSpPr>
          <p:nvPr/>
        </p:nvSpPr>
        <p:spPr bwMode="auto">
          <a:xfrm>
            <a:off x="2733675" y="2506663"/>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30</a:t>
            </a:r>
          </a:p>
        </p:txBody>
      </p:sp>
    </p:spTree>
    <p:extLst>
      <p:ext uri="{BB962C8B-B14F-4D97-AF65-F5344CB8AC3E}">
        <p14:creationId xmlns:p14="http://schemas.microsoft.com/office/powerpoint/2010/main" val="866993090"/>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28003" name="Rectangle 3"/>
          <p:cNvSpPr>
            <a:spLocks noChangeArrowheads="1"/>
          </p:cNvSpPr>
          <p:nvPr/>
        </p:nvSpPr>
        <p:spPr bwMode="auto">
          <a:xfrm>
            <a:off x="1524000" y="0"/>
            <a:ext cx="3436938"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堆的重新调整－</a:t>
            </a:r>
            <a:r>
              <a:rPr lang="zh-CN" altLang="zh-CN" sz="3200">
                <a:solidFill>
                  <a:srgbClr val="FF3300"/>
                </a:solidFill>
                <a:effectLst>
                  <a:outerShdw blurRad="38100" dist="38100" dir="2700000" algn="tl">
                    <a:srgbClr val="000000"/>
                  </a:outerShdw>
                </a:effectLst>
              </a:rPr>
              <a:t>5</a:t>
            </a:r>
          </a:p>
        </p:txBody>
      </p:sp>
      <p:sp>
        <p:nvSpPr>
          <p:cNvPr id="131076" name="Rectangle 4"/>
          <p:cNvSpPr>
            <a:spLocks noChangeArrowheads="1"/>
          </p:cNvSpPr>
          <p:nvPr/>
        </p:nvSpPr>
        <p:spPr bwMode="auto">
          <a:xfrm>
            <a:off x="5006975" y="2484438"/>
            <a:ext cx="763588" cy="4556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1077" name="Rectangle 5"/>
          <p:cNvSpPr>
            <a:spLocks noChangeArrowheads="1"/>
          </p:cNvSpPr>
          <p:nvPr/>
        </p:nvSpPr>
        <p:spPr bwMode="auto">
          <a:xfrm>
            <a:off x="4203700" y="3411538"/>
            <a:ext cx="674688" cy="438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1078" name="Rectangle 6"/>
          <p:cNvSpPr>
            <a:spLocks noChangeArrowheads="1"/>
          </p:cNvSpPr>
          <p:nvPr/>
        </p:nvSpPr>
        <p:spPr bwMode="auto">
          <a:xfrm>
            <a:off x="6816725" y="1471614"/>
            <a:ext cx="21480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sp>
        <p:nvSpPr>
          <p:cNvPr id="131079" name="Line 7"/>
          <p:cNvSpPr>
            <a:spLocks noChangeShapeType="1"/>
          </p:cNvSpPr>
          <p:nvPr/>
        </p:nvSpPr>
        <p:spPr bwMode="auto">
          <a:xfrm flipV="1">
            <a:off x="4743451" y="2817814"/>
            <a:ext cx="454025" cy="581025"/>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1080" name="Line 8"/>
          <p:cNvSpPr>
            <a:spLocks noChangeShapeType="1"/>
          </p:cNvSpPr>
          <p:nvPr/>
        </p:nvSpPr>
        <p:spPr bwMode="auto">
          <a:xfrm flipV="1">
            <a:off x="5491164" y="1816100"/>
            <a:ext cx="1260475" cy="67468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1081" name="Rectangle 9"/>
          <p:cNvSpPr>
            <a:spLocks noChangeArrowheads="1"/>
          </p:cNvSpPr>
          <p:nvPr/>
        </p:nvSpPr>
        <p:spPr bwMode="auto">
          <a:xfrm>
            <a:off x="5084763" y="2349500"/>
            <a:ext cx="93980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6D6F71"/>
                </a:solidFill>
                <a:latin typeface="Arial" panose="020B0604020202020204" pitchFamily="34" charset="0"/>
                <a:ea typeface="宋体" panose="02010600030101010101" pitchFamily="2" charset="-122"/>
              </a:rPr>
              <a:t> </a:t>
            </a:r>
            <a:r>
              <a:rPr lang="zh-CN" altLang="zh-CN" sz="1900" b="1">
                <a:solidFill>
                  <a:srgbClr val="6D6F71"/>
                </a:solidFill>
                <a:latin typeface="Arial" panose="020B0604020202020204" pitchFamily="34" charset="0"/>
                <a:ea typeface="宋体" panose="02010600030101010101" pitchFamily="2" charset="-122"/>
              </a:rPr>
              <a:t>10</a:t>
            </a:r>
          </a:p>
        </p:txBody>
      </p:sp>
      <p:sp>
        <p:nvSpPr>
          <p:cNvPr id="131082" name="Rectangle 10"/>
          <p:cNvSpPr>
            <a:spLocks noChangeArrowheads="1"/>
          </p:cNvSpPr>
          <p:nvPr/>
        </p:nvSpPr>
        <p:spPr bwMode="auto">
          <a:xfrm>
            <a:off x="4352926" y="3398838"/>
            <a:ext cx="460375"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FF3300"/>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r>
              <a:rPr lang="zh-CN" altLang="zh-CN" sz="1400" b="1">
                <a:solidFill>
                  <a:srgbClr val="6D6F71"/>
                </a:solidFill>
                <a:latin typeface="Arial" panose="020B0604020202020204" pitchFamily="34" charset="0"/>
                <a:ea typeface="宋体" panose="02010600030101010101" pitchFamily="2" charset="-122"/>
              </a:rPr>
              <a:t> </a:t>
            </a: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4 </a:t>
            </a:r>
            <a:r>
              <a:rPr lang="zh-CN" altLang="zh-CN" sz="1900" b="1">
                <a:solidFill>
                  <a:srgbClr val="6D6F71"/>
                </a:solidFill>
                <a:latin typeface="Arial" panose="020B0604020202020204" pitchFamily="34" charset="0"/>
                <a:ea typeface="宋体" panose="02010600030101010101" pitchFamily="2" charset="-122"/>
              </a:rPr>
              <a:t>                </a:t>
            </a:r>
          </a:p>
        </p:txBody>
      </p:sp>
      <p:grpSp>
        <p:nvGrpSpPr>
          <p:cNvPr id="131083" name="Group 11"/>
          <p:cNvGrpSpPr>
            <a:grpSpLocks/>
          </p:cNvGrpSpPr>
          <p:nvPr/>
        </p:nvGrpSpPr>
        <p:grpSpPr bwMode="auto">
          <a:xfrm>
            <a:off x="5605463" y="2801939"/>
            <a:ext cx="730250" cy="1477963"/>
            <a:chOff x="0" y="0"/>
            <a:chExt cx="460" cy="931"/>
          </a:xfrm>
        </p:grpSpPr>
        <p:sp>
          <p:nvSpPr>
            <p:cNvPr id="131124" name="Rectangle 12"/>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1125" name="Line 13"/>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1126" name="Rectangle 14"/>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19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grpSp>
      <p:sp>
        <p:nvSpPr>
          <p:cNvPr id="131084" name="Rectangle 15"/>
          <p:cNvSpPr>
            <a:spLocks noChangeArrowheads="1"/>
          </p:cNvSpPr>
          <p:nvPr/>
        </p:nvSpPr>
        <p:spPr bwMode="auto">
          <a:xfrm>
            <a:off x="8285163" y="2493964"/>
            <a:ext cx="703262" cy="44608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1085" name="Rectangle 16"/>
          <p:cNvSpPr>
            <a:spLocks noChangeArrowheads="1"/>
          </p:cNvSpPr>
          <p:nvPr/>
        </p:nvSpPr>
        <p:spPr bwMode="auto">
          <a:xfrm>
            <a:off x="7559676" y="3392488"/>
            <a:ext cx="715963" cy="4572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1086" name="Rectangle 17"/>
          <p:cNvSpPr>
            <a:spLocks noChangeArrowheads="1"/>
          </p:cNvSpPr>
          <p:nvPr/>
        </p:nvSpPr>
        <p:spPr bwMode="auto">
          <a:xfrm>
            <a:off x="8524875" y="2505075"/>
            <a:ext cx="234950" cy="350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800" b="1">
                <a:solidFill>
                  <a:srgbClr val="FF3300"/>
                </a:solidFill>
                <a:latin typeface="Arial" panose="020B0604020202020204" pitchFamily="34" charset="0"/>
                <a:ea typeface="宋体" panose="02010600030101010101" pitchFamily="2" charset="-122"/>
              </a:rPr>
              <a:t>8</a:t>
            </a:r>
          </a:p>
        </p:txBody>
      </p:sp>
      <p:sp>
        <p:nvSpPr>
          <p:cNvPr id="131087" name="Line 18"/>
          <p:cNvSpPr>
            <a:spLocks noChangeShapeType="1"/>
          </p:cNvSpPr>
          <p:nvPr/>
        </p:nvSpPr>
        <p:spPr bwMode="auto">
          <a:xfrm flipV="1">
            <a:off x="7926388" y="2744788"/>
            <a:ext cx="474662" cy="609600"/>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1088" name="Rectangle 19"/>
          <p:cNvSpPr>
            <a:spLocks noChangeArrowheads="1"/>
          </p:cNvSpPr>
          <p:nvPr/>
        </p:nvSpPr>
        <p:spPr bwMode="auto">
          <a:xfrm>
            <a:off x="7708900" y="3427414"/>
            <a:ext cx="692150"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60</a:t>
            </a:r>
          </a:p>
        </p:txBody>
      </p:sp>
      <p:sp>
        <p:nvSpPr>
          <p:cNvPr id="131089" name="Rectangle 20"/>
          <p:cNvSpPr>
            <a:spLocks noChangeArrowheads="1"/>
          </p:cNvSpPr>
          <p:nvPr/>
        </p:nvSpPr>
        <p:spPr bwMode="auto">
          <a:xfrm>
            <a:off x="8936039" y="3382963"/>
            <a:ext cx="688975" cy="47466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1090" name="Line 21"/>
          <p:cNvSpPr>
            <a:spLocks noChangeShapeType="1"/>
          </p:cNvSpPr>
          <p:nvPr/>
        </p:nvSpPr>
        <p:spPr bwMode="auto">
          <a:xfrm flipH="1" flipV="1">
            <a:off x="8894764" y="2809875"/>
            <a:ext cx="433387" cy="55403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1091" name="Rectangle 22"/>
          <p:cNvSpPr>
            <a:spLocks noChangeArrowheads="1"/>
          </p:cNvSpPr>
          <p:nvPr/>
        </p:nvSpPr>
        <p:spPr bwMode="auto">
          <a:xfrm>
            <a:off x="9083676" y="3413125"/>
            <a:ext cx="461963"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7</a:t>
            </a:r>
          </a:p>
        </p:txBody>
      </p:sp>
      <p:sp>
        <p:nvSpPr>
          <p:cNvPr id="131092" name="Line 23"/>
          <p:cNvSpPr>
            <a:spLocks noChangeShapeType="1"/>
          </p:cNvSpPr>
          <p:nvPr/>
        </p:nvSpPr>
        <p:spPr bwMode="auto">
          <a:xfrm flipH="1" flipV="1">
            <a:off x="7423151" y="1801814"/>
            <a:ext cx="1192213" cy="700087"/>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1093" name="Rectangle 24"/>
          <p:cNvSpPr>
            <a:spLocks noChangeArrowheads="1"/>
          </p:cNvSpPr>
          <p:nvPr/>
        </p:nvSpPr>
        <p:spPr bwMode="auto">
          <a:xfrm>
            <a:off x="2717800" y="677863"/>
            <a:ext cx="812800" cy="4183062"/>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1094" name="Line 25"/>
          <p:cNvSpPr>
            <a:spLocks noChangeShapeType="1"/>
          </p:cNvSpPr>
          <p:nvPr/>
        </p:nvSpPr>
        <p:spPr bwMode="auto">
          <a:xfrm>
            <a:off x="2711450" y="12223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1095" name="Line 26"/>
          <p:cNvSpPr>
            <a:spLocks noChangeShapeType="1"/>
          </p:cNvSpPr>
          <p:nvPr/>
        </p:nvSpPr>
        <p:spPr bwMode="auto">
          <a:xfrm>
            <a:off x="2711450" y="18399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1096" name="Line 27"/>
          <p:cNvSpPr>
            <a:spLocks noChangeShapeType="1"/>
          </p:cNvSpPr>
          <p:nvPr/>
        </p:nvSpPr>
        <p:spPr bwMode="auto">
          <a:xfrm>
            <a:off x="2711450" y="246062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1097" name="Line 28"/>
          <p:cNvSpPr>
            <a:spLocks noChangeShapeType="1"/>
          </p:cNvSpPr>
          <p:nvPr/>
        </p:nvSpPr>
        <p:spPr bwMode="auto">
          <a:xfrm>
            <a:off x="2711450" y="307816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1098" name="Line 29"/>
          <p:cNvSpPr>
            <a:spLocks noChangeShapeType="1"/>
          </p:cNvSpPr>
          <p:nvPr/>
        </p:nvSpPr>
        <p:spPr bwMode="auto">
          <a:xfrm>
            <a:off x="2711450" y="36988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1099" name="Line 30"/>
          <p:cNvSpPr>
            <a:spLocks noChangeShapeType="1"/>
          </p:cNvSpPr>
          <p:nvPr/>
        </p:nvSpPr>
        <p:spPr bwMode="auto">
          <a:xfrm>
            <a:off x="2711450" y="43164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1100" name="Rectangle 31"/>
          <p:cNvSpPr>
            <a:spLocks noChangeArrowheads="1"/>
          </p:cNvSpPr>
          <p:nvPr/>
        </p:nvSpPr>
        <p:spPr bwMode="auto">
          <a:xfrm>
            <a:off x="1971676" y="82551"/>
            <a:ext cx="639599" cy="4708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[ 1 ]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[ 2 ]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[ 3 ]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[ 4 ]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[ 5 ]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[ 6 ]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[ 7 ]</a:t>
            </a:r>
          </a:p>
        </p:txBody>
      </p:sp>
      <p:sp>
        <p:nvSpPr>
          <p:cNvPr id="131101" name="Rectangle 32"/>
          <p:cNvSpPr>
            <a:spLocks noChangeArrowheads="1"/>
          </p:cNvSpPr>
          <p:nvPr/>
        </p:nvSpPr>
        <p:spPr bwMode="auto">
          <a:xfrm>
            <a:off x="8408989" y="2940051"/>
            <a:ext cx="5667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3</a:t>
            </a:r>
          </a:p>
        </p:txBody>
      </p:sp>
      <p:sp>
        <p:nvSpPr>
          <p:cNvPr id="131102" name="Rectangle 33"/>
          <p:cNvSpPr>
            <a:spLocks noChangeArrowheads="1"/>
          </p:cNvSpPr>
          <p:nvPr/>
        </p:nvSpPr>
        <p:spPr bwMode="auto">
          <a:xfrm>
            <a:off x="7608888" y="3859214"/>
            <a:ext cx="55721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 6</a:t>
            </a:r>
          </a:p>
        </p:txBody>
      </p:sp>
      <p:sp>
        <p:nvSpPr>
          <p:cNvPr id="131103" name="Line 34"/>
          <p:cNvSpPr>
            <a:spLocks noChangeShapeType="1"/>
          </p:cNvSpPr>
          <p:nvPr/>
        </p:nvSpPr>
        <p:spPr bwMode="auto">
          <a:xfrm>
            <a:off x="4203701" y="1801813"/>
            <a:ext cx="803275" cy="533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1104" name="Rectangle 35"/>
          <p:cNvSpPr>
            <a:spLocks noChangeArrowheads="1"/>
          </p:cNvSpPr>
          <p:nvPr/>
        </p:nvSpPr>
        <p:spPr bwMode="auto">
          <a:xfrm>
            <a:off x="5159375" y="2922589"/>
            <a:ext cx="515938"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2</a:t>
            </a:r>
          </a:p>
        </p:txBody>
      </p:sp>
      <p:sp>
        <p:nvSpPr>
          <p:cNvPr id="131105" name="Rectangle 36"/>
          <p:cNvSpPr>
            <a:spLocks noChangeArrowheads="1"/>
          </p:cNvSpPr>
          <p:nvPr/>
        </p:nvSpPr>
        <p:spPr bwMode="auto">
          <a:xfrm>
            <a:off x="5719764" y="3427414"/>
            <a:ext cx="3762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FF3300"/>
                </a:solidFill>
                <a:latin typeface="Arial" panose="020B0604020202020204" pitchFamily="34" charset="0"/>
                <a:ea typeface="宋体" panose="02010600030101010101" pitchFamily="2" charset="-122"/>
              </a:rPr>
              <a:t>8</a:t>
            </a:r>
          </a:p>
        </p:txBody>
      </p:sp>
      <p:sp>
        <p:nvSpPr>
          <p:cNvPr id="131106" name="Rectangle 37"/>
          <p:cNvSpPr>
            <a:spLocks noChangeArrowheads="1"/>
          </p:cNvSpPr>
          <p:nvPr/>
        </p:nvSpPr>
        <p:spPr bwMode="auto">
          <a:xfrm>
            <a:off x="5795964" y="3859214"/>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5</a:t>
            </a:r>
          </a:p>
        </p:txBody>
      </p:sp>
      <p:grpSp>
        <p:nvGrpSpPr>
          <p:cNvPr id="131107" name="Group 38"/>
          <p:cNvGrpSpPr>
            <a:grpSpLocks/>
          </p:cNvGrpSpPr>
          <p:nvPr/>
        </p:nvGrpSpPr>
        <p:grpSpPr bwMode="auto">
          <a:xfrm>
            <a:off x="6708776" y="1466850"/>
            <a:ext cx="739775" cy="457200"/>
            <a:chOff x="0" y="0"/>
            <a:chExt cx="466" cy="288"/>
          </a:xfrm>
        </p:grpSpPr>
        <p:sp>
          <p:nvSpPr>
            <p:cNvPr id="131122" name="Rectangle 39"/>
            <p:cNvSpPr>
              <a:spLocks noChangeArrowheads="1"/>
            </p:cNvSpPr>
            <p:nvPr/>
          </p:nvSpPr>
          <p:spPr bwMode="auto">
            <a:xfrm>
              <a:off x="0" y="5"/>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1123" name="Rectangle 40"/>
            <p:cNvSpPr>
              <a:spLocks noChangeArrowheads="1"/>
            </p:cNvSpPr>
            <p:nvPr/>
          </p:nvSpPr>
          <p:spPr bwMode="auto">
            <a:xfrm>
              <a:off x="65" y="0"/>
              <a:ext cx="32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12</a:t>
              </a:r>
            </a:p>
          </p:txBody>
        </p:sp>
      </p:grpSp>
      <p:sp>
        <p:nvSpPr>
          <p:cNvPr id="131108" name="Rectangle 41"/>
          <p:cNvSpPr>
            <a:spLocks noChangeArrowheads="1"/>
          </p:cNvSpPr>
          <p:nvPr/>
        </p:nvSpPr>
        <p:spPr bwMode="auto">
          <a:xfrm>
            <a:off x="6811964" y="1914526"/>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1</a:t>
            </a:r>
          </a:p>
        </p:txBody>
      </p:sp>
      <p:sp>
        <p:nvSpPr>
          <p:cNvPr id="131109" name="Rectangle 42"/>
          <p:cNvSpPr>
            <a:spLocks noChangeArrowheads="1"/>
          </p:cNvSpPr>
          <p:nvPr/>
        </p:nvSpPr>
        <p:spPr bwMode="auto">
          <a:xfrm>
            <a:off x="2955926" y="781050"/>
            <a:ext cx="471283" cy="4093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12</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60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sp>
        <p:nvSpPr>
          <p:cNvPr id="131110" name="Rectangle 43"/>
          <p:cNvSpPr>
            <a:spLocks noChangeArrowheads="1"/>
          </p:cNvSpPr>
          <p:nvPr/>
        </p:nvSpPr>
        <p:spPr bwMode="auto">
          <a:xfrm>
            <a:off x="8894764" y="3386138"/>
            <a:ext cx="769937"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31111" name="Rectangle 44"/>
          <p:cNvSpPr>
            <a:spLocks noChangeArrowheads="1"/>
          </p:cNvSpPr>
          <p:nvPr/>
        </p:nvSpPr>
        <p:spPr bwMode="auto">
          <a:xfrm>
            <a:off x="2733676" y="4359276"/>
            <a:ext cx="803275" cy="474663"/>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31112" name="Rectangle 45"/>
          <p:cNvSpPr>
            <a:spLocks noChangeArrowheads="1"/>
          </p:cNvSpPr>
          <p:nvPr/>
        </p:nvSpPr>
        <p:spPr bwMode="auto">
          <a:xfrm>
            <a:off x="7559675" y="3382963"/>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60</a:t>
            </a:r>
          </a:p>
        </p:txBody>
      </p:sp>
      <p:sp>
        <p:nvSpPr>
          <p:cNvPr id="131113" name="Rectangle 46"/>
          <p:cNvSpPr>
            <a:spLocks noChangeArrowheads="1"/>
          </p:cNvSpPr>
          <p:nvPr/>
        </p:nvSpPr>
        <p:spPr bwMode="auto">
          <a:xfrm>
            <a:off x="2733676" y="3752850"/>
            <a:ext cx="803275" cy="53975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60</a:t>
            </a:r>
          </a:p>
        </p:txBody>
      </p:sp>
      <p:sp>
        <p:nvSpPr>
          <p:cNvPr id="131114" name="Rectangle 47"/>
          <p:cNvSpPr>
            <a:spLocks noChangeArrowheads="1"/>
          </p:cNvSpPr>
          <p:nvPr/>
        </p:nvSpPr>
        <p:spPr bwMode="auto">
          <a:xfrm>
            <a:off x="5638800" y="3386138"/>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40</a:t>
            </a:r>
          </a:p>
        </p:txBody>
      </p:sp>
      <p:sp>
        <p:nvSpPr>
          <p:cNvPr id="131115" name="Rectangle 48"/>
          <p:cNvSpPr>
            <a:spLocks noChangeArrowheads="1"/>
          </p:cNvSpPr>
          <p:nvPr/>
        </p:nvSpPr>
        <p:spPr bwMode="auto">
          <a:xfrm>
            <a:off x="2733676" y="3078163"/>
            <a:ext cx="796925" cy="62071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40</a:t>
            </a:r>
          </a:p>
        </p:txBody>
      </p:sp>
      <p:sp>
        <p:nvSpPr>
          <p:cNvPr id="131116" name="Rectangle 49"/>
          <p:cNvSpPr>
            <a:spLocks noChangeArrowheads="1"/>
          </p:cNvSpPr>
          <p:nvPr/>
        </p:nvSpPr>
        <p:spPr bwMode="auto">
          <a:xfrm>
            <a:off x="4191000" y="3382963"/>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30</a:t>
            </a:r>
          </a:p>
        </p:txBody>
      </p:sp>
      <p:sp>
        <p:nvSpPr>
          <p:cNvPr id="131117" name="Rectangle 50"/>
          <p:cNvSpPr>
            <a:spLocks noChangeArrowheads="1"/>
          </p:cNvSpPr>
          <p:nvPr/>
        </p:nvSpPr>
        <p:spPr bwMode="auto">
          <a:xfrm>
            <a:off x="2733675" y="2506663"/>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30</a:t>
            </a:r>
          </a:p>
        </p:txBody>
      </p:sp>
      <p:grpSp>
        <p:nvGrpSpPr>
          <p:cNvPr id="128051" name="Group 51"/>
          <p:cNvGrpSpPr>
            <a:grpSpLocks/>
          </p:cNvGrpSpPr>
          <p:nvPr/>
        </p:nvGrpSpPr>
        <p:grpSpPr bwMode="auto">
          <a:xfrm>
            <a:off x="3627438" y="836613"/>
            <a:ext cx="584200" cy="1276350"/>
            <a:chOff x="0" y="0"/>
            <a:chExt cx="368" cy="804"/>
          </a:xfrm>
        </p:grpSpPr>
        <p:sp>
          <p:nvSpPr>
            <p:cNvPr id="131119" name="Line 52"/>
            <p:cNvSpPr>
              <a:spLocks noChangeShapeType="1"/>
            </p:cNvSpPr>
            <p:nvPr/>
          </p:nvSpPr>
          <p:spPr bwMode="auto">
            <a:xfrm>
              <a:off x="322" y="14"/>
              <a:ext cx="0" cy="785"/>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1120" name="Line 53"/>
            <p:cNvSpPr>
              <a:spLocks noChangeShapeType="1"/>
            </p:cNvSpPr>
            <p:nvPr/>
          </p:nvSpPr>
          <p:spPr bwMode="auto">
            <a:xfrm>
              <a:off x="0" y="0"/>
              <a:ext cx="360" cy="0"/>
            </a:xfrm>
            <a:prstGeom prst="line">
              <a:avLst/>
            </a:prstGeom>
            <a:noFill/>
            <a:ln w="76200">
              <a:solidFill>
                <a:srgbClr val="FF0000"/>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1121" name="Line 54"/>
            <p:cNvSpPr>
              <a:spLocks noChangeShapeType="1"/>
            </p:cNvSpPr>
            <p:nvPr/>
          </p:nvSpPr>
          <p:spPr bwMode="auto">
            <a:xfrm>
              <a:off x="8" y="804"/>
              <a:ext cx="360" cy="0"/>
            </a:xfrm>
            <a:prstGeom prst="line">
              <a:avLst/>
            </a:prstGeom>
            <a:noFill/>
            <a:ln w="76200">
              <a:solidFill>
                <a:srgbClr val="FF0000"/>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grpSp>
    </p:spTree>
    <p:extLst>
      <p:ext uri="{BB962C8B-B14F-4D97-AF65-F5344CB8AC3E}">
        <p14:creationId xmlns:p14="http://schemas.microsoft.com/office/powerpoint/2010/main" val="41476571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8051"/>
                                        </p:tgtEl>
                                        <p:attrNameLst>
                                          <p:attrName>style.visibility</p:attrName>
                                        </p:attrNameLst>
                                      </p:cBhvr>
                                      <p:to>
                                        <p:strVal val="visible"/>
                                      </p:to>
                                    </p:set>
                                    <p:anim calcmode="lin" valueType="num">
                                      <p:cBhvr additive="base">
                                        <p:cTn id="7" dur="500" fill="hold"/>
                                        <p:tgtEl>
                                          <p:spTgt spid="128051"/>
                                        </p:tgtEl>
                                        <p:attrNameLst>
                                          <p:attrName>ppt_x</p:attrName>
                                        </p:attrNameLst>
                                      </p:cBhvr>
                                      <p:tavLst>
                                        <p:tav tm="0">
                                          <p:val>
                                            <p:strVal val="ppt_x"/>
                                          </p:val>
                                        </p:tav>
                                        <p:tav tm="100000">
                                          <p:val>
                                            <p:strVal val="ppt_x"/>
                                          </p:val>
                                        </p:tav>
                                      </p:tavLst>
                                    </p:anim>
                                    <p:anim calcmode="lin" valueType="num">
                                      <p:cBhvr additive="base">
                                        <p:cTn id="8" dur="500" fill="hold"/>
                                        <p:tgtEl>
                                          <p:spTgt spid="128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29027" name="Rectangle 3"/>
          <p:cNvSpPr>
            <a:spLocks noChangeArrowheads="1"/>
          </p:cNvSpPr>
          <p:nvPr/>
        </p:nvSpPr>
        <p:spPr bwMode="auto">
          <a:xfrm>
            <a:off x="1524000" y="0"/>
            <a:ext cx="3436938"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堆的重新调整－</a:t>
            </a:r>
            <a:r>
              <a:rPr lang="zh-CN" altLang="zh-CN" sz="3200">
                <a:solidFill>
                  <a:srgbClr val="FF3300"/>
                </a:solidFill>
                <a:effectLst>
                  <a:outerShdw blurRad="38100" dist="38100" dir="2700000" algn="tl">
                    <a:srgbClr val="000000"/>
                  </a:outerShdw>
                </a:effectLst>
              </a:rPr>
              <a:t>5</a:t>
            </a:r>
          </a:p>
        </p:txBody>
      </p:sp>
      <p:sp>
        <p:nvSpPr>
          <p:cNvPr id="132100" name="Rectangle 4"/>
          <p:cNvSpPr>
            <a:spLocks noChangeArrowheads="1"/>
          </p:cNvSpPr>
          <p:nvPr/>
        </p:nvSpPr>
        <p:spPr bwMode="auto">
          <a:xfrm>
            <a:off x="5006975" y="2484438"/>
            <a:ext cx="763588" cy="4556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2101" name="Rectangle 5"/>
          <p:cNvSpPr>
            <a:spLocks noChangeArrowheads="1"/>
          </p:cNvSpPr>
          <p:nvPr/>
        </p:nvSpPr>
        <p:spPr bwMode="auto">
          <a:xfrm>
            <a:off x="4203700" y="3411538"/>
            <a:ext cx="674688" cy="438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2102" name="Rectangle 6"/>
          <p:cNvSpPr>
            <a:spLocks noChangeArrowheads="1"/>
          </p:cNvSpPr>
          <p:nvPr/>
        </p:nvSpPr>
        <p:spPr bwMode="auto">
          <a:xfrm>
            <a:off x="6816725" y="1471614"/>
            <a:ext cx="21480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sp>
        <p:nvSpPr>
          <p:cNvPr id="132103" name="Line 7"/>
          <p:cNvSpPr>
            <a:spLocks noChangeShapeType="1"/>
          </p:cNvSpPr>
          <p:nvPr/>
        </p:nvSpPr>
        <p:spPr bwMode="auto">
          <a:xfrm flipV="1">
            <a:off x="4743451" y="2817814"/>
            <a:ext cx="454025" cy="581025"/>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2104" name="Line 8"/>
          <p:cNvSpPr>
            <a:spLocks noChangeShapeType="1"/>
          </p:cNvSpPr>
          <p:nvPr/>
        </p:nvSpPr>
        <p:spPr bwMode="auto">
          <a:xfrm flipV="1">
            <a:off x="5491164" y="1816100"/>
            <a:ext cx="1260475" cy="67468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2105" name="Rectangle 9"/>
          <p:cNvSpPr>
            <a:spLocks noChangeArrowheads="1"/>
          </p:cNvSpPr>
          <p:nvPr/>
        </p:nvSpPr>
        <p:spPr bwMode="auto">
          <a:xfrm>
            <a:off x="5084763" y="2349500"/>
            <a:ext cx="93980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3300"/>
                </a:solidFill>
                <a:latin typeface="Arial" panose="020B0604020202020204" pitchFamily="34" charset="0"/>
                <a:ea typeface="宋体" panose="02010600030101010101" pitchFamily="2" charset="-122"/>
              </a:rPr>
              <a:t> </a:t>
            </a:r>
            <a:r>
              <a:rPr lang="zh-CN" altLang="zh-CN" sz="1900" b="1">
                <a:solidFill>
                  <a:srgbClr val="FF3300"/>
                </a:solidFill>
                <a:latin typeface="Arial" panose="020B0604020202020204" pitchFamily="34" charset="0"/>
                <a:ea typeface="宋体" panose="02010600030101010101" pitchFamily="2" charset="-122"/>
              </a:rPr>
              <a:t>10</a:t>
            </a:r>
          </a:p>
        </p:txBody>
      </p:sp>
      <p:sp>
        <p:nvSpPr>
          <p:cNvPr id="132106" name="Rectangle 10"/>
          <p:cNvSpPr>
            <a:spLocks noChangeArrowheads="1"/>
          </p:cNvSpPr>
          <p:nvPr/>
        </p:nvSpPr>
        <p:spPr bwMode="auto">
          <a:xfrm>
            <a:off x="4352926" y="3398838"/>
            <a:ext cx="460375"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FF3300"/>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r>
              <a:rPr lang="zh-CN" altLang="zh-CN" sz="1400" b="1">
                <a:solidFill>
                  <a:srgbClr val="6D6F71"/>
                </a:solidFill>
                <a:latin typeface="Arial" panose="020B0604020202020204" pitchFamily="34" charset="0"/>
                <a:ea typeface="宋体" panose="02010600030101010101" pitchFamily="2" charset="-122"/>
              </a:rPr>
              <a:t> </a:t>
            </a: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4 </a:t>
            </a:r>
            <a:r>
              <a:rPr lang="zh-CN" altLang="zh-CN" sz="1900" b="1">
                <a:solidFill>
                  <a:srgbClr val="6D6F71"/>
                </a:solidFill>
                <a:latin typeface="Arial" panose="020B0604020202020204" pitchFamily="34" charset="0"/>
                <a:ea typeface="宋体" panose="02010600030101010101" pitchFamily="2" charset="-122"/>
              </a:rPr>
              <a:t>                </a:t>
            </a:r>
          </a:p>
        </p:txBody>
      </p:sp>
      <p:grpSp>
        <p:nvGrpSpPr>
          <p:cNvPr id="132107" name="Group 11"/>
          <p:cNvGrpSpPr>
            <a:grpSpLocks/>
          </p:cNvGrpSpPr>
          <p:nvPr/>
        </p:nvGrpSpPr>
        <p:grpSpPr bwMode="auto">
          <a:xfrm>
            <a:off x="5605463" y="2801939"/>
            <a:ext cx="730250" cy="1477963"/>
            <a:chOff x="0" y="0"/>
            <a:chExt cx="460" cy="931"/>
          </a:xfrm>
        </p:grpSpPr>
        <p:sp>
          <p:nvSpPr>
            <p:cNvPr id="132146" name="Rectangle 12"/>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2147" name="Line 13"/>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2148" name="Rectangle 14"/>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19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grpSp>
      <p:sp>
        <p:nvSpPr>
          <p:cNvPr id="132108" name="Rectangle 15"/>
          <p:cNvSpPr>
            <a:spLocks noChangeArrowheads="1"/>
          </p:cNvSpPr>
          <p:nvPr/>
        </p:nvSpPr>
        <p:spPr bwMode="auto">
          <a:xfrm>
            <a:off x="8285163" y="2493964"/>
            <a:ext cx="703262" cy="44608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2109" name="Rectangle 16"/>
          <p:cNvSpPr>
            <a:spLocks noChangeArrowheads="1"/>
          </p:cNvSpPr>
          <p:nvPr/>
        </p:nvSpPr>
        <p:spPr bwMode="auto">
          <a:xfrm>
            <a:off x="7559676" y="3392488"/>
            <a:ext cx="715963" cy="4572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2110" name="Rectangle 17"/>
          <p:cNvSpPr>
            <a:spLocks noChangeArrowheads="1"/>
          </p:cNvSpPr>
          <p:nvPr/>
        </p:nvSpPr>
        <p:spPr bwMode="auto">
          <a:xfrm>
            <a:off x="8380414" y="2505075"/>
            <a:ext cx="1100137" cy="350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800" b="1">
                <a:solidFill>
                  <a:srgbClr val="FF3300"/>
                </a:solidFill>
                <a:latin typeface="Arial" panose="020B0604020202020204" pitchFamily="34" charset="0"/>
                <a:ea typeface="宋体" panose="02010600030101010101" pitchFamily="2" charset="-122"/>
              </a:rPr>
              <a:t> 8</a:t>
            </a:r>
          </a:p>
        </p:txBody>
      </p:sp>
      <p:sp>
        <p:nvSpPr>
          <p:cNvPr id="132111" name="Line 18"/>
          <p:cNvSpPr>
            <a:spLocks noChangeShapeType="1"/>
          </p:cNvSpPr>
          <p:nvPr/>
        </p:nvSpPr>
        <p:spPr bwMode="auto">
          <a:xfrm flipV="1">
            <a:off x="7926388" y="2744788"/>
            <a:ext cx="474662" cy="609600"/>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2112" name="Rectangle 19"/>
          <p:cNvSpPr>
            <a:spLocks noChangeArrowheads="1"/>
          </p:cNvSpPr>
          <p:nvPr/>
        </p:nvSpPr>
        <p:spPr bwMode="auto">
          <a:xfrm>
            <a:off x="7708900" y="3427414"/>
            <a:ext cx="692150"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60</a:t>
            </a:r>
          </a:p>
        </p:txBody>
      </p:sp>
      <p:sp>
        <p:nvSpPr>
          <p:cNvPr id="132113" name="Rectangle 20"/>
          <p:cNvSpPr>
            <a:spLocks noChangeArrowheads="1"/>
          </p:cNvSpPr>
          <p:nvPr/>
        </p:nvSpPr>
        <p:spPr bwMode="auto">
          <a:xfrm>
            <a:off x="8936039" y="3382963"/>
            <a:ext cx="688975" cy="47466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2114" name="Line 21"/>
          <p:cNvSpPr>
            <a:spLocks noChangeShapeType="1"/>
          </p:cNvSpPr>
          <p:nvPr/>
        </p:nvSpPr>
        <p:spPr bwMode="auto">
          <a:xfrm flipH="1" flipV="1">
            <a:off x="8894764" y="2809875"/>
            <a:ext cx="433387" cy="55403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2115" name="Rectangle 22"/>
          <p:cNvSpPr>
            <a:spLocks noChangeArrowheads="1"/>
          </p:cNvSpPr>
          <p:nvPr/>
        </p:nvSpPr>
        <p:spPr bwMode="auto">
          <a:xfrm>
            <a:off x="9083676" y="3413125"/>
            <a:ext cx="461963"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7</a:t>
            </a:r>
          </a:p>
        </p:txBody>
      </p:sp>
      <p:sp>
        <p:nvSpPr>
          <p:cNvPr id="132116" name="Line 23"/>
          <p:cNvSpPr>
            <a:spLocks noChangeShapeType="1"/>
          </p:cNvSpPr>
          <p:nvPr/>
        </p:nvSpPr>
        <p:spPr bwMode="auto">
          <a:xfrm flipH="1" flipV="1">
            <a:off x="7423151" y="1801814"/>
            <a:ext cx="1192213" cy="700087"/>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2117" name="Rectangle 24"/>
          <p:cNvSpPr>
            <a:spLocks noChangeArrowheads="1"/>
          </p:cNvSpPr>
          <p:nvPr/>
        </p:nvSpPr>
        <p:spPr bwMode="auto">
          <a:xfrm>
            <a:off x="2717800" y="677863"/>
            <a:ext cx="812800" cy="4183062"/>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2118" name="Line 25"/>
          <p:cNvSpPr>
            <a:spLocks noChangeShapeType="1"/>
          </p:cNvSpPr>
          <p:nvPr/>
        </p:nvSpPr>
        <p:spPr bwMode="auto">
          <a:xfrm>
            <a:off x="2711450" y="12223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2119" name="Line 26"/>
          <p:cNvSpPr>
            <a:spLocks noChangeShapeType="1"/>
          </p:cNvSpPr>
          <p:nvPr/>
        </p:nvSpPr>
        <p:spPr bwMode="auto">
          <a:xfrm>
            <a:off x="2711450" y="18399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2120" name="Line 27"/>
          <p:cNvSpPr>
            <a:spLocks noChangeShapeType="1"/>
          </p:cNvSpPr>
          <p:nvPr/>
        </p:nvSpPr>
        <p:spPr bwMode="auto">
          <a:xfrm>
            <a:off x="2711450" y="246062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2121" name="Line 28"/>
          <p:cNvSpPr>
            <a:spLocks noChangeShapeType="1"/>
          </p:cNvSpPr>
          <p:nvPr/>
        </p:nvSpPr>
        <p:spPr bwMode="auto">
          <a:xfrm>
            <a:off x="2711450" y="307816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2122" name="Line 29"/>
          <p:cNvSpPr>
            <a:spLocks noChangeShapeType="1"/>
          </p:cNvSpPr>
          <p:nvPr/>
        </p:nvSpPr>
        <p:spPr bwMode="auto">
          <a:xfrm>
            <a:off x="2711450" y="36988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2123" name="Line 30"/>
          <p:cNvSpPr>
            <a:spLocks noChangeShapeType="1"/>
          </p:cNvSpPr>
          <p:nvPr/>
        </p:nvSpPr>
        <p:spPr bwMode="auto">
          <a:xfrm>
            <a:off x="2711450" y="43164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2124" name="Rectangle 31"/>
          <p:cNvSpPr>
            <a:spLocks noChangeArrowheads="1"/>
          </p:cNvSpPr>
          <p:nvPr/>
        </p:nvSpPr>
        <p:spPr bwMode="auto">
          <a:xfrm>
            <a:off x="1971676" y="82551"/>
            <a:ext cx="639599" cy="4708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[ 1 ]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[ 2 ]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[ 3 ]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[ 4 ]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[ 5 ]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[ 6 ]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[ 7 ]</a:t>
            </a:r>
          </a:p>
        </p:txBody>
      </p:sp>
      <p:sp>
        <p:nvSpPr>
          <p:cNvPr id="132125" name="Rectangle 32"/>
          <p:cNvSpPr>
            <a:spLocks noChangeArrowheads="1"/>
          </p:cNvSpPr>
          <p:nvPr/>
        </p:nvSpPr>
        <p:spPr bwMode="auto">
          <a:xfrm>
            <a:off x="8408989" y="2940051"/>
            <a:ext cx="5667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3</a:t>
            </a:r>
          </a:p>
        </p:txBody>
      </p:sp>
      <p:sp>
        <p:nvSpPr>
          <p:cNvPr id="132126" name="Rectangle 33"/>
          <p:cNvSpPr>
            <a:spLocks noChangeArrowheads="1"/>
          </p:cNvSpPr>
          <p:nvPr/>
        </p:nvSpPr>
        <p:spPr bwMode="auto">
          <a:xfrm>
            <a:off x="7608888" y="3859214"/>
            <a:ext cx="55721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 6</a:t>
            </a:r>
          </a:p>
        </p:txBody>
      </p:sp>
      <p:sp>
        <p:nvSpPr>
          <p:cNvPr id="132127" name="Line 34"/>
          <p:cNvSpPr>
            <a:spLocks noChangeShapeType="1"/>
          </p:cNvSpPr>
          <p:nvPr/>
        </p:nvSpPr>
        <p:spPr bwMode="auto">
          <a:xfrm>
            <a:off x="4203701" y="1801813"/>
            <a:ext cx="803275" cy="533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2128" name="Rectangle 35"/>
          <p:cNvSpPr>
            <a:spLocks noChangeArrowheads="1"/>
          </p:cNvSpPr>
          <p:nvPr/>
        </p:nvSpPr>
        <p:spPr bwMode="auto">
          <a:xfrm>
            <a:off x="5159375" y="2922589"/>
            <a:ext cx="515938"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2</a:t>
            </a:r>
          </a:p>
        </p:txBody>
      </p:sp>
      <p:sp>
        <p:nvSpPr>
          <p:cNvPr id="132129" name="Rectangle 36"/>
          <p:cNvSpPr>
            <a:spLocks noChangeArrowheads="1"/>
          </p:cNvSpPr>
          <p:nvPr/>
        </p:nvSpPr>
        <p:spPr bwMode="auto">
          <a:xfrm>
            <a:off x="5719764" y="3427414"/>
            <a:ext cx="3762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FF3300"/>
                </a:solidFill>
                <a:latin typeface="Arial" panose="020B0604020202020204" pitchFamily="34" charset="0"/>
                <a:ea typeface="宋体" panose="02010600030101010101" pitchFamily="2" charset="-122"/>
              </a:rPr>
              <a:t>8</a:t>
            </a:r>
          </a:p>
        </p:txBody>
      </p:sp>
      <p:sp>
        <p:nvSpPr>
          <p:cNvPr id="132130" name="Rectangle 37"/>
          <p:cNvSpPr>
            <a:spLocks noChangeArrowheads="1"/>
          </p:cNvSpPr>
          <p:nvPr/>
        </p:nvSpPr>
        <p:spPr bwMode="auto">
          <a:xfrm>
            <a:off x="5795964" y="3859214"/>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5</a:t>
            </a:r>
          </a:p>
        </p:txBody>
      </p:sp>
      <p:grpSp>
        <p:nvGrpSpPr>
          <p:cNvPr id="132131" name="Group 38"/>
          <p:cNvGrpSpPr>
            <a:grpSpLocks/>
          </p:cNvGrpSpPr>
          <p:nvPr/>
        </p:nvGrpSpPr>
        <p:grpSpPr bwMode="auto">
          <a:xfrm>
            <a:off x="6708776" y="1466850"/>
            <a:ext cx="739775" cy="457200"/>
            <a:chOff x="0" y="0"/>
            <a:chExt cx="466" cy="288"/>
          </a:xfrm>
        </p:grpSpPr>
        <p:sp>
          <p:nvSpPr>
            <p:cNvPr id="132144" name="Rectangle 39"/>
            <p:cNvSpPr>
              <a:spLocks noChangeArrowheads="1"/>
            </p:cNvSpPr>
            <p:nvPr/>
          </p:nvSpPr>
          <p:spPr bwMode="auto">
            <a:xfrm>
              <a:off x="0" y="5"/>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2145" name="Rectangle 40"/>
            <p:cNvSpPr>
              <a:spLocks noChangeArrowheads="1"/>
            </p:cNvSpPr>
            <p:nvPr/>
          </p:nvSpPr>
          <p:spPr bwMode="auto">
            <a:xfrm>
              <a:off x="65" y="0"/>
              <a:ext cx="32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8</a:t>
              </a:r>
            </a:p>
          </p:txBody>
        </p:sp>
      </p:grpSp>
      <p:sp>
        <p:nvSpPr>
          <p:cNvPr id="132132" name="Rectangle 41"/>
          <p:cNvSpPr>
            <a:spLocks noChangeArrowheads="1"/>
          </p:cNvSpPr>
          <p:nvPr/>
        </p:nvSpPr>
        <p:spPr bwMode="auto">
          <a:xfrm>
            <a:off x="6811964" y="1914526"/>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1</a:t>
            </a:r>
          </a:p>
        </p:txBody>
      </p:sp>
      <p:sp>
        <p:nvSpPr>
          <p:cNvPr id="132133" name="Rectangle 42"/>
          <p:cNvSpPr>
            <a:spLocks noChangeArrowheads="1"/>
          </p:cNvSpPr>
          <p:nvPr/>
        </p:nvSpPr>
        <p:spPr bwMode="auto">
          <a:xfrm>
            <a:off x="2955926" y="781050"/>
            <a:ext cx="471283" cy="4093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60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sp>
        <p:nvSpPr>
          <p:cNvPr id="132134" name="Rectangle 43"/>
          <p:cNvSpPr>
            <a:spLocks noChangeArrowheads="1"/>
          </p:cNvSpPr>
          <p:nvPr/>
        </p:nvSpPr>
        <p:spPr bwMode="auto">
          <a:xfrm>
            <a:off x="8894764" y="3386138"/>
            <a:ext cx="769937"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32135" name="Rectangle 44"/>
          <p:cNvSpPr>
            <a:spLocks noChangeArrowheads="1"/>
          </p:cNvSpPr>
          <p:nvPr/>
        </p:nvSpPr>
        <p:spPr bwMode="auto">
          <a:xfrm>
            <a:off x="2733676" y="4359276"/>
            <a:ext cx="803275" cy="474663"/>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32136" name="Rectangle 45"/>
          <p:cNvSpPr>
            <a:spLocks noChangeArrowheads="1"/>
          </p:cNvSpPr>
          <p:nvPr/>
        </p:nvSpPr>
        <p:spPr bwMode="auto">
          <a:xfrm>
            <a:off x="7559675" y="3382963"/>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60</a:t>
            </a:r>
          </a:p>
        </p:txBody>
      </p:sp>
      <p:sp>
        <p:nvSpPr>
          <p:cNvPr id="132137" name="Rectangle 46"/>
          <p:cNvSpPr>
            <a:spLocks noChangeArrowheads="1"/>
          </p:cNvSpPr>
          <p:nvPr/>
        </p:nvSpPr>
        <p:spPr bwMode="auto">
          <a:xfrm>
            <a:off x="2733676" y="3752850"/>
            <a:ext cx="803275" cy="53975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60</a:t>
            </a:r>
          </a:p>
        </p:txBody>
      </p:sp>
      <p:sp>
        <p:nvSpPr>
          <p:cNvPr id="132138" name="Rectangle 47"/>
          <p:cNvSpPr>
            <a:spLocks noChangeArrowheads="1"/>
          </p:cNvSpPr>
          <p:nvPr/>
        </p:nvSpPr>
        <p:spPr bwMode="auto">
          <a:xfrm>
            <a:off x="5638800" y="3386138"/>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40</a:t>
            </a:r>
          </a:p>
        </p:txBody>
      </p:sp>
      <p:sp>
        <p:nvSpPr>
          <p:cNvPr id="132139" name="Rectangle 48"/>
          <p:cNvSpPr>
            <a:spLocks noChangeArrowheads="1"/>
          </p:cNvSpPr>
          <p:nvPr/>
        </p:nvSpPr>
        <p:spPr bwMode="auto">
          <a:xfrm>
            <a:off x="2733676" y="3078163"/>
            <a:ext cx="796925" cy="62071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40</a:t>
            </a:r>
          </a:p>
        </p:txBody>
      </p:sp>
      <p:sp>
        <p:nvSpPr>
          <p:cNvPr id="132140" name="Rectangle 49"/>
          <p:cNvSpPr>
            <a:spLocks noChangeArrowheads="1"/>
          </p:cNvSpPr>
          <p:nvPr/>
        </p:nvSpPr>
        <p:spPr bwMode="auto">
          <a:xfrm>
            <a:off x="4191000" y="3382963"/>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30</a:t>
            </a:r>
          </a:p>
        </p:txBody>
      </p:sp>
      <p:sp>
        <p:nvSpPr>
          <p:cNvPr id="132141" name="Rectangle 50"/>
          <p:cNvSpPr>
            <a:spLocks noChangeArrowheads="1"/>
          </p:cNvSpPr>
          <p:nvPr/>
        </p:nvSpPr>
        <p:spPr bwMode="auto">
          <a:xfrm>
            <a:off x="2733675" y="2506663"/>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30</a:t>
            </a:r>
          </a:p>
        </p:txBody>
      </p:sp>
      <p:sp>
        <p:nvSpPr>
          <p:cNvPr id="132142" name="Rectangle 51"/>
          <p:cNvSpPr>
            <a:spLocks noChangeArrowheads="1"/>
          </p:cNvSpPr>
          <p:nvPr/>
        </p:nvSpPr>
        <p:spPr bwMode="auto">
          <a:xfrm>
            <a:off x="8218489" y="2484438"/>
            <a:ext cx="769937"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12</a:t>
            </a:r>
          </a:p>
        </p:txBody>
      </p:sp>
      <p:sp>
        <p:nvSpPr>
          <p:cNvPr id="132143" name="Rectangle 52"/>
          <p:cNvSpPr>
            <a:spLocks noChangeArrowheads="1"/>
          </p:cNvSpPr>
          <p:nvPr/>
        </p:nvSpPr>
        <p:spPr bwMode="auto">
          <a:xfrm>
            <a:off x="2740025" y="1916114"/>
            <a:ext cx="757238" cy="504825"/>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12</a:t>
            </a:r>
          </a:p>
        </p:txBody>
      </p:sp>
    </p:spTree>
    <p:extLst>
      <p:ext uri="{BB962C8B-B14F-4D97-AF65-F5344CB8AC3E}">
        <p14:creationId xmlns:p14="http://schemas.microsoft.com/office/powerpoint/2010/main" val="3993037091"/>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30051" name="Rectangle 3"/>
          <p:cNvSpPr>
            <a:spLocks noChangeArrowheads="1"/>
          </p:cNvSpPr>
          <p:nvPr/>
        </p:nvSpPr>
        <p:spPr bwMode="auto">
          <a:xfrm>
            <a:off x="1524000" y="0"/>
            <a:ext cx="3436938"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堆的重新调整－</a:t>
            </a:r>
            <a:r>
              <a:rPr lang="zh-CN" altLang="zh-CN" sz="3200">
                <a:solidFill>
                  <a:srgbClr val="FF3300"/>
                </a:solidFill>
                <a:effectLst>
                  <a:outerShdw blurRad="38100" dist="38100" dir="2700000" algn="tl">
                    <a:srgbClr val="000000"/>
                  </a:outerShdw>
                </a:effectLst>
              </a:rPr>
              <a:t>5</a:t>
            </a:r>
          </a:p>
        </p:txBody>
      </p:sp>
      <p:sp>
        <p:nvSpPr>
          <p:cNvPr id="133124" name="Rectangle 4"/>
          <p:cNvSpPr>
            <a:spLocks noChangeArrowheads="1"/>
          </p:cNvSpPr>
          <p:nvPr/>
        </p:nvSpPr>
        <p:spPr bwMode="auto">
          <a:xfrm>
            <a:off x="5006975" y="2484438"/>
            <a:ext cx="763588" cy="4556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3125" name="Rectangle 5"/>
          <p:cNvSpPr>
            <a:spLocks noChangeArrowheads="1"/>
          </p:cNvSpPr>
          <p:nvPr/>
        </p:nvSpPr>
        <p:spPr bwMode="auto">
          <a:xfrm>
            <a:off x="4203700" y="3411538"/>
            <a:ext cx="674688" cy="438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3126" name="Rectangle 6"/>
          <p:cNvSpPr>
            <a:spLocks noChangeArrowheads="1"/>
          </p:cNvSpPr>
          <p:nvPr/>
        </p:nvSpPr>
        <p:spPr bwMode="auto">
          <a:xfrm>
            <a:off x="6816725" y="1471614"/>
            <a:ext cx="21480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sp>
        <p:nvSpPr>
          <p:cNvPr id="133127" name="Line 7"/>
          <p:cNvSpPr>
            <a:spLocks noChangeShapeType="1"/>
          </p:cNvSpPr>
          <p:nvPr/>
        </p:nvSpPr>
        <p:spPr bwMode="auto">
          <a:xfrm flipV="1">
            <a:off x="4743451" y="2817814"/>
            <a:ext cx="454025" cy="581025"/>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3128" name="Line 8"/>
          <p:cNvSpPr>
            <a:spLocks noChangeShapeType="1"/>
          </p:cNvSpPr>
          <p:nvPr/>
        </p:nvSpPr>
        <p:spPr bwMode="auto">
          <a:xfrm flipV="1">
            <a:off x="5491164" y="1816100"/>
            <a:ext cx="1260475" cy="67468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3129" name="Rectangle 9"/>
          <p:cNvSpPr>
            <a:spLocks noChangeArrowheads="1"/>
          </p:cNvSpPr>
          <p:nvPr/>
        </p:nvSpPr>
        <p:spPr bwMode="auto">
          <a:xfrm>
            <a:off x="5084763" y="2349500"/>
            <a:ext cx="93980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3300"/>
                </a:solidFill>
                <a:latin typeface="Arial" panose="020B0604020202020204" pitchFamily="34" charset="0"/>
                <a:ea typeface="宋体" panose="02010600030101010101" pitchFamily="2" charset="-122"/>
              </a:rPr>
              <a:t> </a:t>
            </a:r>
            <a:r>
              <a:rPr lang="zh-CN" altLang="zh-CN" sz="1900" b="1">
                <a:solidFill>
                  <a:srgbClr val="FF3300"/>
                </a:solidFill>
                <a:latin typeface="Arial" panose="020B0604020202020204" pitchFamily="34" charset="0"/>
                <a:ea typeface="宋体" panose="02010600030101010101" pitchFamily="2" charset="-122"/>
              </a:rPr>
              <a:t>10</a:t>
            </a:r>
          </a:p>
        </p:txBody>
      </p:sp>
      <p:sp>
        <p:nvSpPr>
          <p:cNvPr id="133130" name="Rectangle 10"/>
          <p:cNvSpPr>
            <a:spLocks noChangeArrowheads="1"/>
          </p:cNvSpPr>
          <p:nvPr/>
        </p:nvSpPr>
        <p:spPr bwMode="auto">
          <a:xfrm>
            <a:off x="4352926" y="3398838"/>
            <a:ext cx="460375"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FF3300"/>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r>
              <a:rPr lang="zh-CN" altLang="zh-CN" sz="1400" b="1">
                <a:solidFill>
                  <a:srgbClr val="6D6F71"/>
                </a:solidFill>
                <a:latin typeface="Arial" panose="020B0604020202020204" pitchFamily="34" charset="0"/>
                <a:ea typeface="宋体" panose="02010600030101010101" pitchFamily="2" charset="-122"/>
              </a:rPr>
              <a:t> </a:t>
            </a: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4 </a:t>
            </a:r>
            <a:r>
              <a:rPr lang="zh-CN" altLang="zh-CN" sz="1900" b="1">
                <a:solidFill>
                  <a:srgbClr val="6D6F71"/>
                </a:solidFill>
                <a:latin typeface="Arial" panose="020B0604020202020204" pitchFamily="34" charset="0"/>
                <a:ea typeface="宋体" panose="02010600030101010101" pitchFamily="2" charset="-122"/>
              </a:rPr>
              <a:t>                </a:t>
            </a:r>
          </a:p>
        </p:txBody>
      </p:sp>
      <p:grpSp>
        <p:nvGrpSpPr>
          <p:cNvPr id="133131" name="Group 11"/>
          <p:cNvGrpSpPr>
            <a:grpSpLocks/>
          </p:cNvGrpSpPr>
          <p:nvPr/>
        </p:nvGrpSpPr>
        <p:grpSpPr bwMode="auto">
          <a:xfrm>
            <a:off x="5605463" y="2801939"/>
            <a:ext cx="730250" cy="1477963"/>
            <a:chOff x="0" y="0"/>
            <a:chExt cx="460" cy="931"/>
          </a:xfrm>
        </p:grpSpPr>
        <p:sp>
          <p:nvSpPr>
            <p:cNvPr id="133170" name="Rectangle 12"/>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3171" name="Line 13"/>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3172" name="Rectangle 14"/>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19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grpSp>
      <p:sp>
        <p:nvSpPr>
          <p:cNvPr id="133132" name="Rectangle 15"/>
          <p:cNvSpPr>
            <a:spLocks noChangeArrowheads="1"/>
          </p:cNvSpPr>
          <p:nvPr/>
        </p:nvSpPr>
        <p:spPr bwMode="auto">
          <a:xfrm>
            <a:off x="8285163" y="2493964"/>
            <a:ext cx="703262" cy="44608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3133" name="Rectangle 16"/>
          <p:cNvSpPr>
            <a:spLocks noChangeArrowheads="1"/>
          </p:cNvSpPr>
          <p:nvPr/>
        </p:nvSpPr>
        <p:spPr bwMode="auto">
          <a:xfrm>
            <a:off x="7559676" y="3392488"/>
            <a:ext cx="715963" cy="4572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3134" name="Rectangle 17"/>
          <p:cNvSpPr>
            <a:spLocks noChangeArrowheads="1"/>
          </p:cNvSpPr>
          <p:nvPr/>
        </p:nvSpPr>
        <p:spPr bwMode="auto">
          <a:xfrm>
            <a:off x="8380414" y="2505075"/>
            <a:ext cx="1100137" cy="350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800" b="1">
                <a:solidFill>
                  <a:srgbClr val="FF3300"/>
                </a:solidFill>
                <a:latin typeface="Arial" panose="020B0604020202020204" pitchFamily="34" charset="0"/>
                <a:ea typeface="宋体" panose="02010600030101010101" pitchFamily="2" charset="-122"/>
              </a:rPr>
              <a:t> 8</a:t>
            </a:r>
          </a:p>
        </p:txBody>
      </p:sp>
      <p:sp>
        <p:nvSpPr>
          <p:cNvPr id="133135" name="Line 18"/>
          <p:cNvSpPr>
            <a:spLocks noChangeShapeType="1"/>
          </p:cNvSpPr>
          <p:nvPr/>
        </p:nvSpPr>
        <p:spPr bwMode="auto">
          <a:xfrm flipV="1">
            <a:off x="7926388" y="2744788"/>
            <a:ext cx="474662" cy="609600"/>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3136" name="Rectangle 19"/>
          <p:cNvSpPr>
            <a:spLocks noChangeArrowheads="1"/>
          </p:cNvSpPr>
          <p:nvPr/>
        </p:nvSpPr>
        <p:spPr bwMode="auto">
          <a:xfrm>
            <a:off x="7708900" y="3427414"/>
            <a:ext cx="692150"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60</a:t>
            </a:r>
          </a:p>
        </p:txBody>
      </p:sp>
      <p:sp>
        <p:nvSpPr>
          <p:cNvPr id="133137" name="Rectangle 20"/>
          <p:cNvSpPr>
            <a:spLocks noChangeArrowheads="1"/>
          </p:cNvSpPr>
          <p:nvPr/>
        </p:nvSpPr>
        <p:spPr bwMode="auto">
          <a:xfrm>
            <a:off x="8936039" y="3382963"/>
            <a:ext cx="688975" cy="47466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3138" name="Line 21"/>
          <p:cNvSpPr>
            <a:spLocks noChangeShapeType="1"/>
          </p:cNvSpPr>
          <p:nvPr/>
        </p:nvSpPr>
        <p:spPr bwMode="auto">
          <a:xfrm flipH="1" flipV="1">
            <a:off x="8894764" y="2809875"/>
            <a:ext cx="433387" cy="55403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3139" name="Rectangle 22"/>
          <p:cNvSpPr>
            <a:spLocks noChangeArrowheads="1"/>
          </p:cNvSpPr>
          <p:nvPr/>
        </p:nvSpPr>
        <p:spPr bwMode="auto">
          <a:xfrm>
            <a:off x="9083676" y="3413125"/>
            <a:ext cx="461963"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7</a:t>
            </a:r>
          </a:p>
        </p:txBody>
      </p:sp>
      <p:sp>
        <p:nvSpPr>
          <p:cNvPr id="133140" name="Line 23"/>
          <p:cNvSpPr>
            <a:spLocks noChangeShapeType="1"/>
          </p:cNvSpPr>
          <p:nvPr/>
        </p:nvSpPr>
        <p:spPr bwMode="auto">
          <a:xfrm flipH="1" flipV="1">
            <a:off x="7423151" y="1801814"/>
            <a:ext cx="1192213" cy="700087"/>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3141" name="Rectangle 24"/>
          <p:cNvSpPr>
            <a:spLocks noChangeArrowheads="1"/>
          </p:cNvSpPr>
          <p:nvPr/>
        </p:nvSpPr>
        <p:spPr bwMode="auto">
          <a:xfrm>
            <a:off x="2717800" y="677863"/>
            <a:ext cx="812800" cy="4183062"/>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3142" name="Line 25"/>
          <p:cNvSpPr>
            <a:spLocks noChangeShapeType="1"/>
          </p:cNvSpPr>
          <p:nvPr/>
        </p:nvSpPr>
        <p:spPr bwMode="auto">
          <a:xfrm>
            <a:off x="2711450" y="12223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3143" name="Line 26"/>
          <p:cNvSpPr>
            <a:spLocks noChangeShapeType="1"/>
          </p:cNvSpPr>
          <p:nvPr/>
        </p:nvSpPr>
        <p:spPr bwMode="auto">
          <a:xfrm>
            <a:off x="2711450" y="18399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3144" name="Line 27"/>
          <p:cNvSpPr>
            <a:spLocks noChangeShapeType="1"/>
          </p:cNvSpPr>
          <p:nvPr/>
        </p:nvSpPr>
        <p:spPr bwMode="auto">
          <a:xfrm>
            <a:off x="2711450" y="246062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3145" name="Line 28"/>
          <p:cNvSpPr>
            <a:spLocks noChangeShapeType="1"/>
          </p:cNvSpPr>
          <p:nvPr/>
        </p:nvSpPr>
        <p:spPr bwMode="auto">
          <a:xfrm>
            <a:off x="2711450" y="307816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3146" name="Line 29"/>
          <p:cNvSpPr>
            <a:spLocks noChangeShapeType="1"/>
          </p:cNvSpPr>
          <p:nvPr/>
        </p:nvSpPr>
        <p:spPr bwMode="auto">
          <a:xfrm>
            <a:off x="2711450" y="36988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3147" name="Line 30"/>
          <p:cNvSpPr>
            <a:spLocks noChangeShapeType="1"/>
          </p:cNvSpPr>
          <p:nvPr/>
        </p:nvSpPr>
        <p:spPr bwMode="auto">
          <a:xfrm>
            <a:off x="2711450" y="43164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3148" name="Rectangle 31"/>
          <p:cNvSpPr>
            <a:spLocks noChangeArrowheads="1"/>
          </p:cNvSpPr>
          <p:nvPr/>
        </p:nvSpPr>
        <p:spPr bwMode="auto">
          <a:xfrm>
            <a:off x="1971676" y="82551"/>
            <a:ext cx="639599" cy="4708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[ 1 ]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[ 2 ]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[ 3 ]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[ 4 ]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[ 5 ]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[ 6 ]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[ 7 ]</a:t>
            </a:r>
          </a:p>
        </p:txBody>
      </p:sp>
      <p:sp>
        <p:nvSpPr>
          <p:cNvPr id="133149" name="Rectangle 32"/>
          <p:cNvSpPr>
            <a:spLocks noChangeArrowheads="1"/>
          </p:cNvSpPr>
          <p:nvPr/>
        </p:nvSpPr>
        <p:spPr bwMode="auto">
          <a:xfrm>
            <a:off x="8408989" y="2940051"/>
            <a:ext cx="5667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3</a:t>
            </a:r>
          </a:p>
        </p:txBody>
      </p:sp>
      <p:sp>
        <p:nvSpPr>
          <p:cNvPr id="133150" name="Rectangle 33"/>
          <p:cNvSpPr>
            <a:spLocks noChangeArrowheads="1"/>
          </p:cNvSpPr>
          <p:nvPr/>
        </p:nvSpPr>
        <p:spPr bwMode="auto">
          <a:xfrm>
            <a:off x="7608888" y="3859214"/>
            <a:ext cx="55721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 6</a:t>
            </a:r>
          </a:p>
        </p:txBody>
      </p:sp>
      <p:sp>
        <p:nvSpPr>
          <p:cNvPr id="133151" name="Line 34"/>
          <p:cNvSpPr>
            <a:spLocks noChangeShapeType="1"/>
          </p:cNvSpPr>
          <p:nvPr/>
        </p:nvSpPr>
        <p:spPr bwMode="auto">
          <a:xfrm>
            <a:off x="4203701" y="1801813"/>
            <a:ext cx="803275" cy="533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3152" name="Rectangle 35"/>
          <p:cNvSpPr>
            <a:spLocks noChangeArrowheads="1"/>
          </p:cNvSpPr>
          <p:nvPr/>
        </p:nvSpPr>
        <p:spPr bwMode="auto">
          <a:xfrm>
            <a:off x="5159375" y="2922589"/>
            <a:ext cx="515938"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2</a:t>
            </a:r>
          </a:p>
        </p:txBody>
      </p:sp>
      <p:sp>
        <p:nvSpPr>
          <p:cNvPr id="133153" name="Rectangle 36"/>
          <p:cNvSpPr>
            <a:spLocks noChangeArrowheads="1"/>
          </p:cNvSpPr>
          <p:nvPr/>
        </p:nvSpPr>
        <p:spPr bwMode="auto">
          <a:xfrm>
            <a:off x="5719764" y="3427414"/>
            <a:ext cx="3762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FF3300"/>
                </a:solidFill>
                <a:latin typeface="Arial" panose="020B0604020202020204" pitchFamily="34" charset="0"/>
                <a:ea typeface="宋体" panose="02010600030101010101" pitchFamily="2" charset="-122"/>
              </a:rPr>
              <a:t>8</a:t>
            </a:r>
          </a:p>
        </p:txBody>
      </p:sp>
      <p:sp>
        <p:nvSpPr>
          <p:cNvPr id="133154" name="Rectangle 37"/>
          <p:cNvSpPr>
            <a:spLocks noChangeArrowheads="1"/>
          </p:cNvSpPr>
          <p:nvPr/>
        </p:nvSpPr>
        <p:spPr bwMode="auto">
          <a:xfrm>
            <a:off x="5795964" y="3859214"/>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5</a:t>
            </a:r>
          </a:p>
        </p:txBody>
      </p:sp>
      <p:grpSp>
        <p:nvGrpSpPr>
          <p:cNvPr id="133155" name="Group 38"/>
          <p:cNvGrpSpPr>
            <a:grpSpLocks/>
          </p:cNvGrpSpPr>
          <p:nvPr/>
        </p:nvGrpSpPr>
        <p:grpSpPr bwMode="auto">
          <a:xfrm>
            <a:off x="6708776" y="1466850"/>
            <a:ext cx="739775" cy="457200"/>
            <a:chOff x="0" y="0"/>
            <a:chExt cx="466" cy="288"/>
          </a:xfrm>
        </p:grpSpPr>
        <p:sp>
          <p:nvSpPr>
            <p:cNvPr id="133168" name="Rectangle 39"/>
            <p:cNvSpPr>
              <a:spLocks noChangeArrowheads="1"/>
            </p:cNvSpPr>
            <p:nvPr/>
          </p:nvSpPr>
          <p:spPr bwMode="auto">
            <a:xfrm>
              <a:off x="0" y="5"/>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3169" name="Rectangle 40"/>
            <p:cNvSpPr>
              <a:spLocks noChangeArrowheads="1"/>
            </p:cNvSpPr>
            <p:nvPr/>
          </p:nvSpPr>
          <p:spPr bwMode="auto">
            <a:xfrm>
              <a:off x="65" y="0"/>
              <a:ext cx="32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8</a:t>
              </a:r>
            </a:p>
          </p:txBody>
        </p:sp>
      </p:grpSp>
      <p:sp>
        <p:nvSpPr>
          <p:cNvPr id="133156" name="Rectangle 41"/>
          <p:cNvSpPr>
            <a:spLocks noChangeArrowheads="1"/>
          </p:cNvSpPr>
          <p:nvPr/>
        </p:nvSpPr>
        <p:spPr bwMode="auto">
          <a:xfrm>
            <a:off x="6811964" y="1914526"/>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1</a:t>
            </a:r>
          </a:p>
        </p:txBody>
      </p:sp>
      <p:sp>
        <p:nvSpPr>
          <p:cNvPr id="133157" name="Rectangle 42"/>
          <p:cNvSpPr>
            <a:spLocks noChangeArrowheads="1"/>
          </p:cNvSpPr>
          <p:nvPr/>
        </p:nvSpPr>
        <p:spPr bwMode="auto">
          <a:xfrm>
            <a:off x="2955926" y="781050"/>
            <a:ext cx="471283" cy="4093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60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sp>
        <p:nvSpPr>
          <p:cNvPr id="133158" name="Rectangle 43"/>
          <p:cNvSpPr>
            <a:spLocks noChangeArrowheads="1"/>
          </p:cNvSpPr>
          <p:nvPr/>
        </p:nvSpPr>
        <p:spPr bwMode="auto">
          <a:xfrm>
            <a:off x="8894764" y="3386138"/>
            <a:ext cx="769937"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33159" name="Rectangle 44"/>
          <p:cNvSpPr>
            <a:spLocks noChangeArrowheads="1"/>
          </p:cNvSpPr>
          <p:nvPr/>
        </p:nvSpPr>
        <p:spPr bwMode="auto">
          <a:xfrm>
            <a:off x="2733676" y="4359276"/>
            <a:ext cx="803275" cy="474663"/>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33160" name="Rectangle 45"/>
          <p:cNvSpPr>
            <a:spLocks noChangeArrowheads="1"/>
          </p:cNvSpPr>
          <p:nvPr/>
        </p:nvSpPr>
        <p:spPr bwMode="auto">
          <a:xfrm>
            <a:off x="7559675" y="3382963"/>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60</a:t>
            </a:r>
          </a:p>
        </p:txBody>
      </p:sp>
      <p:sp>
        <p:nvSpPr>
          <p:cNvPr id="133161" name="Rectangle 46"/>
          <p:cNvSpPr>
            <a:spLocks noChangeArrowheads="1"/>
          </p:cNvSpPr>
          <p:nvPr/>
        </p:nvSpPr>
        <p:spPr bwMode="auto">
          <a:xfrm>
            <a:off x="2733676" y="3752850"/>
            <a:ext cx="803275" cy="53975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60</a:t>
            </a:r>
          </a:p>
        </p:txBody>
      </p:sp>
      <p:sp>
        <p:nvSpPr>
          <p:cNvPr id="133162" name="Rectangle 47"/>
          <p:cNvSpPr>
            <a:spLocks noChangeArrowheads="1"/>
          </p:cNvSpPr>
          <p:nvPr/>
        </p:nvSpPr>
        <p:spPr bwMode="auto">
          <a:xfrm>
            <a:off x="5638800" y="3386138"/>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40</a:t>
            </a:r>
          </a:p>
        </p:txBody>
      </p:sp>
      <p:sp>
        <p:nvSpPr>
          <p:cNvPr id="133163" name="Rectangle 48"/>
          <p:cNvSpPr>
            <a:spLocks noChangeArrowheads="1"/>
          </p:cNvSpPr>
          <p:nvPr/>
        </p:nvSpPr>
        <p:spPr bwMode="auto">
          <a:xfrm>
            <a:off x="2733676" y="3078163"/>
            <a:ext cx="796925" cy="62071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40</a:t>
            </a:r>
          </a:p>
        </p:txBody>
      </p:sp>
      <p:sp>
        <p:nvSpPr>
          <p:cNvPr id="133164" name="Rectangle 49"/>
          <p:cNvSpPr>
            <a:spLocks noChangeArrowheads="1"/>
          </p:cNvSpPr>
          <p:nvPr/>
        </p:nvSpPr>
        <p:spPr bwMode="auto">
          <a:xfrm>
            <a:off x="4191000" y="3382963"/>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30</a:t>
            </a:r>
          </a:p>
        </p:txBody>
      </p:sp>
      <p:sp>
        <p:nvSpPr>
          <p:cNvPr id="133165" name="Rectangle 50"/>
          <p:cNvSpPr>
            <a:spLocks noChangeArrowheads="1"/>
          </p:cNvSpPr>
          <p:nvPr/>
        </p:nvSpPr>
        <p:spPr bwMode="auto">
          <a:xfrm>
            <a:off x="2733675" y="2506663"/>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30</a:t>
            </a:r>
          </a:p>
        </p:txBody>
      </p:sp>
      <p:sp>
        <p:nvSpPr>
          <p:cNvPr id="133166" name="Rectangle 51"/>
          <p:cNvSpPr>
            <a:spLocks noChangeArrowheads="1"/>
          </p:cNvSpPr>
          <p:nvPr/>
        </p:nvSpPr>
        <p:spPr bwMode="auto">
          <a:xfrm>
            <a:off x="8218489" y="2484438"/>
            <a:ext cx="769937"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12</a:t>
            </a:r>
          </a:p>
        </p:txBody>
      </p:sp>
      <p:sp>
        <p:nvSpPr>
          <p:cNvPr id="133167" name="Rectangle 52"/>
          <p:cNvSpPr>
            <a:spLocks noChangeArrowheads="1"/>
          </p:cNvSpPr>
          <p:nvPr/>
        </p:nvSpPr>
        <p:spPr bwMode="auto">
          <a:xfrm>
            <a:off x="2740025" y="1916114"/>
            <a:ext cx="757238" cy="504825"/>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12</a:t>
            </a:r>
          </a:p>
        </p:txBody>
      </p:sp>
    </p:spTree>
    <p:extLst>
      <p:ext uri="{BB962C8B-B14F-4D97-AF65-F5344CB8AC3E}">
        <p14:creationId xmlns:p14="http://schemas.microsoft.com/office/powerpoint/2010/main" val="202174677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520" y="908685"/>
            <a:ext cx="4237990" cy="5851525"/>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sp>
        <p:nvSpPr>
          <p:cNvPr id="11" name="TextBox 10"/>
          <p:cNvSpPr txBox="1"/>
          <p:nvPr>
            <p:custDataLst>
              <p:tags r:id="rId1"/>
            </p:custDataLst>
          </p:nvPr>
        </p:nvSpPr>
        <p:spPr>
          <a:xfrm>
            <a:off x="3960149" y="1826242"/>
            <a:ext cx="8001056" cy="334454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108000" bIns="108000" rtlCol="0">
            <a:spAutoFit/>
          </a:bodyPr>
          <a:lstStyle/>
          <a:p>
            <a:pPr marL="342900" indent="-342900" algn="l">
              <a:lnSpc>
                <a:spcPts val="2600"/>
              </a:lnSpc>
              <a:spcBef>
                <a:spcPts val="1200"/>
              </a:spcBef>
              <a:buBlip>
                <a:blip r:embed="rId5"/>
              </a:buBlip>
            </a:pP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个元素排序结果有</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种情况，对应的决策树是一棵有</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个叶子结点的二叉树</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a:t>
            </a:r>
            <a:endParaRPr lang="en-US" altLang="zh-CN" sz="2000" b="1">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algn="l">
              <a:lnSpc>
                <a:spcPts val="2600"/>
              </a:lnSpc>
              <a:spcBef>
                <a:spcPts val="1200"/>
              </a:spcBef>
              <a:buBlip>
                <a:blip r:embed="rId5"/>
              </a:buBlip>
            </a:pP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设其高度为</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h</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，其中没有单分支结点，总结点个数</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=2</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，其高度等同于含</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2</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个结点的完全二叉树的高度，则</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h</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dk1"/>
                </a:solidFill>
                <a:latin typeface="微软雅黑" panose="020B0503020204020204" charset="-122"/>
                <a:ea typeface="微软雅黑" panose="020B0503020204020204" charset="-122"/>
                <a:cs typeface="微软雅黑" panose="020B0503020204020204" charset="-122"/>
                <a:sym typeface="Symbol" panose="05050102010706020507"/>
              </a:rPr>
              <a:t></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log</a:t>
            </a:r>
            <a:r>
              <a:rPr lang="en-US" altLang="zh-CN" sz="2000" b="1" baseline="-25000">
                <a:solidFill>
                  <a:schemeClr val="dk1"/>
                </a:solidFill>
                <a:latin typeface="微软雅黑" panose="020B0503020204020204" charset="-122"/>
                <a:ea typeface="微软雅黑" panose="020B0503020204020204" charset="-122"/>
                <a:cs typeface="微软雅黑" panose="020B0503020204020204" charset="-122"/>
              </a:rPr>
              <a:t>2</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(2</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dk1"/>
                </a:solidFill>
                <a:latin typeface="微软雅黑" panose="020B0503020204020204" charset="-122"/>
                <a:ea typeface="微软雅黑" panose="020B0503020204020204" charset="-122"/>
                <a:cs typeface="微软雅黑" panose="020B0503020204020204" charset="-122"/>
                <a:sym typeface="Symbol" panose="05050102010706020507"/>
              </a:rPr>
              <a:t></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 log</a:t>
            </a:r>
            <a:r>
              <a:rPr lang="en-US" altLang="zh-CN" sz="2000" b="1" baseline="-25000">
                <a:solidFill>
                  <a:schemeClr val="dk1"/>
                </a:solidFill>
                <a:latin typeface="微软雅黑" panose="020B0503020204020204" charset="-122"/>
                <a:ea typeface="微软雅黑" panose="020B0503020204020204" charset="-122"/>
                <a:cs typeface="微软雅黑" panose="020B0503020204020204" charset="-122"/>
              </a:rPr>
              <a:t>2</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，而</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log</a:t>
            </a:r>
            <a:r>
              <a:rPr lang="en-US" altLang="zh-CN" sz="2000" b="1" baseline="-25000">
                <a:solidFill>
                  <a:schemeClr val="dk1"/>
                </a:solidFill>
                <a:latin typeface="微软雅黑" panose="020B0503020204020204" charset="-122"/>
                <a:ea typeface="微软雅黑" panose="020B0503020204020204" charset="-122"/>
                <a:cs typeface="微软雅黑" panose="020B0503020204020204" charset="-122"/>
              </a:rPr>
              <a:t>2</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log</a:t>
            </a:r>
            <a:r>
              <a:rPr lang="en-US" altLang="zh-CN" sz="2000" b="1" baseline="-25000">
                <a:solidFill>
                  <a:schemeClr val="dk1"/>
                </a:solidFill>
                <a:latin typeface="微软雅黑" panose="020B0503020204020204" charset="-122"/>
                <a:ea typeface="微软雅黑" panose="020B0503020204020204" charset="-122"/>
                <a:cs typeface="微软雅黑" panose="020B0503020204020204" charset="-122"/>
              </a:rPr>
              <a:t>2</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，即</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h</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=O(</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log</a:t>
            </a:r>
            <a:r>
              <a:rPr lang="en-US" altLang="zh-CN" sz="2000" b="1" baseline="-25000">
                <a:solidFill>
                  <a:schemeClr val="dk1"/>
                </a:solidFill>
                <a:latin typeface="微软雅黑" panose="020B0503020204020204" charset="-122"/>
                <a:ea typeface="微软雅黑" panose="020B0503020204020204" charset="-122"/>
                <a:cs typeface="微软雅黑" panose="020B0503020204020204" charset="-122"/>
              </a:rPr>
              <a:t>2</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a:t>
            </a:r>
            <a:endParaRPr lang="en-US" altLang="zh-CN" sz="2000" b="1">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algn="l">
              <a:lnSpc>
                <a:spcPts val="2600"/>
              </a:lnSpc>
              <a:spcBef>
                <a:spcPts val="1200"/>
              </a:spcBef>
              <a:buBlip>
                <a:blip r:embed="rId5"/>
              </a:buBlip>
            </a:pP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排序中移动次数与比较次数属于同数量级</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a:t>
            </a:r>
            <a:endParaRPr lang="en-US" altLang="zh-CN" sz="2000" b="1">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algn="l">
              <a:lnSpc>
                <a:spcPts val="2600"/>
              </a:lnSpc>
              <a:spcBef>
                <a:spcPts val="1200"/>
              </a:spcBef>
              <a:buBlip>
                <a:blip r:embed="rId5"/>
              </a:buBlip>
            </a:pP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个元素采用基于比较的排序方法平均时间复杂度为</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O(</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log</a:t>
            </a:r>
            <a:r>
              <a:rPr lang="en-US" altLang="zh-CN" sz="2000" b="1" baseline="-25000">
                <a:solidFill>
                  <a:schemeClr val="dk1"/>
                </a:solidFill>
                <a:latin typeface="微软雅黑" panose="020B0503020204020204" charset="-122"/>
                <a:ea typeface="微软雅黑" panose="020B0503020204020204" charset="-122"/>
                <a:cs typeface="微软雅黑" panose="020B0503020204020204" charset="-122"/>
              </a:rPr>
              <a:t>2</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，最坏情况下的时间下界也为</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O(</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log</a:t>
            </a:r>
            <a:r>
              <a:rPr lang="en-US" altLang="zh-CN" sz="2000" b="1" baseline="-25000">
                <a:solidFill>
                  <a:schemeClr val="dk1"/>
                </a:solidFill>
                <a:latin typeface="微软雅黑" panose="020B0503020204020204" charset="-122"/>
                <a:ea typeface="微软雅黑" panose="020B0503020204020204" charset="-122"/>
                <a:cs typeface="微软雅黑" panose="020B0503020204020204" charset="-122"/>
              </a:rPr>
              <a:t>2</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p>
        </p:txBody>
      </p:sp>
      <p:sp>
        <p:nvSpPr>
          <p:cNvPr id="4" name="TextBox 3"/>
          <p:cNvSpPr txBox="1"/>
          <p:nvPr/>
        </p:nvSpPr>
        <p:spPr>
          <a:xfrm>
            <a:off x="4103025" y="5755332"/>
            <a:ext cx="7286676" cy="398780"/>
          </a:xfrm>
          <a:prstGeom prst="rect">
            <a:avLst/>
          </a:prstGeom>
          <a:noFill/>
        </p:spPr>
        <p:txBody>
          <a:bodyPr wrap="square" rtlCol="0">
            <a:spAutoFit/>
          </a:bodyPr>
          <a:lstStyle/>
          <a:p>
            <a:pPr algn="l">
              <a:lnSpc>
                <a:spcPct val="100000"/>
              </a:lnSpc>
              <a:spcBef>
                <a:spcPts val="0"/>
              </a:spcBef>
            </a:pP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基于比较排序算法的平均时间复杂度不可能优于</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O(</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n</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log</a:t>
            </a:r>
            <a:r>
              <a:rPr lang="en-US" altLang="zh-CN" sz="2000" b="1" baseline="-25000">
                <a:solidFill>
                  <a:srgbClr val="000000"/>
                </a:solidFill>
                <a:latin typeface="微软雅黑" panose="020B0503020204020204" charset="-122"/>
                <a:ea typeface="微软雅黑" panose="020B0503020204020204" charset="-122"/>
                <a:cs typeface="微软雅黑" panose="020B0503020204020204" charset="-122"/>
              </a:rPr>
              <a:t>2</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n</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a:t>
            </a:r>
          </a:p>
        </p:txBody>
      </p:sp>
      <p:sp>
        <p:nvSpPr>
          <p:cNvPr id="2" name="下箭头 1"/>
          <p:cNvSpPr/>
          <p:nvPr>
            <p:custDataLst>
              <p:tags r:id="rId2"/>
            </p:custDataLst>
          </p:nvPr>
        </p:nvSpPr>
        <p:spPr>
          <a:xfrm>
            <a:off x="7674925" y="5255266"/>
            <a:ext cx="214314" cy="357190"/>
          </a:xfrm>
          <a:prstGeom prst="down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b="1">
              <a:solidFill>
                <a:schemeClr val="dk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bldLvl="0" animBg="1"/>
      <p:bldP spid="4" grpId="0"/>
      <p:bldP spid="2" grpId="0" bldLvl="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31075" name="Rectangle 3"/>
          <p:cNvSpPr>
            <a:spLocks noChangeArrowheads="1"/>
          </p:cNvSpPr>
          <p:nvPr/>
        </p:nvSpPr>
        <p:spPr bwMode="auto">
          <a:xfrm>
            <a:off x="1524000" y="0"/>
            <a:ext cx="3436938"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堆的重新调整－</a:t>
            </a:r>
            <a:r>
              <a:rPr lang="zh-CN" altLang="zh-CN" sz="3200">
                <a:solidFill>
                  <a:srgbClr val="FF3300"/>
                </a:solidFill>
                <a:effectLst>
                  <a:outerShdw blurRad="38100" dist="38100" dir="2700000" algn="tl">
                    <a:srgbClr val="000000"/>
                  </a:outerShdw>
                </a:effectLst>
              </a:rPr>
              <a:t>5</a:t>
            </a:r>
          </a:p>
        </p:txBody>
      </p:sp>
      <p:sp>
        <p:nvSpPr>
          <p:cNvPr id="134148" name="Rectangle 4"/>
          <p:cNvSpPr>
            <a:spLocks noChangeArrowheads="1"/>
          </p:cNvSpPr>
          <p:nvPr/>
        </p:nvSpPr>
        <p:spPr bwMode="auto">
          <a:xfrm>
            <a:off x="5006975" y="2484438"/>
            <a:ext cx="763588" cy="4556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4149" name="Rectangle 5"/>
          <p:cNvSpPr>
            <a:spLocks noChangeArrowheads="1"/>
          </p:cNvSpPr>
          <p:nvPr/>
        </p:nvSpPr>
        <p:spPr bwMode="auto">
          <a:xfrm>
            <a:off x="4203700" y="3411538"/>
            <a:ext cx="674688" cy="438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4150" name="Rectangle 6"/>
          <p:cNvSpPr>
            <a:spLocks noChangeArrowheads="1"/>
          </p:cNvSpPr>
          <p:nvPr/>
        </p:nvSpPr>
        <p:spPr bwMode="auto">
          <a:xfrm>
            <a:off x="6816725" y="1471614"/>
            <a:ext cx="21480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sp>
        <p:nvSpPr>
          <p:cNvPr id="134151" name="Line 7"/>
          <p:cNvSpPr>
            <a:spLocks noChangeShapeType="1"/>
          </p:cNvSpPr>
          <p:nvPr/>
        </p:nvSpPr>
        <p:spPr bwMode="auto">
          <a:xfrm flipV="1">
            <a:off x="4743451" y="2817814"/>
            <a:ext cx="454025" cy="581025"/>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4152" name="Line 8"/>
          <p:cNvSpPr>
            <a:spLocks noChangeShapeType="1"/>
          </p:cNvSpPr>
          <p:nvPr/>
        </p:nvSpPr>
        <p:spPr bwMode="auto">
          <a:xfrm flipV="1">
            <a:off x="5491164" y="1816100"/>
            <a:ext cx="1260475" cy="67468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4153" name="Rectangle 9"/>
          <p:cNvSpPr>
            <a:spLocks noChangeArrowheads="1"/>
          </p:cNvSpPr>
          <p:nvPr/>
        </p:nvSpPr>
        <p:spPr bwMode="auto">
          <a:xfrm>
            <a:off x="5084763" y="2349500"/>
            <a:ext cx="93980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3300"/>
                </a:solidFill>
                <a:latin typeface="Arial" panose="020B0604020202020204" pitchFamily="34" charset="0"/>
                <a:ea typeface="宋体" panose="02010600030101010101" pitchFamily="2" charset="-122"/>
              </a:rPr>
              <a:t> </a:t>
            </a:r>
            <a:r>
              <a:rPr lang="zh-CN" altLang="zh-CN" sz="1900" b="1">
                <a:solidFill>
                  <a:srgbClr val="FF3300"/>
                </a:solidFill>
                <a:latin typeface="Arial" panose="020B0604020202020204" pitchFamily="34" charset="0"/>
                <a:ea typeface="宋体" panose="02010600030101010101" pitchFamily="2" charset="-122"/>
              </a:rPr>
              <a:t>8</a:t>
            </a:r>
          </a:p>
        </p:txBody>
      </p:sp>
      <p:sp>
        <p:nvSpPr>
          <p:cNvPr id="134154" name="Rectangle 10"/>
          <p:cNvSpPr>
            <a:spLocks noChangeArrowheads="1"/>
          </p:cNvSpPr>
          <p:nvPr/>
        </p:nvSpPr>
        <p:spPr bwMode="auto">
          <a:xfrm>
            <a:off x="4352926" y="3398838"/>
            <a:ext cx="460375"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FF3300"/>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r>
              <a:rPr lang="zh-CN" altLang="zh-CN" sz="1400" b="1">
                <a:solidFill>
                  <a:srgbClr val="6D6F71"/>
                </a:solidFill>
                <a:latin typeface="Arial" panose="020B0604020202020204" pitchFamily="34" charset="0"/>
                <a:ea typeface="宋体" panose="02010600030101010101" pitchFamily="2" charset="-122"/>
              </a:rPr>
              <a:t> </a:t>
            </a: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4 </a:t>
            </a:r>
            <a:r>
              <a:rPr lang="zh-CN" altLang="zh-CN" sz="1900" b="1">
                <a:solidFill>
                  <a:srgbClr val="6D6F71"/>
                </a:solidFill>
                <a:latin typeface="Arial" panose="020B0604020202020204" pitchFamily="34" charset="0"/>
                <a:ea typeface="宋体" panose="02010600030101010101" pitchFamily="2" charset="-122"/>
              </a:rPr>
              <a:t>                </a:t>
            </a:r>
          </a:p>
        </p:txBody>
      </p:sp>
      <p:grpSp>
        <p:nvGrpSpPr>
          <p:cNvPr id="134155" name="Group 11"/>
          <p:cNvGrpSpPr>
            <a:grpSpLocks/>
          </p:cNvGrpSpPr>
          <p:nvPr/>
        </p:nvGrpSpPr>
        <p:grpSpPr bwMode="auto">
          <a:xfrm>
            <a:off x="5605463" y="2801939"/>
            <a:ext cx="730250" cy="1477963"/>
            <a:chOff x="0" y="0"/>
            <a:chExt cx="460" cy="931"/>
          </a:xfrm>
        </p:grpSpPr>
        <p:sp>
          <p:nvSpPr>
            <p:cNvPr id="134194" name="Rectangle 12"/>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4195" name="Line 13"/>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4196" name="Rectangle 14"/>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19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grpSp>
      <p:sp>
        <p:nvSpPr>
          <p:cNvPr id="134156" name="Rectangle 15"/>
          <p:cNvSpPr>
            <a:spLocks noChangeArrowheads="1"/>
          </p:cNvSpPr>
          <p:nvPr/>
        </p:nvSpPr>
        <p:spPr bwMode="auto">
          <a:xfrm>
            <a:off x="8285163" y="2493964"/>
            <a:ext cx="703262" cy="44608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4157" name="Rectangle 16"/>
          <p:cNvSpPr>
            <a:spLocks noChangeArrowheads="1"/>
          </p:cNvSpPr>
          <p:nvPr/>
        </p:nvSpPr>
        <p:spPr bwMode="auto">
          <a:xfrm>
            <a:off x="7559676" y="3392488"/>
            <a:ext cx="715963" cy="4572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4158" name="Rectangle 17"/>
          <p:cNvSpPr>
            <a:spLocks noChangeArrowheads="1"/>
          </p:cNvSpPr>
          <p:nvPr/>
        </p:nvSpPr>
        <p:spPr bwMode="auto">
          <a:xfrm>
            <a:off x="8380414" y="2505075"/>
            <a:ext cx="1100137" cy="350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800" b="1">
                <a:solidFill>
                  <a:srgbClr val="FF3300"/>
                </a:solidFill>
                <a:latin typeface="Arial" panose="020B0604020202020204" pitchFamily="34" charset="0"/>
                <a:ea typeface="宋体" panose="02010600030101010101" pitchFamily="2" charset="-122"/>
              </a:rPr>
              <a:t> 8</a:t>
            </a:r>
          </a:p>
        </p:txBody>
      </p:sp>
      <p:sp>
        <p:nvSpPr>
          <p:cNvPr id="134159" name="Line 18"/>
          <p:cNvSpPr>
            <a:spLocks noChangeShapeType="1"/>
          </p:cNvSpPr>
          <p:nvPr/>
        </p:nvSpPr>
        <p:spPr bwMode="auto">
          <a:xfrm flipV="1">
            <a:off x="7926388" y="2744788"/>
            <a:ext cx="474662" cy="609600"/>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4160" name="Rectangle 19"/>
          <p:cNvSpPr>
            <a:spLocks noChangeArrowheads="1"/>
          </p:cNvSpPr>
          <p:nvPr/>
        </p:nvSpPr>
        <p:spPr bwMode="auto">
          <a:xfrm>
            <a:off x="7708900" y="3427414"/>
            <a:ext cx="692150"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60</a:t>
            </a:r>
          </a:p>
        </p:txBody>
      </p:sp>
      <p:sp>
        <p:nvSpPr>
          <p:cNvPr id="134161" name="Rectangle 20"/>
          <p:cNvSpPr>
            <a:spLocks noChangeArrowheads="1"/>
          </p:cNvSpPr>
          <p:nvPr/>
        </p:nvSpPr>
        <p:spPr bwMode="auto">
          <a:xfrm>
            <a:off x="8936039" y="3382963"/>
            <a:ext cx="688975" cy="47466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4162" name="Line 21"/>
          <p:cNvSpPr>
            <a:spLocks noChangeShapeType="1"/>
          </p:cNvSpPr>
          <p:nvPr/>
        </p:nvSpPr>
        <p:spPr bwMode="auto">
          <a:xfrm flipH="1" flipV="1">
            <a:off x="8894764" y="2809875"/>
            <a:ext cx="433387" cy="55403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4163" name="Rectangle 22"/>
          <p:cNvSpPr>
            <a:spLocks noChangeArrowheads="1"/>
          </p:cNvSpPr>
          <p:nvPr/>
        </p:nvSpPr>
        <p:spPr bwMode="auto">
          <a:xfrm>
            <a:off x="9083676" y="3413125"/>
            <a:ext cx="461963"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7</a:t>
            </a:r>
          </a:p>
        </p:txBody>
      </p:sp>
      <p:sp>
        <p:nvSpPr>
          <p:cNvPr id="134164" name="Line 23"/>
          <p:cNvSpPr>
            <a:spLocks noChangeShapeType="1"/>
          </p:cNvSpPr>
          <p:nvPr/>
        </p:nvSpPr>
        <p:spPr bwMode="auto">
          <a:xfrm flipH="1" flipV="1">
            <a:off x="7423151" y="1801814"/>
            <a:ext cx="1192213" cy="700087"/>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4165" name="Rectangle 24"/>
          <p:cNvSpPr>
            <a:spLocks noChangeArrowheads="1"/>
          </p:cNvSpPr>
          <p:nvPr/>
        </p:nvSpPr>
        <p:spPr bwMode="auto">
          <a:xfrm>
            <a:off x="2717800" y="677863"/>
            <a:ext cx="812800" cy="4183062"/>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4166" name="Line 25"/>
          <p:cNvSpPr>
            <a:spLocks noChangeShapeType="1"/>
          </p:cNvSpPr>
          <p:nvPr/>
        </p:nvSpPr>
        <p:spPr bwMode="auto">
          <a:xfrm>
            <a:off x="2711450" y="12223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4167" name="Line 26"/>
          <p:cNvSpPr>
            <a:spLocks noChangeShapeType="1"/>
          </p:cNvSpPr>
          <p:nvPr/>
        </p:nvSpPr>
        <p:spPr bwMode="auto">
          <a:xfrm>
            <a:off x="2711450" y="18399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4168" name="Line 27"/>
          <p:cNvSpPr>
            <a:spLocks noChangeShapeType="1"/>
          </p:cNvSpPr>
          <p:nvPr/>
        </p:nvSpPr>
        <p:spPr bwMode="auto">
          <a:xfrm>
            <a:off x="2711450" y="246062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4169" name="Line 28"/>
          <p:cNvSpPr>
            <a:spLocks noChangeShapeType="1"/>
          </p:cNvSpPr>
          <p:nvPr/>
        </p:nvSpPr>
        <p:spPr bwMode="auto">
          <a:xfrm>
            <a:off x="2711450" y="307816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4170" name="Line 29"/>
          <p:cNvSpPr>
            <a:spLocks noChangeShapeType="1"/>
          </p:cNvSpPr>
          <p:nvPr/>
        </p:nvSpPr>
        <p:spPr bwMode="auto">
          <a:xfrm>
            <a:off x="2711450" y="36988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4171" name="Line 30"/>
          <p:cNvSpPr>
            <a:spLocks noChangeShapeType="1"/>
          </p:cNvSpPr>
          <p:nvPr/>
        </p:nvSpPr>
        <p:spPr bwMode="auto">
          <a:xfrm>
            <a:off x="2711450" y="43164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4172" name="Rectangle 31"/>
          <p:cNvSpPr>
            <a:spLocks noChangeArrowheads="1"/>
          </p:cNvSpPr>
          <p:nvPr/>
        </p:nvSpPr>
        <p:spPr bwMode="auto">
          <a:xfrm>
            <a:off x="1971676" y="82551"/>
            <a:ext cx="639599" cy="4708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[ 1 ]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[ 2 ]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[ 3 ]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[ 4 ]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[ 5 ]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[ 6 ]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[ 7 ]</a:t>
            </a:r>
          </a:p>
        </p:txBody>
      </p:sp>
      <p:sp>
        <p:nvSpPr>
          <p:cNvPr id="134173" name="Rectangle 32"/>
          <p:cNvSpPr>
            <a:spLocks noChangeArrowheads="1"/>
          </p:cNvSpPr>
          <p:nvPr/>
        </p:nvSpPr>
        <p:spPr bwMode="auto">
          <a:xfrm>
            <a:off x="8408989" y="2940051"/>
            <a:ext cx="5667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3</a:t>
            </a:r>
          </a:p>
        </p:txBody>
      </p:sp>
      <p:sp>
        <p:nvSpPr>
          <p:cNvPr id="134174" name="Rectangle 33"/>
          <p:cNvSpPr>
            <a:spLocks noChangeArrowheads="1"/>
          </p:cNvSpPr>
          <p:nvPr/>
        </p:nvSpPr>
        <p:spPr bwMode="auto">
          <a:xfrm>
            <a:off x="7608888" y="3859214"/>
            <a:ext cx="55721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 6</a:t>
            </a:r>
          </a:p>
        </p:txBody>
      </p:sp>
      <p:sp>
        <p:nvSpPr>
          <p:cNvPr id="134175" name="Line 34"/>
          <p:cNvSpPr>
            <a:spLocks noChangeShapeType="1"/>
          </p:cNvSpPr>
          <p:nvPr/>
        </p:nvSpPr>
        <p:spPr bwMode="auto">
          <a:xfrm>
            <a:off x="4203701" y="1801813"/>
            <a:ext cx="803275" cy="533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4176" name="Rectangle 35"/>
          <p:cNvSpPr>
            <a:spLocks noChangeArrowheads="1"/>
          </p:cNvSpPr>
          <p:nvPr/>
        </p:nvSpPr>
        <p:spPr bwMode="auto">
          <a:xfrm>
            <a:off x="5159375" y="2922589"/>
            <a:ext cx="515938"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2</a:t>
            </a:r>
          </a:p>
        </p:txBody>
      </p:sp>
      <p:sp>
        <p:nvSpPr>
          <p:cNvPr id="134177" name="Rectangle 36"/>
          <p:cNvSpPr>
            <a:spLocks noChangeArrowheads="1"/>
          </p:cNvSpPr>
          <p:nvPr/>
        </p:nvSpPr>
        <p:spPr bwMode="auto">
          <a:xfrm>
            <a:off x="5719764" y="3427414"/>
            <a:ext cx="3762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FF3300"/>
                </a:solidFill>
                <a:latin typeface="Arial" panose="020B0604020202020204" pitchFamily="34" charset="0"/>
                <a:ea typeface="宋体" panose="02010600030101010101" pitchFamily="2" charset="-122"/>
              </a:rPr>
              <a:t>8</a:t>
            </a:r>
          </a:p>
        </p:txBody>
      </p:sp>
      <p:sp>
        <p:nvSpPr>
          <p:cNvPr id="134178" name="Rectangle 37"/>
          <p:cNvSpPr>
            <a:spLocks noChangeArrowheads="1"/>
          </p:cNvSpPr>
          <p:nvPr/>
        </p:nvSpPr>
        <p:spPr bwMode="auto">
          <a:xfrm>
            <a:off x="5795964" y="3859214"/>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5</a:t>
            </a:r>
          </a:p>
        </p:txBody>
      </p:sp>
      <p:grpSp>
        <p:nvGrpSpPr>
          <p:cNvPr id="134179" name="Group 38"/>
          <p:cNvGrpSpPr>
            <a:grpSpLocks/>
          </p:cNvGrpSpPr>
          <p:nvPr/>
        </p:nvGrpSpPr>
        <p:grpSpPr bwMode="auto">
          <a:xfrm>
            <a:off x="6708776" y="1466850"/>
            <a:ext cx="739775" cy="457200"/>
            <a:chOff x="0" y="0"/>
            <a:chExt cx="466" cy="288"/>
          </a:xfrm>
        </p:grpSpPr>
        <p:sp>
          <p:nvSpPr>
            <p:cNvPr id="134192" name="Rectangle 39"/>
            <p:cNvSpPr>
              <a:spLocks noChangeArrowheads="1"/>
            </p:cNvSpPr>
            <p:nvPr/>
          </p:nvSpPr>
          <p:spPr bwMode="auto">
            <a:xfrm>
              <a:off x="0" y="5"/>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4193" name="Rectangle 40"/>
            <p:cNvSpPr>
              <a:spLocks noChangeArrowheads="1"/>
            </p:cNvSpPr>
            <p:nvPr/>
          </p:nvSpPr>
          <p:spPr bwMode="auto">
            <a:xfrm>
              <a:off x="65" y="0"/>
              <a:ext cx="32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10</a:t>
              </a:r>
            </a:p>
          </p:txBody>
        </p:sp>
      </p:grpSp>
      <p:sp>
        <p:nvSpPr>
          <p:cNvPr id="134180" name="Rectangle 41"/>
          <p:cNvSpPr>
            <a:spLocks noChangeArrowheads="1"/>
          </p:cNvSpPr>
          <p:nvPr/>
        </p:nvSpPr>
        <p:spPr bwMode="auto">
          <a:xfrm>
            <a:off x="6811964" y="1914526"/>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1</a:t>
            </a:r>
          </a:p>
        </p:txBody>
      </p:sp>
      <p:sp>
        <p:nvSpPr>
          <p:cNvPr id="134181" name="Rectangle 42"/>
          <p:cNvSpPr>
            <a:spLocks noChangeArrowheads="1"/>
          </p:cNvSpPr>
          <p:nvPr/>
        </p:nvSpPr>
        <p:spPr bwMode="auto">
          <a:xfrm>
            <a:off x="2955926" y="781050"/>
            <a:ext cx="471283" cy="4093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60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sp>
        <p:nvSpPr>
          <p:cNvPr id="134182" name="Rectangle 43"/>
          <p:cNvSpPr>
            <a:spLocks noChangeArrowheads="1"/>
          </p:cNvSpPr>
          <p:nvPr/>
        </p:nvSpPr>
        <p:spPr bwMode="auto">
          <a:xfrm>
            <a:off x="8894764" y="3386138"/>
            <a:ext cx="769937"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34183" name="Rectangle 44"/>
          <p:cNvSpPr>
            <a:spLocks noChangeArrowheads="1"/>
          </p:cNvSpPr>
          <p:nvPr/>
        </p:nvSpPr>
        <p:spPr bwMode="auto">
          <a:xfrm>
            <a:off x="2733676" y="4359276"/>
            <a:ext cx="803275" cy="474663"/>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34184" name="Rectangle 45"/>
          <p:cNvSpPr>
            <a:spLocks noChangeArrowheads="1"/>
          </p:cNvSpPr>
          <p:nvPr/>
        </p:nvSpPr>
        <p:spPr bwMode="auto">
          <a:xfrm>
            <a:off x="7559675" y="3382963"/>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60</a:t>
            </a:r>
          </a:p>
        </p:txBody>
      </p:sp>
      <p:sp>
        <p:nvSpPr>
          <p:cNvPr id="134185" name="Rectangle 46"/>
          <p:cNvSpPr>
            <a:spLocks noChangeArrowheads="1"/>
          </p:cNvSpPr>
          <p:nvPr/>
        </p:nvSpPr>
        <p:spPr bwMode="auto">
          <a:xfrm>
            <a:off x="2733676" y="3752850"/>
            <a:ext cx="803275" cy="53975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60</a:t>
            </a:r>
          </a:p>
        </p:txBody>
      </p:sp>
      <p:sp>
        <p:nvSpPr>
          <p:cNvPr id="134186" name="Rectangle 47"/>
          <p:cNvSpPr>
            <a:spLocks noChangeArrowheads="1"/>
          </p:cNvSpPr>
          <p:nvPr/>
        </p:nvSpPr>
        <p:spPr bwMode="auto">
          <a:xfrm>
            <a:off x="5638800" y="3386138"/>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40</a:t>
            </a:r>
          </a:p>
        </p:txBody>
      </p:sp>
      <p:sp>
        <p:nvSpPr>
          <p:cNvPr id="134187" name="Rectangle 48"/>
          <p:cNvSpPr>
            <a:spLocks noChangeArrowheads="1"/>
          </p:cNvSpPr>
          <p:nvPr/>
        </p:nvSpPr>
        <p:spPr bwMode="auto">
          <a:xfrm>
            <a:off x="2733676" y="3078163"/>
            <a:ext cx="796925" cy="62071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40</a:t>
            </a:r>
          </a:p>
        </p:txBody>
      </p:sp>
      <p:sp>
        <p:nvSpPr>
          <p:cNvPr id="134188" name="Rectangle 49"/>
          <p:cNvSpPr>
            <a:spLocks noChangeArrowheads="1"/>
          </p:cNvSpPr>
          <p:nvPr/>
        </p:nvSpPr>
        <p:spPr bwMode="auto">
          <a:xfrm>
            <a:off x="4191000" y="3382963"/>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30</a:t>
            </a:r>
          </a:p>
        </p:txBody>
      </p:sp>
      <p:sp>
        <p:nvSpPr>
          <p:cNvPr id="134189" name="Rectangle 50"/>
          <p:cNvSpPr>
            <a:spLocks noChangeArrowheads="1"/>
          </p:cNvSpPr>
          <p:nvPr/>
        </p:nvSpPr>
        <p:spPr bwMode="auto">
          <a:xfrm>
            <a:off x="2733675" y="2506663"/>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30</a:t>
            </a:r>
          </a:p>
        </p:txBody>
      </p:sp>
      <p:sp>
        <p:nvSpPr>
          <p:cNvPr id="134190" name="Rectangle 51"/>
          <p:cNvSpPr>
            <a:spLocks noChangeArrowheads="1"/>
          </p:cNvSpPr>
          <p:nvPr/>
        </p:nvSpPr>
        <p:spPr bwMode="auto">
          <a:xfrm>
            <a:off x="8218489" y="2484438"/>
            <a:ext cx="769937"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12</a:t>
            </a:r>
          </a:p>
        </p:txBody>
      </p:sp>
      <p:sp>
        <p:nvSpPr>
          <p:cNvPr id="134191" name="Rectangle 52"/>
          <p:cNvSpPr>
            <a:spLocks noChangeArrowheads="1"/>
          </p:cNvSpPr>
          <p:nvPr/>
        </p:nvSpPr>
        <p:spPr bwMode="auto">
          <a:xfrm>
            <a:off x="2740025" y="1916114"/>
            <a:ext cx="757238" cy="504825"/>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12</a:t>
            </a:r>
          </a:p>
        </p:txBody>
      </p:sp>
    </p:spTree>
    <p:extLst>
      <p:ext uri="{BB962C8B-B14F-4D97-AF65-F5344CB8AC3E}">
        <p14:creationId xmlns:p14="http://schemas.microsoft.com/office/powerpoint/2010/main" val="3194310067"/>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32099" name="Rectangle 3"/>
          <p:cNvSpPr>
            <a:spLocks noChangeArrowheads="1"/>
          </p:cNvSpPr>
          <p:nvPr/>
        </p:nvSpPr>
        <p:spPr bwMode="auto">
          <a:xfrm>
            <a:off x="1524000" y="0"/>
            <a:ext cx="3436938"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堆的重新调整－</a:t>
            </a:r>
            <a:r>
              <a:rPr lang="zh-CN" altLang="zh-CN" sz="3200">
                <a:solidFill>
                  <a:srgbClr val="FF3300"/>
                </a:solidFill>
                <a:effectLst>
                  <a:outerShdw blurRad="38100" dist="38100" dir="2700000" algn="tl">
                    <a:srgbClr val="000000"/>
                  </a:outerShdw>
                </a:effectLst>
              </a:rPr>
              <a:t>6</a:t>
            </a:r>
          </a:p>
        </p:txBody>
      </p:sp>
      <p:sp>
        <p:nvSpPr>
          <p:cNvPr id="135172" name="Rectangle 4"/>
          <p:cNvSpPr>
            <a:spLocks noChangeArrowheads="1"/>
          </p:cNvSpPr>
          <p:nvPr/>
        </p:nvSpPr>
        <p:spPr bwMode="auto">
          <a:xfrm>
            <a:off x="5006975" y="2484438"/>
            <a:ext cx="763588" cy="4556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5173" name="Rectangle 5"/>
          <p:cNvSpPr>
            <a:spLocks noChangeArrowheads="1"/>
          </p:cNvSpPr>
          <p:nvPr/>
        </p:nvSpPr>
        <p:spPr bwMode="auto">
          <a:xfrm>
            <a:off x="4203700" y="3411538"/>
            <a:ext cx="674688" cy="438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5174" name="Rectangle 6"/>
          <p:cNvSpPr>
            <a:spLocks noChangeArrowheads="1"/>
          </p:cNvSpPr>
          <p:nvPr/>
        </p:nvSpPr>
        <p:spPr bwMode="auto">
          <a:xfrm>
            <a:off x="6816725" y="1471614"/>
            <a:ext cx="21480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sp>
        <p:nvSpPr>
          <p:cNvPr id="135175" name="Line 7"/>
          <p:cNvSpPr>
            <a:spLocks noChangeShapeType="1"/>
          </p:cNvSpPr>
          <p:nvPr/>
        </p:nvSpPr>
        <p:spPr bwMode="auto">
          <a:xfrm flipV="1">
            <a:off x="4743451" y="2817814"/>
            <a:ext cx="454025" cy="581025"/>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5176" name="Line 8"/>
          <p:cNvSpPr>
            <a:spLocks noChangeShapeType="1"/>
          </p:cNvSpPr>
          <p:nvPr/>
        </p:nvSpPr>
        <p:spPr bwMode="auto">
          <a:xfrm flipV="1">
            <a:off x="5491164" y="1816100"/>
            <a:ext cx="1260475" cy="67468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5177" name="Rectangle 9"/>
          <p:cNvSpPr>
            <a:spLocks noChangeArrowheads="1"/>
          </p:cNvSpPr>
          <p:nvPr/>
        </p:nvSpPr>
        <p:spPr bwMode="auto">
          <a:xfrm>
            <a:off x="5084763" y="2349500"/>
            <a:ext cx="93980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3300"/>
                </a:solidFill>
                <a:latin typeface="Arial" panose="020B0604020202020204" pitchFamily="34" charset="0"/>
                <a:ea typeface="宋体" panose="02010600030101010101" pitchFamily="2" charset="-122"/>
              </a:rPr>
              <a:t> </a:t>
            </a:r>
            <a:r>
              <a:rPr lang="zh-CN" altLang="zh-CN" sz="1900" b="1">
                <a:solidFill>
                  <a:srgbClr val="FF3300"/>
                </a:solidFill>
                <a:latin typeface="Arial" panose="020B0604020202020204" pitchFamily="34" charset="0"/>
                <a:ea typeface="宋体" panose="02010600030101010101" pitchFamily="2" charset="-122"/>
              </a:rPr>
              <a:t>8</a:t>
            </a:r>
          </a:p>
        </p:txBody>
      </p:sp>
      <p:sp>
        <p:nvSpPr>
          <p:cNvPr id="135178" name="Rectangle 10"/>
          <p:cNvSpPr>
            <a:spLocks noChangeArrowheads="1"/>
          </p:cNvSpPr>
          <p:nvPr/>
        </p:nvSpPr>
        <p:spPr bwMode="auto">
          <a:xfrm>
            <a:off x="4352926" y="3398838"/>
            <a:ext cx="460375"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FF3300"/>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r>
              <a:rPr lang="zh-CN" altLang="zh-CN" sz="1400" b="1">
                <a:solidFill>
                  <a:srgbClr val="6D6F71"/>
                </a:solidFill>
                <a:latin typeface="Arial" panose="020B0604020202020204" pitchFamily="34" charset="0"/>
                <a:ea typeface="宋体" panose="02010600030101010101" pitchFamily="2" charset="-122"/>
              </a:rPr>
              <a:t> </a:t>
            </a: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4 </a:t>
            </a:r>
            <a:r>
              <a:rPr lang="zh-CN" altLang="zh-CN" sz="1900" b="1">
                <a:solidFill>
                  <a:srgbClr val="6D6F71"/>
                </a:solidFill>
                <a:latin typeface="Arial" panose="020B0604020202020204" pitchFamily="34" charset="0"/>
                <a:ea typeface="宋体" panose="02010600030101010101" pitchFamily="2" charset="-122"/>
              </a:rPr>
              <a:t>                </a:t>
            </a:r>
          </a:p>
        </p:txBody>
      </p:sp>
      <p:grpSp>
        <p:nvGrpSpPr>
          <p:cNvPr id="135179" name="Group 11"/>
          <p:cNvGrpSpPr>
            <a:grpSpLocks/>
          </p:cNvGrpSpPr>
          <p:nvPr/>
        </p:nvGrpSpPr>
        <p:grpSpPr bwMode="auto">
          <a:xfrm>
            <a:off x="5605463" y="2801939"/>
            <a:ext cx="730250" cy="1477963"/>
            <a:chOff x="0" y="0"/>
            <a:chExt cx="460" cy="931"/>
          </a:xfrm>
        </p:grpSpPr>
        <p:sp>
          <p:nvSpPr>
            <p:cNvPr id="135222" name="Rectangle 12"/>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5223" name="Line 13"/>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5224" name="Rectangle 14"/>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19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grpSp>
      <p:sp>
        <p:nvSpPr>
          <p:cNvPr id="135180" name="Rectangle 15"/>
          <p:cNvSpPr>
            <a:spLocks noChangeArrowheads="1"/>
          </p:cNvSpPr>
          <p:nvPr/>
        </p:nvSpPr>
        <p:spPr bwMode="auto">
          <a:xfrm>
            <a:off x="8285163" y="2493964"/>
            <a:ext cx="703262" cy="44608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5181" name="Rectangle 16"/>
          <p:cNvSpPr>
            <a:spLocks noChangeArrowheads="1"/>
          </p:cNvSpPr>
          <p:nvPr/>
        </p:nvSpPr>
        <p:spPr bwMode="auto">
          <a:xfrm>
            <a:off x="7559676" y="3392488"/>
            <a:ext cx="715963" cy="4572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5182" name="Rectangle 17"/>
          <p:cNvSpPr>
            <a:spLocks noChangeArrowheads="1"/>
          </p:cNvSpPr>
          <p:nvPr/>
        </p:nvSpPr>
        <p:spPr bwMode="auto">
          <a:xfrm>
            <a:off x="8380414" y="2505075"/>
            <a:ext cx="1100137" cy="350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800" b="1">
                <a:solidFill>
                  <a:srgbClr val="FF3300"/>
                </a:solidFill>
                <a:latin typeface="Arial" panose="020B0604020202020204" pitchFamily="34" charset="0"/>
                <a:ea typeface="宋体" panose="02010600030101010101" pitchFamily="2" charset="-122"/>
              </a:rPr>
              <a:t> 8</a:t>
            </a:r>
          </a:p>
        </p:txBody>
      </p:sp>
      <p:sp>
        <p:nvSpPr>
          <p:cNvPr id="135183" name="Line 18"/>
          <p:cNvSpPr>
            <a:spLocks noChangeShapeType="1"/>
          </p:cNvSpPr>
          <p:nvPr/>
        </p:nvSpPr>
        <p:spPr bwMode="auto">
          <a:xfrm flipV="1">
            <a:off x="7926388" y="2744788"/>
            <a:ext cx="474662" cy="609600"/>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5184" name="Rectangle 19"/>
          <p:cNvSpPr>
            <a:spLocks noChangeArrowheads="1"/>
          </p:cNvSpPr>
          <p:nvPr/>
        </p:nvSpPr>
        <p:spPr bwMode="auto">
          <a:xfrm>
            <a:off x="7708900" y="3427414"/>
            <a:ext cx="692150"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60</a:t>
            </a:r>
          </a:p>
        </p:txBody>
      </p:sp>
      <p:sp>
        <p:nvSpPr>
          <p:cNvPr id="135185" name="Rectangle 20"/>
          <p:cNvSpPr>
            <a:spLocks noChangeArrowheads="1"/>
          </p:cNvSpPr>
          <p:nvPr/>
        </p:nvSpPr>
        <p:spPr bwMode="auto">
          <a:xfrm>
            <a:off x="8936039" y="3382963"/>
            <a:ext cx="688975" cy="47466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5186" name="Line 21"/>
          <p:cNvSpPr>
            <a:spLocks noChangeShapeType="1"/>
          </p:cNvSpPr>
          <p:nvPr/>
        </p:nvSpPr>
        <p:spPr bwMode="auto">
          <a:xfrm flipH="1" flipV="1">
            <a:off x="8894764" y="2809875"/>
            <a:ext cx="433387" cy="55403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5187" name="Rectangle 22"/>
          <p:cNvSpPr>
            <a:spLocks noChangeArrowheads="1"/>
          </p:cNvSpPr>
          <p:nvPr/>
        </p:nvSpPr>
        <p:spPr bwMode="auto">
          <a:xfrm>
            <a:off x="9083676" y="3413125"/>
            <a:ext cx="461963"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7</a:t>
            </a:r>
          </a:p>
        </p:txBody>
      </p:sp>
      <p:sp>
        <p:nvSpPr>
          <p:cNvPr id="135188" name="Line 23"/>
          <p:cNvSpPr>
            <a:spLocks noChangeShapeType="1"/>
          </p:cNvSpPr>
          <p:nvPr/>
        </p:nvSpPr>
        <p:spPr bwMode="auto">
          <a:xfrm flipH="1" flipV="1">
            <a:off x="7423151" y="1801814"/>
            <a:ext cx="1192213" cy="700087"/>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5189" name="Rectangle 24"/>
          <p:cNvSpPr>
            <a:spLocks noChangeArrowheads="1"/>
          </p:cNvSpPr>
          <p:nvPr/>
        </p:nvSpPr>
        <p:spPr bwMode="auto">
          <a:xfrm>
            <a:off x="2717800" y="677863"/>
            <a:ext cx="812800" cy="4183062"/>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5190" name="Line 25"/>
          <p:cNvSpPr>
            <a:spLocks noChangeShapeType="1"/>
          </p:cNvSpPr>
          <p:nvPr/>
        </p:nvSpPr>
        <p:spPr bwMode="auto">
          <a:xfrm>
            <a:off x="2711450" y="12223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5191" name="Line 26"/>
          <p:cNvSpPr>
            <a:spLocks noChangeShapeType="1"/>
          </p:cNvSpPr>
          <p:nvPr/>
        </p:nvSpPr>
        <p:spPr bwMode="auto">
          <a:xfrm>
            <a:off x="2711450" y="18399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5192" name="Line 27"/>
          <p:cNvSpPr>
            <a:spLocks noChangeShapeType="1"/>
          </p:cNvSpPr>
          <p:nvPr/>
        </p:nvSpPr>
        <p:spPr bwMode="auto">
          <a:xfrm>
            <a:off x="2711450" y="246062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5193" name="Line 28"/>
          <p:cNvSpPr>
            <a:spLocks noChangeShapeType="1"/>
          </p:cNvSpPr>
          <p:nvPr/>
        </p:nvSpPr>
        <p:spPr bwMode="auto">
          <a:xfrm>
            <a:off x="2711450" y="307816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5194" name="Line 29"/>
          <p:cNvSpPr>
            <a:spLocks noChangeShapeType="1"/>
          </p:cNvSpPr>
          <p:nvPr/>
        </p:nvSpPr>
        <p:spPr bwMode="auto">
          <a:xfrm>
            <a:off x="2711450" y="36988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5195" name="Line 30"/>
          <p:cNvSpPr>
            <a:spLocks noChangeShapeType="1"/>
          </p:cNvSpPr>
          <p:nvPr/>
        </p:nvSpPr>
        <p:spPr bwMode="auto">
          <a:xfrm>
            <a:off x="2711450" y="43164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5196" name="Rectangle 31"/>
          <p:cNvSpPr>
            <a:spLocks noChangeArrowheads="1"/>
          </p:cNvSpPr>
          <p:nvPr/>
        </p:nvSpPr>
        <p:spPr bwMode="auto">
          <a:xfrm>
            <a:off x="1971676" y="82551"/>
            <a:ext cx="639599" cy="4708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[ 1 ]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[ 2 ]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[ 3 ]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[ 4 ]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[ 5 ]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[ 6 ]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[ 7 ]</a:t>
            </a:r>
          </a:p>
        </p:txBody>
      </p:sp>
      <p:sp>
        <p:nvSpPr>
          <p:cNvPr id="135197" name="Rectangle 32"/>
          <p:cNvSpPr>
            <a:spLocks noChangeArrowheads="1"/>
          </p:cNvSpPr>
          <p:nvPr/>
        </p:nvSpPr>
        <p:spPr bwMode="auto">
          <a:xfrm>
            <a:off x="8408989" y="2940051"/>
            <a:ext cx="5667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3</a:t>
            </a:r>
          </a:p>
        </p:txBody>
      </p:sp>
      <p:sp>
        <p:nvSpPr>
          <p:cNvPr id="135198" name="Rectangle 33"/>
          <p:cNvSpPr>
            <a:spLocks noChangeArrowheads="1"/>
          </p:cNvSpPr>
          <p:nvPr/>
        </p:nvSpPr>
        <p:spPr bwMode="auto">
          <a:xfrm>
            <a:off x="7608888" y="3859214"/>
            <a:ext cx="55721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 6</a:t>
            </a:r>
          </a:p>
        </p:txBody>
      </p:sp>
      <p:sp>
        <p:nvSpPr>
          <p:cNvPr id="135199" name="Line 34"/>
          <p:cNvSpPr>
            <a:spLocks noChangeShapeType="1"/>
          </p:cNvSpPr>
          <p:nvPr/>
        </p:nvSpPr>
        <p:spPr bwMode="auto">
          <a:xfrm>
            <a:off x="4203701" y="1801813"/>
            <a:ext cx="803275" cy="533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5200" name="Rectangle 35"/>
          <p:cNvSpPr>
            <a:spLocks noChangeArrowheads="1"/>
          </p:cNvSpPr>
          <p:nvPr/>
        </p:nvSpPr>
        <p:spPr bwMode="auto">
          <a:xfrm>
            <a:off x="5159375" y="2922589"/>
            <a:ext cx="515938"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2</a:t>
            </a:r>
          </a:p>
        </p:txBody>
      </p:sp>
      <p:sp>
        <p:nvSpPr>
          <p:cNvPr id="135201" name="Rectangle 36"/>
          <p:cNvSpPr>
            <a:spLocks noChangeArrowheads="1"/>
          </p:cNvSpPr>
          <p:nvPr/>
        </p:nvSpPr>
        <p:spPr bwMode="auto">
          <a:xfrm>
            <a:off x="5719764" y="3427414"/>
            <a:ext cx="3762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FF3300"/>
                </a:solidFill>
                <a:latin typeface="Arial" panose="020B0604020202020204" pitchFamily="34" charset="0"/>
                <a:ea typeface="宋体" panose="02010600030101010101" pitchFamily="2" charset="-122"/>
              </a:rPr>
              <a:t>8</a:t>
            </a:r>
          </a:p>
        </p:txBody>
      </p:sp>
      <p:sp>
        <p:nvSpPr>
          <p:cNvPr id="135202" name="Rectangle 37"/>
          <p:cNvSpPr>
            <a:spLocks noChangeArrowheads="1"/>
          </p:cNvSpPr>
          <p:nvPr/>
        </p:nvSpPr>
        <p:spPr bwMode="auto">
          <a:xfrm>
            <a:off x="5795964" y="3859214"/>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5</a:t>
            </a:r>
          </a:p>
        </p:txBody>
      </p:sp>
      <p:grpSp>
        <p:nvGrpSpPr>
          <p:cNvPr id="135203" name="Group 38"/>
          <p:cNvGrpSpPr>
            <a:grpSpLocks/>
          </p:cNvGrpSpPr>
          <p:nvPr/>
        </p:nvGrpSpPr>
        <p:grpSpPr bwMode="auto">
          <a:xfrm>
            <a:off x="6708776" y="1466850"/>
            <a:ext cx="739775" cy="457200"/>
            <a:chOff x="0" y="0"/>
            <a:chExt cx="466" cy="288"/>
          </a:xfrm>
        </p:grpSpPr>
        <p:sp>
          <p:nvSpPr>
            <p:cNvPr id="135220" name="Rectangle 39"/>
            <p:cNvSpPr>
              <a:spLocks noChangeArrowheads="1"/>
            </p:cNvSpPr>
            <p:nvPr/>
          </p:nvSpPr>
          <p:spPr bwMode="auto">
            <a:xfrm>
              <a:off x="0" y="5"/>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5221" name="Rectangle 40"/>
            <p:cNvSpPr>
              <a:spLocks noChangeArrowheads="1"/>
            </p:cNvSpPr>
            <p:nvPr/>
          </p:nvSpPr>
          <p:spPr bwMode="auto">
            <a:xfrm>
              <a:off x="65" y="0"/>
              <a:ext cx="32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10</a:t>
              </a:r>
            </a:p>
          </p:txBody>
        </p:sp>
      </p:grpSp>
      <p:sp>
        <p:nvSpPr>
          <p:cNvPr id="135204" name="Rectangle 41"/>
          <p:cNvSpPr>
            <a:spLocks noChangeArrowheads="1"/>
          </p:cNvSpPr>
          <p:nvPr/>
        </p:nvSpPr>
        <p:spPr bwMode="auto">
          <a:xfrm>
            <a:off x="6811964" y="1914526"/>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1</a:t>
            </a:r>
          </a:p>
        </p:txBody>
      </p:sp>
      <p:sp>
        <p:nvSpPr>
          <p:cNvPr id="135205" name="Rectangle 42"/>
          <p:cNvSpPr>
            <a:spLocks noChangeArrowheads="1"/>
          </p:cNvSpPr>
          <p:nvPr/>
        </p:nvSpPr>
        <p:spPr bwMode="auto">
          <a:xfrm>
            <a:off x="2955926" y="781050"/>
            <a:ext cx="471283" cy="4093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60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sp>
        <p:nvSpPr>
          <p:cNvPr id="135206" name="Rectangle 43"/>
          <p:cNvSpPr>
            <a:spLocks noChangeArrowheads="1"/>
          </p:cNvSpPr>
          <p:nvPr/>
        </p:nvSpPr>
        <p:spPr bwMode="auto">
          <a:xfrm>
            <a:off x="8894764" y="3386138"/>
            <a:ext cx="769937"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35207" name="Rectangle 44"/>
          <p:cNvSpPr>
            <a:spLocks noChangeArrowheads="1"/>
          </p:cNvSpPr>
          <p:nvPr/>
        </p:nvSpPr>
        <p:spPr bwMode="auto">
          <a:xfrm>
            <a:off x="2733676" y="4359276"/>
            <a:ext cx="803275" cy="474663"/>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35208" name="Rectangle 45"/>
          <p:cNvSpPr>
            <a:spLocks noChangeArrowheads="1"/>
          </p:cNvSpPr>
          <p:nvPr/>
        </p:nvSpPr>
        <p:spPr bwMode="auto">
          <a:xfrm>
            <a:off x="7559675" y="3382963"/>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60</a:t>
            </a:r>
          </a:p>
        </p:txBody>
      </p:sp>
      <p:sp>
        <p:nvSpPr>
          <p:cNvPr id="135209" name="Rectangle 46"/>
          <p:cNvSpPr>
            <a:spLocks noChangeArrowheads="1"/>
          </p:cNvSpPr>
          <p:nvPr/>
        </p:nvSpPr>
        <p:spPr bwMode="auto">
          <a:xfrm>
            <a:off x="2733676" y="3752850"/>
            <a:ext cx="803275" cy="53975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60</a:t>
            </a:r>
          </a:p>
        </p:txBody>
      </p:sp>
      <p:sp>
        <p:nvSpPr>
          <p:cNvPr id="135210" name="Rectangle 47"/>
          <p:cNvSpPr>
            <a:spLocks noChangeArrowheads="1"/>
          </p:cNvSpPr>
          <p:nvPr/>
        </p:nvSpPr>
        <p:spPr bwMode="auto">
          <a:xfrm>
            <a:off x="5638800" y="3386138"/>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40</a:t>
            </a:r>
          </a:p>
        </p:txBody>
      </p:sp>
      <p:sp>
        <p:nvSpPr>
          <p:cNvPr id="135211" name="Rectangle 48"/>
          <p:cNvSpPr>
            <a:spLocks noChangeArrowheads="1"/>
          </p:cNvSpPr>
          <p:nvPr/>
        </p:nvSpPr>
        <p:spPr bwMode="auto">
          <a:xfrm>
            <a:off x="2733676" y="3078163"/>
            <a:ext cx="796925" cy="62071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40</a:t>
            </a:r>
          </a:p>
        </p:txBody>
      </p:sp>
      <p:sp>
        <p:nvSpPr>
          <p:cNvPr id="135212" name="Rectangle 49"/>
          <p:cNvSpPr>
            <a:spLocks noChangeArrowheads="1"/>
          </p:cNvSpPr>
          <p:nvPr/>
        </p:nvSpPr>
        <p:spPr bwMode="auto">
          <a:xfrm>
            <a:off x="4191000" y="3382963"/>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30</a:t>
            </a:r>
          </a:p>
        </p:txBody>
      </p:sp>
      <p:sp>
        <p:nvSpPr>
          <p:cNvPr id="135213" name="Rectangle 50"/>
          <p:cNvSpPr>
            <a:spLocks noChangeArrowheads="1"/>
          </p:cNvSpPr>
          <p:nvPr/>
        </p:nvSpPr>
        <p:spPr bwMode="auto">
          <a:xfrm>
            <a:off x="2733675" y="2506663"/>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30</a:t>
            </a:r>
          </a:p>
        </p:txBody>
      </p:sp>
      <p:sp>
        <p:nvSpPr>
          <p:cNvPr id="135214" name="Rectangle 51"/>
          <p:cNvSpPr>
            <a:spLocks noChangeArrowheads="1"/>
          </p:cNvSpPr>
          <p:nvPr/>
        </p:nvSpPr>
        <p:spPr bwMode="auto">
          <a:xfrm>
            <a:off x="8218489" y="2484438"/>
            <a:ext cx="769937"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12</a:t>
            </a:r>
          </a:p>
        </p:txBody>
      </p:sp>
      <p:sp>
        <p:nvSpPr>
          <p:cNvPr id="135215" name="Rectangle 52"/>
          <p:cNvSpPr>
            <a:spLocks noChangeArrowheads="1"/>
          </p:cNvSpPr>
          <p:nvPr/>
        </p:nvSpPr>
        <p:spPr bwMode="auto">
          <a:xfrm>
            <a:off x="2740025" y="1916114"/>
            <a:ext cx="757238" cy="504825"/>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12</a:t>
            </a:r>
          </a:p>
        </p:txBody>
      </p:sp>
      <p:grpSp>
        <p:nvGrpSpPr>
          <p:cNvPr id="132149" name="Group 53"/>
          <p:cNvGrpSpPr>
            <a:grpSpLocks/>
          </p:cNvGrpSpPr>
          <p:nvPr/>
        </p:nvGrpSpPr>
        <p:grpSpPr bwMode="auto">
          <a:xfrm>
            <a:off x="3627438" y="836614"/>
            <a:ext cx="584200" cy="638175"/>
            <a:chOff x="0" y="0"/>
            <a:chExt cx="368" cy="402"/>
          </a:xfrm>
        </p:grpSpPr>
        <p:sp>
          <p:nvSpPr>
            <p:cNvPr id="135217" name="Line 54"/>
            <p:cNvSpPr>
              <a:spLocks noChangeShapeType="1"/>
            </p:cNvSpPr>
            <p:nvPr/>
          </p:nvSpPr>
          <p:spPr bwMode="auto">
            <a:xfrm>
              <a:off x="322" y="7"/>
              <a:ext cx="0" cy="393"/>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5218" name="Line 55"/>
            <p:cNvSpPr>
              <a:spLocks noChangeShapeType="1"/>
            </p:cNvSpPr>
            <p:nvPr/>
          </p:nvSpPr>
          <p:spPr bwMode="auto">
            <a:xfrm>
              <a:off x="0" y="0"/>
              <a:ext cx="360" cy="0"/>
            </a:xfrm>
            <a:prstGeom prst="line">
              <a:avLst/>
            </a:prstGeom>
            <a:noFill/>
            <a:ln w="76200">
              <a:solidFill>
                <a:srgbClr val="FF0000"/>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5219" name="Line 56"/>
            <p:cNvSpPr>
              <a:spLocks noChangeShapeType="1"/>
            </p:cNvSpPr>
            <p:nvPr/>
          </p:nvSpPr>
          <p:spPr bwMode="auto">
            <a:xfrm>
              <a:off x="8" y="402"/>
              <a:ext cx="360" cy="0"/>
            </a:xfrm>
            <a:prstGeom prst="line">
              <a:avLst/>
            </a:prstGeom>
            <a:noFill/>
            <a:ln w="76200">
              <a:solidFill>
                <a:srgbClr val="FF0000"/>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grpSp>
    </p:spTree>
    <p:extLst>
      <p:ext uri="{BB962C8B-B14F-4D97-AF65-F5344CB8AC3E}">
        <p14:creationId xmlns:p14="http://schemas.microsoft.com/office/powerpoint/2010/main" val="40261526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nodeType="clickEffect">
                                  <p:stCondLst>
                                    <p:cond delay="0"/>
                                  </p:stCondLst>
                                  <p:childTnLst>
                                    <p:set>
                                      <p:cBhvr>
                                        <p:cTn id="6" dur="1" fill="hold">
                                          <p:stCondLst>
                                            <p:cond delay="0"/>
                                          </p:stCondLst>
                                        </p:cTn>
                                        <p:tgtEl>
                                          <p:spTgt spid="132149"/>
                                        </p:tgtEl>
                                        <p:attrNameLst>
                                          <p:attrName>style.visibility</p:attrName>
                                        </p:attrNameLst>
                                      </p:cBhvr>
                                      <p:to>
                                        <p:strVal val="visible"/>
                                      </p:to>
                                    </p:set>
                                    <p:animEffect transition="in" filter="wheel(4)">
                                      <p:cBhvr>
                                        <p:cTn id="7" dur="2000"/>
                                        <p:tgtEl>
                                          <p:spTgt spid="132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33123" name="Rectangle 3"/>
          <p:cNvSpPr>
            <a:spLocks noChangeArrowheads="1"/>
          </p:cNvSpPr>
          <p:nvPr/>
        </p:nvSpPr>
        <p:spPr bwMode="auto">
          <a:xfrm>
            <a:off x="1524000" y="0"/>
            <a:ext cx="3436938"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堆的重新调整－</a:t>
            </a:r>
            <a:r>
              <a:rPr lang="zh-CN" altLang="zh-CN" sz="3200">
                <a:solidFill>
                  <a:srgbClr val="FF3300"/>
                </a:solidFill>
                <a:effectLst>
                  <a:outerShdw blurRad="38100" dist="38100" dir="2700000" algn="tl">
                    <a:srgbClr val="000000"/>
                  </a:outerShdw>
                </a:effectLst>
              </a:rPr>
              <a:t>6</a:t>
            </a:r>
          </a:p>
        </p:txBody>
      </p:sp>
      <p:sp>
        <p:nvSpPr>
          <p:cNvPr id="136196" name="Rectangle 4"/>
          <p:cNvSpPr>
            <a:spLocks noChangeArrowheads="1"/>
          </p:cNvSpPr>
          <p:nvPr/>
        </p:nvSpPr>
        <p:spPr bwMode="auto">
          <a:xfrm>
            <a:off x="5006975" y="2484438"/>
            <a:ext cx="763588" cy="4556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6197" name="Rectangle 5"/>
          <p:cNvSpPr>
            <a:spLocks noChangeArrowheads="1"/>
          </p:cNvSpPr>
          <p:nvPr/>
        </p:nvSpPr>
        <p:spPr bwMode="auto">
          <a:xfrm>
            <a:off x="4203700" y="3411538"/>
            <a:ext cx="674688" cy="438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6198" name="Rectangle 6"/>
          <p:cNvSpPr>
            <a:spLocks noChangeArrowheads="1"/>
          </p:cNvSpPr>
          <p:nvPr/>
        </p:nvSpPr>
        <p:spPr bwMode="auto">
          <a:xfrm>
            <a:off x="6816725" y="1471614"/>
            <a:ext cx="21480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sp>
        <p:nvSpPr>
          <p:cNvPr id="136199" name="Line 7"/>
          <p:cNvSpPr>
            <a:spLocks noChangeShapeType="1"/>
          </p:cNvSpPr>
          <p:nvPr/>
        </p:nvSpPr>
        <p:spPr bwMode="auto">
          <a:xfrm flipV="1">
            <a:off x="4743451" y="2817814"/>
            <a:ext cx="454025" cy="581025"/>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6200" name="Line 8"/>
          <p:cNvSpPr>
            <a:spLocks noChangeShapeType="1"/>
          </p:cNvSpPr>
          <p:nvPr/>
        </p:nvSpPr>
        <p:spPr bwMode="auto">
          <a:xfrm flipV="1">
            <a:off x="5491164" y="1816100"/>
            <a:ext cx="1260475" cy="67468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6201" name="Rectangle 9"/>
          <p:cNvSpPr>
            <a:spLocks noChangeArrowheads="1"/>
          </p:cNvSpPr>
          <p:nvPr/>
        </p:nvSpPr>
        <p:spPr bwMode="auto">
          <a:xfrm>
            <a:off x="5084763" y="2349500"/>
            <a:ext cx="93980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3300"/>
                </a:solidFill>
                <a:latin typeface="Arial" panose="020B0604020202020204" pitchFamily="34" charset="0"/>
                <a:ea typeface="宋体" panose="02010600030101010101" pitchFamily="2" charset="-122"/>
              </a:rPr>
              <a:t> </a:t>
            </a:r>
            <a:r>
              <a:rPr lang="zh-CN" altLang="zh-CN" sz="1900" b="1">
                <a:solidFill>
                  <a:srgbClr val="FF3300"/>
                </a:solidFill>
                <a:latin typeface="Arial" panose="020B0604020202020204" pitchFamily="34" charset="0"/>
                <a:ea typeface="宋体" panose="02010600030101010101" pitchFamily="2" charset="-122"/>
              </a:rPr>
              <a:t>8</a:t>
            </a:r>
          </a:p>
        </p:txBody>
      </p:sp>
      <p:sp>
        <p:nvSpPr>
          <p:cNvPr id="136202" name="Rectangle 10"/>
          <p:cNvSpPr>
            <a:spLocks noChangeArrowheads="1"/>
          </p:cNvSpPr>
          <p:nvPr/>
        </p:nvSpPr>
        <p:spPr bwMode="auto">
          <a:xfrm>
            <a:off x="4352926" y="3398838"/>
            <a:ext cx="460375"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FF3300"/>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r>
              <a:rPr lang="zh-CN" altLang="zh-CN" sz="1400" b="1">
                <a:solidFill>
                  <a:srgbClr val="6D6F71"/>
                </a:solidFill>
                <a:latin typeface="Arial" panose="020B0604020202020204" pitchFamily="34" charset="0"/>
                <a:ea typeface="宋体" panose="02010600030101010101" pitchFamily="2" charset="-122"/>
              </a:rPr>
              <a:t> </a:t>
            </a: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4 </a:t>
            </a:r>
            <a:r>
              <a:rPr lang="zh-CN" altLang="zh-CN" sz="1900" b="1">
                <a:solidFill>
                  <a:srgbClr val="6D6F71"/>
                </a:solidFill>
                <a:latin typeface="Arial" panose="020B0604020202020204" pitchFamily="34" charset="0"/>
                <a:ea typeface="宋体" panose="02010600030101010101" pitchFamily="2" charset="-122"/>
              </a:rPr>
              <a:t>                </a:t>
            </a:r>
          </a:p>
        </p:txBody>
      </p:sp>
      <p:grpSp>
        <p:nvGrpSpPr>
          <p:cNvPr id="136203" name="Group 11"/>
          <p:cNvGrpSpPr>
            <a:grpSpLocks/>
          </p:cNvGrpSpPr>
          <p:nvPr/>
        </p:nvGrpSpPr>
        <p:grpSpPr bwMode="auto">
          <a:xfrm>
            <a:off x="5605463" y="2801939"/>
            <a:ext cx="730250" cy="1477963"/>
            <a:chOff x="0" y="0"/>
            <a:chExt cx="460" cy="931"/>
          </a:xfrm>
        </p:grpSpPr>
        <p:sp>
          <p:nvSpPr>
            <p:cNvPr id="136244" name="Rectangle 12"/>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6245" name="Line 13"/>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6246" name="Rectangle 14"/>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19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grpSp>
      <p:sp>
        <p:nvSpPr>
          <p:cNvPr id="136204" name="Rectangle 15"/>
          <p:cNvSpPr>
            <a:spLocks noChangeArrowheads="1"/>
          </p:cNvSpPr>
          <p:nvPr/>
        </p:nvSpPr>
        <p:spPr bwMode="auto">
          <a:xfrm>
            <a:off x="8285163" y="2493964"/>
            <a:ext cx="703262" cy="44608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6205" name="Rectangle 16"/>
          <p:cNvSpPr>
            <a:spLocks noChangeArrowheads="1"/>
          </p:cNvSpPr>
          <p:nvPr/>
        </p:nvSpPr>
        <p:spPr bwMode="auto">
          <a:xfrm>
            <a:off x="7559676" y="3392488"/>
            <a:ext cx="715963" cy="4572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6206" name="Rectangle 17"/>
          <p:cNvSpPr>
            <a:spLocks noChangeArrowheads="1"/>
          </p:cNvSpPr>
          <p:nvPr/>
        </p:nvSpPr>
        <p:spPr bwMode="auto">
          <a:xfrm>
            <a:off x="8380414" y="2505075"/>
            <a:ext cx="1100137" cy="350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800" b="1">
                <a:solidFill>
                  <a:srgbClr val="FF3300"/>
                </a:solidFill>
                <a:latin typeface="Arial" panose="020B0604020202020204" pitchFamily="34" charset="0"/>
                <a:ea typeface="宋体" panose="02010600030101010101" pitchFamily="2" charset="-122"/>
              </a:rPr>
              <a:t> 8</a:t>
            </a:r>
          </a:p>
        </p:txBody>
      </p:sp>
      <p:sp>
        <p:nvSpPr>
          <p:cNvPr id="136207" name="Line 18"/>
          <p:cNvSpPr>
            <a:spLocks noChangeShapeType="1"/>
          </p:cNvSpPr>
          <p:nvPr/>
        </p:nvSpPr>
        <p:spPr bwMode="auto">
          <a:xfrm flipV="1">
            <a:off x="7926388" y="2744788"/>
            <a:ext cx="474662" cy="609600"/>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6208" name="Rectangle 19"/>
          <p:cNvSpPr>
            <a:spLocks noChangeArrowheads="1"/>
          </p:cNvSpPr>
          <p:nvPr/>
        </p:nvSpPr>
        <p:spPr bwMode="auto">
          <a:xfrm>
            <a:off x="7708900" y="3427414"/>
            <a:ext cx="692150"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60</a:t>
            </a:r>
          </a:p>
        </p:txBody>
      </p:sp>
      <p:sp>
        <p:nvSpPr>
          <p:cNvPr id="136209" name="Rectangle 20"/>
          <p:cNvSpPr>
            <a:spLocks noChangeArrowheads="1"/>
          </p:cNvSpPr>
          <p:nvPr/>
        </p:nvSpPr>
        <p:spPr bwMode="auto">
          <a:xfrm>
            <a:off x="8936039" y="3382963"/>
            <a:ext cx="688975" cy="47466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6210" name="Line 21"/>
          <p:cNvSpPr>
            <a:spLocks noChangeShapeType="1"/>
          </p:cNvSpPr>
          <p:nvPr/>
        </p:nvSpPr>
        <p:spPr bwMode="auto">
          <a:xfrm flipH="1" flipV="1">
            <a:off x="8894764" y="2809875"/>
            <a:ext cx="433387" cy="55403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6211" name="Rectangle 22"/>
          <p:cNvSpPr>
            <a:spLocks noChangeArrowheads="1"/>
          </p:cNvSpPr>
          <p:nvPr/>
        </p:nvSpPr>
        <p:spPr bwMode="auto">
          <a:xfrm>
            <a:off x="9083676" y="3413125"/>
            <a:ext cx="461963"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7</a:t>
            </a:r>
          </a:p>
        </p:txBody>
      </p:sp>
      <p:sp>
        <p:nvSpPr>
          <p:cNvPr id="136212" name="Line 23"/>
          <p:cNvSpPr>
            <a:spLocks noChangeShapeType="1"/>
          </p:cNvSpPr>
          <p:nvPr/>
        </p:nvSpPr>
        <p:spPr bwMode="auto">
          <a:xfrm flipH="1" flipV="1">
            <a:off x="7423151" y="1801814"/>
            <a:ext cx="1192213" cy="700087"/>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6213" name="Rectangle 24"/>
          <p:cNvSpPr>
            <a:spLocks noChangeArrowheads="1"/>
          </p:cNvSpPr>
          <p:nvPr/>
        </p:nvSpPr>
        <p:spPr bwMode="auto">
          <a:xfrm>
            <a:off x="2717800" y="677863"/>
            <a:ext cx="812800" cy="4183062"/>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6214" name="Line 25"/>
          <p:cNvSpPr>
            <a:spLocks noChangeShapeType="1"/>
          </p:cNvSpPr>
          <p:nvPr/>
        </p:nvSpPr>
        <p:spPr bwMode="auto">
          <a:xfrm>
            <a:off x="2711450" y="12223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6215" name="Line 26"/>
          <p:cNvSpPr>
            <a:spLocks noChangeShapeType="1"/>
          </p:cNvSpPr>
          <p:nvPr/>
        </p:nvSpPr>
        <p:spPr bwMode="auto">
          <a:xfrm>
            <a:off x="2711450" y="18399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6216" name="Line 27"/>
          <p:cNvSpPr>
            <a:spLocks noChangeShapeType="1"/>
          </p:cNvSpPr>
          <p:nvPr/>
        </p:nvSpPr>
        <p:spPr bwMode="auto">
          <a:xfrm>
            <a:off x="2711450" y="246062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6217" name="Line 28"/>
          <p:cNvSpPr>
            <a:spLocks noChangeShapeType="1"/>
          </p:cNvSpPr>
          <p:nvPr/>
        </p:nvSpPr>
        <p:spPr bwMode="auto">
          <a:xfrm>
            <a:off x="2711450" y="307816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6218" name="Line 29"/>
          <p:cNvSpPr>
            <a:spLocks noChangeShapeType="1"/>
          </p:cNvSpPr>
          <p:nvPr/>
        </p:nvSpPr>
        <p:spPr bwMode="auto">
          <a:xfrm>
            <a:off x="2711450" y="36988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6219" name="Line 30"/>
          <p:cNvSpPr>
            <a:spLocks noChangeShapeType="1"/>
          </p:cNvSpPr>
          <p:nvPr/>
        </p:nvSpPr>
        <p:spPr bwMode="auto">
          <a:xfrm>
            <a:off x="2711450" y="43164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6220" name="Rectangle 31"/>
          <p:cNvSpPr>
            <a:spLocks noChangeArrowheads="1"/>
          </p:cNvSpPr>
          <p:nvPr/>
        </p:nvSpPr>
        <p:spPr bwMode="auto">
          <a:xfrm>
            <a:off x="1971676" y="82551"/>
            <a:ext cx="639599" cy="4708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[ 1 ]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[ 2 ]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[ 3 ]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[ 4 ]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[ 5 ]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[ 6 ]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[ 7 ]</a:t>
            </a:r>
          </a:p>
        </p:txBody>
      </p:sp>
      <p:sp>
        <p:nvSpPr>
          <p:cNvPr id="136221" name="Rectangle 32"/>
          <p:cNvSpPr>
            <a:spLocks noChangeArrowheads="1"/>
          </p:cNvSpPr>
          <p:nvPr/>
        </p:nvSpPr>
        <p:spPr bwMode="auto">
          <a:xfrm>
            <a:off x="8408989" y="2940051"/>
            <a:ext cx="5667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3</a:t>
            </a:r>
          </a:p>
        </p:txBody>
      </p:sp>
      <p:sp>
        <p:nvSpPr>
          <p:cNvPr id="136222" name="Rectangle 33"/>
          <p:cNvSpPr>
            <a:spLocks noChangeArrowheads="1"/>
          </p:cNvSpPr>
          <p:nvPr/>
        </p:nvSpPr>
        <p:spPr bwMode="auto">
          <a:xfrm>
            <a:off x="7608888" y="3859214"/>
            <a:ext cx="55721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 6</a:t>
            </a:r>
          </a:p>
        </p:txBody>
      </p:sp>
      <p:sp>
        <p:nvSpPr>
          <p:cNvPr id="136223" name="Line 34"/>
          <p:cNvSpPr>
            <a:spLocks noChangeShapeType="1"/>
          </p:cNvSpPr>
          <p:nvPr/>
        </p:nvSpPr>
        <p:spPr bwMode="auto">
          <a:xfrm>
            <a:off x="4203701" y="1801813"/>
            <a:ext cx="803275" cy="533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36224" name="Rectangle 35"/>
          <p:cNvSpPr>
            <a:spLocks noChangeArrowheads="1"/>
          </p:cNvSpPr>
          <p:nvPr/>
        </p:nvSpPr>
        <p:spPr bwMode="auto">
          <a:xfrm>
            <a:off x="5159375" y="2922589"/>
            <a:ext cx="515938"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2</a:t>
            </a:r>
          </a:p>
        </p:txBody>
      </p:sp>
      <p:sp>
        <p:nvSpPr>
          <p:cNvPr id="136225" name="Rectangle 36"/>
          <p:cNvSpPr>
            <a:spLocks noChangeArrowheads="1"/>
          </p:cNvSpPr>
          <p:nvPr/>
        </p:nvSpPr>
        <p:spPr bwMode="auto">
          <a:xfrm>
            <a:off x="5719764" y="3427414"/>
            <a:ext cx="3762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FF3300"/>
                </a:solidFill>
                <a:latin typeface="Arial" panose="020B0604020202020204" pitchFamily="34" charset="0"/>
                <a:ea typeface="宋体" panose="02010600030101010101" pitchFamily="2" charset="-122"/>
              </a:rPr>
              <a:t>8</a:t>
            </a:r>
          </a:p>
        </p:txBody>
      </p:sp>
      <p:sp>
        <p:nvSpPr>
          <p:cNvPr id="136226" name="Rectangle 37"/>
          <p:cNvSpPr>
            <a:spLocks noChangeArrowheads="1"/>
          </p:cNvSpPr>
          <p:nvPr/>
        </p:nvSpPr>
        <p:spPr bwMode="auto">
          <a:xfrm>
            <a:off x="5795964" y="3859214"/>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5</a:t>
            </a:r>
          </a:p>
        </p:txBody>
      </p:sp>
      <p:grpSp>
        <p:nvGrpSpPr>
          <p:cNvPr id="136227" name="Group 38"/>
          <p:cNvGrpSpPr>
            <a:grpSpLocks/>
          </p:cNvGrpSpPr>
          <p:nvPr/>
        </p:nvGrpSpPr>
        <p:grpSpPr bwMode="auto">
          <a:xfrm>
            <a:off x="6708776" y="1466850"/>
            <a:ext cx="739775" cy="457200"/>
            <a:chOff x="0" y="0"/>
            <a:chExt cx="466" cy="288"/>
          </a:xfrm>
        </p:grpSpPr>
        <p:sp>
          <p:nvSpPr>
            <p:cNvPr id="136242" name="Rectangle 39"/>
            <p:cNvSpPr>
              <a:spLocks noChangeArrowheads="1"/>
            </p:cNvSpPr>
            <p:nvPr/>
          </p:nvSpPr>
          <p:spPr bwMode="auto">
            <a:xfrm>
              <a:off x="0" y="5"/>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36243" name="Rectangle 40"/>
            <p:cNvSpPr>
              <a:spLocks noChangeArrowheads="1"/>
            </p:cNvSpPr>
            <p:nvPr/>
          </p:nvSpPr>
          <p:spPr bwMode="auto">
            <a:xfrm>
              <a:off x="65" y="0"/>
              <a:ext cx="32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8</a:t>
              </a:r>
            </a:p>
          </p:txBody>
        </p:sp>
      </p:grpSp>
      <p:sp>
        <p:nvSpPr>
          <p:cNvPr id="136228" name="Rectangle 41"/>
          <p:cNvSpPr>
            <a:spLocks noChangeArrowheads="1"/>
          </p:cNvSpPr>
          <p:nvPr/>
        </p:nvSpPr>
        <p:spPr bwMode="auto">
          <a:xfrm>
            <a:off x="6811964" y="1914526"/>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1</a:t>
            </a:r>
          </a:p>
        </p:txBody>
      </p:sp>
      <p:sp>
        <p:nvSpPr>
          <p:cNvPr id="136229" name="Rectangle 42"/>
          <p:cNvSpPr>
            <a:spLocks noChangeArrowheads="1"/>
          </p:cNvSpPr>
          <p:nvPr/>
        </p:nvSpPr>
        <p:spPr bwMode="auto">
          <a:xfrm>
            <a:off x="2955926" y="781050"/>
            <a:ext cx="471283" cy="4093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60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sp>
        <p:nvSpPr>
          <p:cNvPr id="136230" name="Rectangle 43"/>
          <p:cNvSpPr>
            <a:spLocks noChangeArrowheads="1"/>
          </p:cNvSpPr>
          <p:nvPr/>
        </p:nvSpPr>
        <p:spPr bwMode="auto">
          <a:xfrm>
            <a:off x="8894764" y="3386138"/>
            <a:ext cx="769937"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36231" name="Rectangle 44"/>
          <p:cNvSpPr>
            <a:spLocks noChangeArrowheads="1"/>
          </p:cNvSpPr>
          <p:nvPr/>
        </p:nvSpPr>
        <p:spPr bwMode="auto">
          <a:xfrm>
            <a:off x="2733676" y="4359276"/>
            <a:ext cx="803275" cy="474663"/>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36232" name="Rectangle 45"/>
          <p:cNvSpPr>
            <a:spLocks noChangeArrowheads="1"/>
          </p:cNvSpPr>
          <p:nvPr/>
        </p:nvSpPr>
        <p:spPr bwMode="auto">
          <a:xfrm>
            <a:off x="7559675" y="3382963"/>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60</a:t>
            </a:r>
          </a:p>
        </p:txBody>
      </p:sp>
      <p:sp>
        <p:nvSpPr>
          <p:cNvPr id="136233" name="Rectangle 46"/>
          <p:cNvSpPr>
            <a:spLocks noChangeArrowheads="1"/>
          </p:cNvSpPr>
          <p:nvPr/>
        </p:nvSpPr>
        <p:spPr bwMode="auto">
          <a:xfrm>
            <a:off x="2733676" y="3752850"/>
            <a:ext cx="803275" cy="53975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60</a:t>
            </a:r>
          </a:p>
        </p:txBody>
      </p:sp>
      <p:sp>
        <p:nvSpPr>
          <p:cNvPr id="136234" name="Rectangle 47"/>
          <p:cNvSpPr>
            <a:spLocks noChangeArrowheads="1"/>
          </p:cNvSpPr>
          <p:nvPr/>
        </p:nvSpPr>
        <p:spPr bwMode="auto">
          <a:xfrm>
            <a:off x="5638800" y="3386138"/>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40</a:t>
            </a:r>
          </a:p>
        </p:txBody>
      </p:sp>
      <p:sp>
        <p:nvSpPr>
          <p:cNvPr id="136235" name="Rectangle 48"/>
          <p:cNvSpPr>
            <a:spLocks noChangeArrowheads="1"/>
          </p:cNvSpPr>
          <p:nvPr/>
        </p:nvSpPr>
        <p:spPr bwMode="auto">
          <a:xfrm>
            <a:off x="2733676" y="3078163"/>
            <a:ext cx="796925" cy="62071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40</a:t>
            </a:r>
          </a:p>
        </p:txBody>
      </p:sp>
      <p:sp>
        <p:nvSpPr>
          <p:cNvPr id="136236" name="Rectangle 49"/>
          <p:cNvSpPr>
            <a:spLocks noChangeArrowheads="1"/>
          </p:cNvSpPr>
          <p:nvPr/>
        </p:nvSpPr>
        <p:spPr bwMode="auto">
          <a:xfrm>
            <a:off x="4191000" y="3382963"/>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30</a:t>
            </a:r>
          </a:p>
        </p:txBody>
      </p:sp>
      <p:sp>
        <p:nvSpPr>
          <p:cNvPr id="136237" name="Rectangle 50"/>
          <p:cNvSpPr>
            <a:spLocks noChangeArrowheads="1"/>
          </p:cNvSpPr>
          <p:nvPr/>
        </p:nvSpPr>
        <p:spPr bwMode="auto">
          <a:xfrm>
            <a:off x="2733675" y="2506663"/>
            <a:ext cx="769938"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30</a:t>
            </a:r>
          </a:p>
        </p:txBody>
      </p:sp>
      <p:sp>
        <p:nvSpPr>
          <p:cNvPr id="136238" name="Rectangle 51"/>
          <p:cNvSpPr>
            <a:spLocks noChangeArrowheads="1"/>
          </p:cNvSpPr>
          <p:nvPr/>
        </p:nvSpPr>
        <p:spPr bwMode="auto">
          <a:xfrm>
            <a:off x="8218489" y="2484438"/>
            <a:ext cx="769937"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12</a:t>
            </a:r>
          </a:p>
        </p:txBody>
      </p:sp>
      <p:sp>
        <p:nvSpPr>
          <p:cNvPr id="136239" name="Rectangle 52"/>
          <p:cNvSpPr>
            <a:spLocks noChangeArrowheads="1"/>
          </p:cNvSpPr>
          <p:nvPr/>
        </p:nvSpPr>
        <p:spPr bwMode="auto">
          <a:xfrm>
            <a:off x="2740025" y="1916114"/>
            <a:ext cx="757238" cy="504825"/>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12</a:t>
            </a:r>
          </a:p>
        </p:txBody>
      </p:sp>
      <p:sp>
        <p:nvSpPr>
          <p:cNvPr id="136240" name="Rectangle 53"/>
          <p:cNvSpPr>
            <a:spLocks noChangeArrowheads="1"/>
          </p:cNvSpPr>
          <p:nvPr/>
        </p:nvSpPr>
        <p:spPr bwMode="auto">
          <a:xfrm>
            <a:off x="5000625" y="2447926"/>
            <a:ext cx="769938" cy="474663"/>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10</a:t>
            </a:r>
          </a:p>
        </p:txBody>
      </p:sp>
      <p:sp>
        <p:nvSpPr>
          <p:cNvPr id="136241" name="Rectangle 54"/>
          <p:cNvSpPr>
            <a:spLocks noChangeArrowheads="1"/>
          </p:cNvSpPr>
          <p:nvPr/>
        </p:nvSpPr>
        <p:spPr bwMode="auto">
          <a:xfrm>
            <a:off x="2767013" y="1222375"/>
            <a:ext cx="736600" cy="579438"/>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10</a:t>
            </a:r>
          </a:p>
        </p:txBody>
      </p:sp>
    </p:spTree>
    <p:extLst>
      <p:ext uri="{BB962C8B-B14F-4D97-AF65-F5344CB8AC3E}">
        <p14:creationId xmlns:p14="http://schemas.microsoft.com/office/powerpoint/2010/main" val="3620543763"/>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34147" name="Rectangle 3"/>
          <p:cNvSpPr>
            <a:spLocks noChangeArrowheads="1"/>
          </p:cNvSpPr>
          <p:nvPr/>
        </p:nvSpPr>
        <p:spPr bwMode="auto">
          <a:xfrm>
            <a:off x="1524000" y="0"/>
            <a:ext cx="2438400"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algn="ct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算法分析</a:t>
            </a:r>
          </a:p>
        </p:txBody>
      </p:sp>
      <p:sp>
        <p:nvSpPr>
          <p:cNvPr id="134148" name="Rectangle 4"/>
          <p:cNvSpPr>
            <a:spLocks noChangeArrowheads="1"/>
          </p:cNvSpPr>
          <p:nvPr/>
        </p:nvSpPr>
        <p:spPr bwMode="auto">
          <a:xfrm>
            <a:off x="1774825" y="1125539"/>
            <a:ext cx="8497888" cy="2320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15000"/>
              </a:lnSpc>
              <a:spcBef>
                <a:spcPct val="20000"/>
              </a:spcBef>
              <a:spcAft>
                <a:spcPct val="0"/>
              </a:spcAft>
              <a:buClrTx/>
              <a:buSzPct val="100000"/>
              <a:buNone/>
            </a:pPr>
            <a:r>
              <a:rPr lang="zh-CN" altLang="zh-CN" sz="2800" b="1">
                <a:solidFill>
                  <a:srgbClr val="FF00FF"/>
                </a:solidFill>
                <a:latin typeface="楷体_GB2312" charset="-122"/>
                <a:ea typeface="楷体_GB2312" charset="-122"/>
              </a:rPr>
              <a:t>时间效率：</a:t>
            </a:r>
            <a:r>
              <a:rPr lang="zh-CN" altLang="zh-CN" sz="2800" b="1">
                <a:solidFill>
                  <a:srgbClr val="6D6F71"/>
                </a:solidFill>
                <a:latin typeface="楷体_GB2312" charset="-122"/>
                <a:ea typeface="宋体" panose="02010600030101010101" pitchFamily="2" charset="-122"/>
              </a:rPr>
              <a:t>O(nlog</a:t>
            </a:r>
            <a:r>
              <a:rPr lang="zh-CN" altLang="zh-CN" sz="2800" b="1" baseline="-25000">
                <a:solidFill>
                  <a:srgbClr val="6D6F71"/>
                </a:solidFill>
                <a:latin typeface="楷体_GB2312" charset="-122"/>
                <a:ea typeface="宋体" panose="02010600030101010101" pitchFamily="2" charset="-122"/>
              </a:rPr>
              <a:t>2</a:t>
            </a:r>
            <a:r>
              <a:rPr lang="zh-CN" altLang="zh-CN" sz="2800" b="1">
                <a:solidFill>
                  <a:srgbClr val="6D6F71"/>
                </a:solidFill>
                <a:latin typeface="楷体_GB2312" charset="-122"/>
                <a:ea typeface="宋体" panose="02010600030101010101" pitchFamily="2" charset="-122"/>
              </a:rPr>
              <a:t>n) </a:t>
            </a:r>
          </a:p>
          <a:p>
            <a:pPr fontAlgn="base">
              <a:lnSpc>
                <a:spcPct val="115000"/>
              </a:lnSpc>
              <a:spcBef>
                <a:spcPct val="20000"/>
              </a:spcBef>
              <a:spcAft>
                <a:spcPct val="0"/>
              </a:spcAft>
              <a:buClrTx/>
              <a:buSzPct val="100000"/>
              <a:buNone/>
            </a:pPr>
            <a:r>
              <a:rPr lang="zh-CN" altLang="zh-CN" sz="2800" b="1">
                <a:solidFill>
                  <a:srgbClr val="FF00FF"/>
                </a:solidFill>
                <a:latin typeface="楷体_GB2312" charset="-122"/>
                <a:ea typeface="楷体_GB2312" charset="-122"/>
              </a:rPr>
              <a:t>空间效率：</a:t>
            </a:r>
            <a:r>
              <a:rPr lang="zh-CN" altLang="zh-CN" sz="2800" b="1">
                <a:solidFill>
                  <a:srgbClr val="6D6F71"/>
                </a:solidFill>
                <a:latin typeface="楷体_GB2312" charset="-122"/>
                <a:ea typeface="楷体_GB2312" charset="-122"/>
              </a:rPr>
              <a:t>O（1）</a:t>
            </a:r>
          </a:p>
          <a:p>
            <a:pPr fontAlgn="base">
              <a:lnSpc>
                <a:spcPct val="115000"/>
              </a:lnSpc>
              <a:spcBef>
                <a:spcPct val="20000"/>
              </a:spcBef>
              <a:spcAft>
                <a:spcPct val="0"/>
              </a:spcAft>
              <a:buClrTx/>
              <a:buSzPct val="100000"/>
              <a:buNone/>
            </a:pPr>
            <a:r>
              <a:rPr lang="zh-CN" altLang="zh-CN" sz="2800" b="1">
                <a:solidFill>
                  <a:srgbClr val="FF00FF"/>
                </a:solidFill>
                <a:latin typeface="楷体_GB2312" charset="-122"/>
                <a:ea typeface="楷体_GB2312" charset="-122"/>
              </a:rPr>
              <a:t>稳 定 性：</a:t>
            </a:r>
            <a:r>
              <a:rPr lang="zh-CN" altLang="zh-CN" sz="2800" b="1">
                <a:solidFill>
                  <a:srgbClr val="6D6F71"/>
                </a:solidFill>
                <a:latin typeface="楷体_GB2312" charset="-122"/>
                <a:ea typeface="楷体_GB2312" charset="-122"/>
              </a:rPr>
              <a:t>不稳定</a:t>
            </a:r>
          </a:p>
          <a:p>
            <a:pPr fontAlgn="base">
              <a:lnSpc>
                <a:spcPct val="115000"/>
              </a:lnSpc>
              <a:spcBef>
                <a:spcPct val="20000"/>
              </a:spcBef>
              <a:spcAft>
                <a:spcPct val="0"/>
              </a:spcAft>
              <a:buClrTx/>
              <a:buSzPct val="100000"/>
              <a:buNone/>
            </a:pPr>
            <a:r>
              <a:rPr lang="zh-CN" altLang="zh-CN" sz="2800" b="1">
                <a:solidFill>
                  <a:srgbClr val="4D4D4D"/>
                </a:solidFill>
                <a:ea typeface="楷体_GB2312" charset="-122"/>
              </a:rPr>
              <a:t>适用于</a:t>
            </a:r>
            <a:r>
              <a:rPr lang="zh-CN" altLang="zh-CN" sz="2800" b="1">
                <a:solidFill>
                  <a:srgbClr val="FF3300"/>
                </a:solidFill>
                <a:ea typeface="楷体_GB2312" charset="-122"/>
              </a:rPr>
              <a:t>n 较大</a:t>
            </a:r>
            <a:r>
              <a:rPr lang="zh-CN" altLang="zh-CN" sz="2800" b="1">
                <a:solidFill>
                  <a:srgbClr val="4D4D4D"/>
                </a:solidFill>
                <a:ea typeface="楷体_GB2312" charset="-122"/>
              </a:rPr>
              <a:t>的情况</a:t>
            </a:r>
          </a:p>
        </p:txBody>
      </p:sp>
    </p:spTree>
    <p:extLst>
      <p:ext uri="{BB962C8B-B14F-4D97-AF65-F5344CB8AC3E}">
        <p14:creationId xmlns:p14="http://schemas.microsoft.com/office/powerpoint/2010/main" val="1354011435"/>
      </p:ext>
    </p:extLst>
  </p:cSld>
  <p:clrMapOvr>
    <a:masterClrMapping/>
  </p:clrMapOvr>
  <p:transition>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14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14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414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414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8" grpId="0" build="p" animBg="1"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pPr lvl="0" indent="806450"/>
            <a:r>
              <a:rPr lang="zh-CN" altLang="zh-CN" sz="2800" dirty="0"/>
              <a:t>使用快速排序算法对数据进行升序排序，若经过一次划分后得到的数据序列是</a:t>
            </a:r>
            <a:r>
              <a:rPr lang="en-US" altLang="zh-CN" sz="2800" dirty="0"/>
              <a:t>68,11,70,23,80,77,48,81,93,88</a:t>
            </a:r>
            <a:r>
              <a:rPr lang="zh-CN" altLang="zh-CN" sz="2800" dirty="0"/>
              <a:t>，则该次划分的轴枢为（  ）</a:t>
            </a:r>
            <a:r>
              <a:rPr lang="zh-CN" altLang="zh-CN" sz="2800" dirty="0" smtClean="0"/>
              <a:t>。</a:t>
            </a:r>
            <a:endParaRPr lang="zh-CN" altLang="zh-CN" sz="2800" dirty="0"/>
          </a:p>
        </p:txBody>
      </p:sp>
      <p:sp>
        <p:nvSpPr>
          <p:cNvPr id="4" name="文本框 3"/>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81</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80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70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11</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5716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algn="l" defTabSz="914400" rtl="0" eaLnBrk="1" fontAlgn="base" latinLnBrk="0" hangingPunct="1">
              <a:lnSpc>
                <a:spcPct val="100000"/>
              </a:lnSpc>
              <a:spcBef>
                <a:spcPct val="20000"/>
              </a:spcBef>
              <a:spcAft>
                <a:spcPct val="0"/>
              </a:spcAft>
              <a:buClrTx/>
              <a:buSzPct val="100000"/>
              <a:buFont typeface="Times New Roman" pitchFamily="18" charset="0"/>
              <a:buNone/>
              <a:tabLst/>
            </a:pPr>
            <a:r>
              <a:rPr kumimoji="0"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5716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algn="l" defTabSz="914400" rtl="0" eaLnBrk="1" fontAlgn="base" latinLnBrk="0" hangingPunct="1">
              <a:lnSpc>
                <a:spcPct val="100000"/>
              </a:lnSpc>
              <a:spcBef>
                <a:spcPct val="20000"/>
              </a:spcBef>
              <a:spcAft>
                <a:spcPct val="0"/>
              </a:spcAft>
              <a:buClrTx/>
              <a:buSzPct val="100000"/>
              <a:buFont typeface="Times New Roman" pitchFamily="18" charset="0"/>
              <a:buNone/>
              <a:tabLst/>
            </a:pPr>
            <a:r>
              <a:rPr kumimoji="0"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5716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algn="l" defTabSz="914400" rtl="0" eaLnBrk="1" fontAlgn="base" latinLnBrk="0" hangingPunct="1">
              <a:lnSpc>
                <a:spcPct val="100000"/>
              </a:lnSpc>
              <a:spcBef>
                <a:spcPct val="20000"/>
              </a:spcBef>
              <a:spcAft>
                <a:spcPct val="0"/>
              </a:spcAft>
              <a:buClrTx/>
              <a:buSzPct val="100000"/>
              <a:buFont typeface="Times New Roman" pitchFamily="18" charset="0"/>
              <a:buNone/>
              <a:tabLst/>
            </a:pPr>
            <a:r>
              <a:rPr kumimoji="0"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5716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algn="l" defTabSz="914400" rtl="0" eaLnBrk="1" fontAlgn="base" latinLnBrk="0" hangingPunct="1">
              <a:lnSpc>
                <a:spcPct val="100000"/>
              </a:lnSpc>
              <a:spcBef>
                <a:spcPct val="20000"/>
              </a:spcBef>
              <a:spcAft>
                <a:spcPct val="0"/>
              </a:spcAft>
              <a:buClrTx/>
              <a:buSzPct val="100000"/>
              <a:buFont typeface="Times New Roman" pitchFamily="18" charset="0"/>
              <a:buNone/>
              <a:tabLst/>
            </a:pPr>
            <a:r>
              <a:rPr kumimoji="0"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89154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pPr>
            <a:r>
              <a:rPr kumimoji="0"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12192000" cy="635000"/>
            <a:chOff x="0" y="0"/>
            <a:chExt cx="12192000" cy="635000"/>
          </a:xfrm>
        </p:grpSpPr>
        <p:sp>
          <p:nvSpPr>
            <p:cNvPr id="13" name="TitleBackground"/>
            <p:cNvSpPr/>
            <p:nvPr>
              <p:custDataLst>
                <p:tags r:id="rId14"/>
              </p:custDataLst>
            </p:nvPr>
          </p:nvSpPr>
          <p:spPr bwMode="auto">
            <a:xfrm>
              <a:off x="0" y="0"/>
              <a:ext cx="12192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pPr>
              <a:endParaRPr kumimoji="0" lang="zh-CN" altLang="en-US" sz="1800" b="1" i="0" u="none" strike="noStrike" cap="none" normalizeH="0" baseline="0" smtClean="0">
                <a:ln>
                  <a:noFill/>
                </a:ln>
                <a:solidFill>
                  <a:schemeClr val="tx1"/>
                </a:solidFill>
                <a:effectLst/>
                <a:latin typeface="Times New Roman" pitchFamily="18" charset="0"/>
                <a:ea typeface="楷体_GB2312" charset="-122"/>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pPr>
              <a:endParaRPr kumimoji="0" lang="zh-CN" altLang="en-US" sz="1800" b="1" i="0" u="none" strike="noStrike" cap="none" normalizeH="0" baseline="0" smtClean="0">
                <a:ln>
                  <a:noFill/>
                </a:ln>
                <a:solidFill>
                  <a:schemeClr val="tx1"/>
                </a:solidFill>
                <a:effectLst/>
                <a:latin typeface="Times New Roman" pitchFamily="18" charset="0"/>
                <a:ea typeface="楷体_GB2312" charset="-122"/>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742429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206500" y="1796143"/>
            <a:ext cx="8657772" cy="2143125"/>
          </a:xfrm>
          <a:prstGeom prst="rect">
            <a:avLst/>
          </a:prstGeom>
          <a:noFill/>
        </p:spPr>
        <p:txBody>
          <a:bodyPr vert="horz" wrap="square" rtlCol="0" anchor="ctr" anchorCtr="0">
            <a:noAutofit/>
          </a:bodyPr>
          <a:lstStyle/>
          <a:p>
            <a:pPr lvl="0" indent="719138"/>
            <a:r>
              <a:rPr lang="zh-CN" altLang="zh-CN" sz="3200" dirty="0"/>
              <a:t>设有一组初始记录关键字序列为</a:t>
            </a:r>
            <a:r>
              <a:rPr lang="en-US" altLang="zh-CN" sz="3200" dirty="0"/>
              <a:t>(50</a:t>
            </a:r>
            <a:r>
              <a:rPr lang="zh-CN" altLang="zh-CN" sz="3200" dirty="0"/>
              <a:t>，</a:t>
            </a:r>
            <a:r>
              <a:rPr lang="en-US" altLang="zh-CN" sz="3200" dirty="0"/>
              <a:t>16</a:t>
            </a:r>
            <a:r>
              <a:rPr lang="zh-CN" altLang="zh-CN" sz="3200" dirty="0"/>
              <a:t>，</a:t>
            </a:r>
            <a:r>
              <a:rPr lang="en-US" altLang="zh-CN" sz="3200" dirty="0"/>
              <a:t>23</a:t>
            </a:r>
            <a:r>
              <a:rPr lang="zh-CN" altLang="zh-CN" sz="3200" dirty="0"/>
              <a:t>，</a:t>
            </a:r>
            <a:r>
              <a:rPr lang="en-US" altLang="zh-CN" sz="3200" dirty="0"/>
              <a:t>68</a:t>
            </a:r>
            <a:r>
              <a:rPr lang="zh-CN" altLang="zh-CN" sz="3200" dirty="0"/>
              <a:t>，</a:t>
            </a:r>
            <a:r>
              <a:rPr lang="en-US" altLang="zh-CN" sz="3200" dirty="0"/>
              <a:t>94</a:t>
            </a:r>
            <a:r>
              <a:rPr lang="zh-CN" altLang="zh-CN" sz="3200" dirty="0"/>
              <a:t>，</a:t>
            </a:r>
            <a:r>
              <a:rPr lang="en-US" altLang="zh-CN" sz="3200" dirty="0"/>
              <a:t>70</a:t>
            </a:r>
            <a:r>
              <a:rPr lang="zh-CN" altLang="zh-CN" sz="3200" dirty="0"/>
              <a:t>，</a:t>
            </a:r>
            <a:r>
              <a:rPr lang="en-US" altLang="zh-CN" sz="3200" dirty="0"/>
              <a:t>73)</a:t>
            </a:r>
            <a:r>
              <a:rPr lang="zh-CN" altLang="zh-CN" sz="3200" dirty="0"/>
              <a:t>，则将它们调整成初始小顶堆只需把</a:t>
            </a:r>
            <a:r>
              <a:rPr lang="en-US" altLang="zh-CN" sz="3200" dirty="0"/>
              <a:t>16 </a:t>
            </a:r>
            <a:r>
              <a:rPr lang="zh-CN" altLang="zh-CN" sz="3200" dirty="0" smtClean="0"/>
              <a:t>与</a:t>
            </a:r>
            <a:r>
              <a:rPr lang="en-US" altLang="zh-CN" sz="3200" dirty="0" smtClean="0">
                <a:solidFill>
                  <a:srgbClr val="639EF4"/>
                </a:solidFill>
              </a:rPr>
              <a:t>[</a:t>
            </a:r>
            <a:r>
              <a:rPr lang="zh-CN" altLang="en-US" sz="3200" dirty="0" smtClean="0">
                <a:solidFill>
                  <a:srgbClr val="639EF4"/>
                </a:solidFill>
              </a:rPr>
              <a:t>填空</a:t>
            </a:r>
            <a:r>
              <a:rPr lang="en-US" altLang="zh-CN" sz="3200" dirty="0" smtClean="0">
                <a:solidFill>
                  <a:srgbClr val="639EF4"/>
                </a:solidFill>
              </a:rPr>
              <a:t>1]</a:t>
            </a:r>
            <a:r>
              <a:rPr lang="en-US" altLang="zh-CN" sz="3200" dirty="0" smtClean="0">
                <a:solidFill>
                  <a:srgbClr val="000000"/>
                </a:solidFill>
              </a:rPr>
              <a:t> </a:t>
            </a:r>
            <a:r>
              <a:rPr lang="zh-CN" altLang="zh-CN" sz="3200" dirty="0" smtClean="0"/>
              <a:t>相互交换</a:t>
            </a:r>
            <a:r>
              <a:rPr lang="zh-CN" altLang="zh-CN" sz="3200" dirty="0"/>
              <a:t>即可。</a:t>
            </a:r>
          </a:p>
        </p:txBody>
      </p:sp>
      <p:sp>
        <p:nvSpPr>
          <p:cNvPr id="4" name="圆角矩形 3"/>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9" name="组合 8"/>
          <p:cNvGrpSpPr/>
          <p:nvPr>
            <p:custDataLst>
              <p:tags r:id="rId4"/>
            </p:custDataLst>
          </p:nvPr>
        </p:nvGrpSpPr>
        <p:grpSpPr>
          <a:xfrm>
            <a:off x="0" y="0"/>
            <a:ext cx="12192000" cy="635000"/>
            <a:chOff x="0" y="0"/>
            <a:chExt cx="12192000" cy="635000"/>
          </a:xfrm>
        </p:grpSpPr>
        <p:sp>
          <p:nvSpPr>
            <p:cNvPr id="5" name="TitleBackground"/>
            <p:cNvSpPr/>
            <p:nvPr>
              <p:custDataLst>
                <p:tags r:id="rId6"/>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TipText"/>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3062191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2">
            <a:extLst>
              <a:ext uri="{28A0092B-C50C-407E-A947-70E740481C1C}">
                <a14:useLocalDpi xmlns:a14="http://schemas.microsoft.com/office/drawing/2010/main" val="0"/>
              </a:ext>
            </a:extLst>
          </a:blip>
          <a:srcRect l="12718" t="15389" r="18940" b="12728"/>
          <a:stretch>
            <a:fillRect/>
          </a:stretch>
        </p:blipFill>
        <p:spPr>
          <a:xfrm>
            <a:off x="7882843" y="2559691"/>
            <a:ext cx="4222010" cy="3203903"/>
          </a:xfrm>
          <a:prstGeom prst="rect">
            <a:avLst/>
          </a:prstGeom>
        </p:spPr>
      </p:pic>
      <p:sp>
        <p:nvSpPr>
          <p:cNvPr id="4" name="文本框 3"/>
          <p:cNvSpPr txBox="1"/>
          <p:nvPr/>
        </p:nvSpPr>
        <p:spPr>
          <a:xfrm>
            <a:off x="1053074" y="147116"/>
            <a:ext cx="1992853"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9.5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归并排序</a:t>
            </a:r>
          </a:p>
        </p:txBody>
      </p:sp>
      <p:sp>
        <p:nvSpPr>
          <p:cNvPr id="3" name="文本框 2"/>
          <p:cNvSpPr txBox="1"/>
          <p:nvPr/>
        </p:nvSpPr>
        <p:spPr>
          <a:xfrm>
            <a:off x="1207655" y="1322448"/>
            <a:ext cx="2817590" cy="400110"/>
          </a:xfrm>
          <a:prstGeom prst="rect">
            <a:avLst/>
          </a:prstGeom>
          <a:solidFill>
            <a:srgbClr val="C0262E"/>
          </a:solidFill>
        </p:spPr>
        <p:txBody>
          <a:bodyPr wrap="square">
            <a:spAutoFit/>
          </a:bodyPr>
          <a:lstStyle/>
          <a:p>
            <a:pPr algn="ctr">
              <a:lnSpc>
                <a:spcPct val="100000"/>
              </a:lnSpc>
            </a:pPr>
            <a:r>
              <a:rPr lang="zh-CN" altLang="en-US" sz="2000" b="1" dirty="0">
                <a:solidFill>
                  <a:schemeClr val="bg1"/>
                </a:solidFill>
                <a:latin typeface="思源黑体 CN Medium" panose="020B0600000000000000" pitchFamily="34" charset="-122"/>
                <a:ea typeface="思源黑体 CN Medium" panose="020B0600000000000000" pitchFamily="34" charset="-122"/>
              </a:rPr>
              <a:t>基本思路（</a:t>
            </a:r>
            <a:r>
              <a:rPr lang="en-US" altLang="zh-CN" sz="2000" b="1" dirty="0">
                <a:solidFill>
                  <a:schemeClr val="bg1"/>
                </a:solidFill>
                <a:latin typeface="思源黑体 CN Medium" panose="020B0600000000000000" pitchFamily="34" charset="-122"/>
                <a:ea typeface="思源黑体 CN Medium" panose="020B0600000000000000" pitchFamily="34" charset="-122"/>
              </a:rPr>
              <a:t>k</a:t>
            </a:r>
            <a:r>
              <a:rPr lang="zh-CN" altLang="en-US" sz="2000" b="1" dirty="0">
                <a:solidFill>
                  <a:schemeClr val="bg1"/>
                </a:solidFill>
                <a:latin typeface="思源黑体 CN Medium" panose="020B0600000000000000" pitchFamily="34" charset="-122"/>
                <a:ea typeface="思源黑体 CN Medium" panose="020B0600000000000000" pitchFamily="34" charset="-122"/>
              </a:rPr>
              <a:t>路归并）</a:t>
            </a:r>
          </a:p>
        </p:txBody>
      </p:sp>
      <p:grpSp>
        <p:nvGrpSpPr>
          <p:cNvPr id="6" name="组合 5"/>
          <p:cNvGrpSpPr/>
          <p:nvPr/>
        </p:nvGrpSpPr>
        <p:grpSpPr>
          <a:xfrm>
            <a:off x="862791" y="3125793"/>
            <a:ext cx="6954444" cy="1553000"/>
            <a:chOff x="714348" y="2376066"/>
            <a:chExt cx="7572428" cy="1553000"/>
          </a:xfrm>
        </p:grpSpPr>
        <p:sp>
          <p:nvSpPr>
            <p:cNvPr id="7" name="矩形 6"/>
            <p:cNvSpPr/>
            <p:nvPr/>
          </p:nvSpPr>
          <p:spPr>
            <a:xfrm>
              <a:off x="714348" y="2804694"/>
              <a:ext cx="928694" cy="396000"/>
            </a:xfrm>
            <a:prstGeom prst="rect">
              <a:avLst/>
            </a:prstGeom>
            <a:solidFill>
              <a:srgbClr val="E94A47"/>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b="1">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8" name="矩形 7"/>
            <p:cNvSpPr/>
            <p:nvPr/>
          </p:nvSpPr>
          <p:spPr>
            <a:xfrm>
              <a:off x="1714480" y="2804694"/>
              <a:ext cx="928694" cy="396000"/>
            </a:xfrm>
            <a:prstGeom prst="rect">
              <a:avLst/>
            </a:prstGeom>
            <a:solidFill>
              <a:srgbClr val="E94A47"/>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b="1">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9" name="矩形 8"/>
            <p:cNvSpPr/>
            <p:nvPr/>
          </p:nvSpPr>
          <p:spPr>
            <a:xfrm>
              <a:off x="3214678" y="2804694"/>
              <a:ext cx="928694" cy="396000"/>
            </a:xfrm>
            <a:prstGeom prst="rect">
              <a:avLst/>
            </a:prstGeom>
            <a:solidFill>
              <a:srgbClr val="E94A47"/>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b="1">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 name="TextBox 27"/>
            <p:cNvSpPr txBox="1"/>
            <p:nvPr/>
          </p:nvSpPr>
          <p:spPr>
            <a:xfrm>
              <a:off x="714348" y="2376066"/>
              <a:ext cx="1000132" cy="338554"/>
            </a:xfrm>
            <a:prstGeom prst="rect">
              <a:avLst/>
            </a:prstGeom>
            <a:noFill/>
          </p:spPr>
          <p:txBody>
            <a:bodyPr wrap="square" rtlCol="0">
              <a:spAutoFit/>
            </a:bodyPr>
            <a:lstStyle/>
            <a:p>
              <a:pPr algn="l">
                <a:lnSpc>
                  <a:spcPct val="100000"/>
                </a:lnSpc>
              </a:pPr>
              <a:r>
                <a:rPr lang="zh-CN" altLang="en-US" sz="1600" b="1">
                  <a:solidFill>
                    <a:srgbClr val="525252"/>
                  </a:solidFill>
                  <a:latin typeface="楷体" panose="02010609060101010101" pitchFamily="49" charset="-122"/>
                  <a:ea typeface="楷体" panose="02010609060101010101" pitchFamily="49" charset="-122"/>
                  <a:cs typeface="Consolas" panose="020B0609020204030204" pitchFamily="49" charset="0"/>
                </a:rPr>
                <a:t>有序段</a:t>
              </a:r>
              <a:r>
                <a:rPr lang="en-US" altLang="zh-CN" sz="1600" b="1">
                  <a:solidFill>
                    <a:srgbClr val="525252"/>
                  </a:solidFill>
                  <a:latin typeface="楷体" panose="02010609060101010101" pitchFamily="49" charset="-122"/>
                  <a:ea typeface="楷体" panose="02010609060101010101" pitchFamily="49" charset="-122"/>
                  <a:cs typeface="Consolas" panose="020B0609020204030204" pitchFamily="49" charset="0"/>
                </a:rPr>
                <a:t>1</a:t>
              </a:r>
              <a:endParaRPr lang="zh-CN" altLang="en-US" sz="1600" b="1">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1" name="TextBox 28"/>
            <p:cNvSpPr txBox="1"/>
            <p:nvPr/>
          </p:nvSpPr>
          <p:spPr>
            <a:xfrm>
              <a:off x="1643042" y="2376066"/>
              <a:ext cx="1000132" cy="338554"/>
            </a:xfrm>
            <a:prstGeom prst="rect">
              <a:avLst/>
            </a:prstGeom>
            <a:noFill/>
          </p:spPr>
          <p:txBody>
            <a:bodyPr wrap="square" rtlCol="0">
              <a:spAutoFit/>
            </a:bodyPr>
            <a:lstStyle/>
            <a:p>
              <a:pPr algn="l">
                <a:lnSpc>
                  <a:spcPct val="100000"/>
                </a:lnSpc>
              </a:pPr>
              <a:r>
                <a:rPr lang="zh-CN" altLang="en-US" sz="1600" b="1">
                  <a:solidFill>
                    <a:srgbClr val="525252"/>
                  </a:solidFill>
                  <a:latin typeface="楷体" panose="02010609060101010101" pitchFamily="49" charset="-122"/>
                  <a:ea typeface="楷体" panose="02010609060101010101" pitchFamily="49" charset="-122"/>
                  <a:cs typeface="Consolas" panose="020B0609020204030204" pitchFamily="49" charset="0"/>
                </a:rPr>
                <a:t>有序段</a:t>
              </a:r>
              <a:r>
                <a:rPr lang="en-US" altLang="zh-CN" sz="1600" b="1">
                  <a:solidFill>
                    <a:srgbClr val="525252"/>
                  </a:solidFill>
                  <a:latin typeface="楷体" panose="02010609060101010101" pitchFamily="49" charset="-122"/>
                  <a:ea typeface="楷体" panose="02010609060101010101" pitchFamily="49" charset="-122"/>
                  <a:cs typeface="Consolas" panose="020B0609020204030204" pitchFamily="49" charset="0"/>
                </a:rPr>
                <a:t>2</a:t>
              </a:r>
              <a:endParaRPr lang="zh-CN" altLang="en-US" sz="1600" b="1">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2" name="TextBox 29"/>
            <p:cNvSpPr txBox="1"/>
            <p:nvPr/>
          </p:nvSpPr>
          <p:spPr>
            <a:xfrm>
              <a:off x="2714612" y="2792552"/>
              <a:ext cx="500066" cy="369332"/>
            </a:xfrm>
            <a:prstGeom prst="rect">
              <a:avLst/>
            </a:prstGeom>
            <a:noFill/>
          </p:spPr>
          <p:txBody>
            <a:bodyPr wrap="square" rtlCol="0">
              <a:spAutoFit/>
            </a:bodyPr>
            <a:lstStyle/>
            <a:p>
              <a:pPr algn="l">
                <a:lnSpc>
                  <a:spcPct val="100000"/>
                </a:lnSpc>
              </a:pPr>
              <a:r>
                <a:rPr lang="en-US" altLang="zh-CN" sz="1800" b="1" dirty="0">
                  <a:solidFill>
                    <a:srgbClr val="C0262E"/>
                  </a:solidFill>
                  <a:latin typeface="楷体" panose="02010609060101010101" pitchFamily="49" charset="-122"/>
                  <a:ea typeface="楷体" panose="02010609060101010101" pitchFamily="49" charset="-122"/>
                </a:rPr>
                <a:t>…</a:t>
              </a:r>
              <a:endParaRPr lang="zh-CN" altLang="en-US" sz="1800" b="1" dirty="0">
                <a:solidFill>
                  <a:srgbClr val="C0262E"/>
                </a:solidFill>
                <a:latin typeface="楷体" panose="02010609060101010101" pitchFamily="49" charset="-122"/>
                <a:ea typeface="楷体" panose="02010609060101010101" pitchFamily="49" charset="-122"/>
              </a:endParaRPr>
            </a:p>
          </p:txBody>
        </p:sp>
        <p:sp>
          <p:nvSpPr>
            <p:cNvPr id="13" name="左大括号 12"/>
            <p:cNvSpPr/>
            <p:nvPr/>
          </p:nvSpPr>
          <p:spPr>
            <a:xfrm rot="16200000">
              <a:off x="2357422" y="1947438"/>
              <a:ext cx="214314" cy="2928958"/>
            </a:xfrm>
            <a:prstGeom prst="leftBrace">
              <a:avLst/>
            </a:prstGeom>
            <a:ln w="19050">
              <a:solidFill>
                <a:srgbClr val="C0262E"/>
              </a:solidFill>
              <a:tailEnd type="none"/>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b="1">
                <a:solidFill>
                  <a:srgbClr val="525252"/>
                </a:solidFill>
                <a:latin typeface="楷体" panose="02010609060101010101" pitchFamily="49" charset="-122"/>
                <a:ea typeface="楷体" panose="02010609060101010101" pitchFamily="49" charset="-122"/>
              </a:endParaRPr>
            </a:p>
          </p:txBody>
        </p:sp>
        <p:sp>
          <p:nvSpPr>
            <p:cNvPr id="14" name="TextBox 31"/>
            <p:cNvSpPr txBox="1"/>
            <p:nvPr/>
          </p:nvSpPr>
          <p:spPr>
            <a:xfrm>
              <a:off x="3143240" y="2376066"/>
              <a:ext cx="1000132" cy="338554"/>
            </a:xfrm>
            <a:prstGeom prst="rect">
              <a:avLst/>
            </a:prstGeom>
            <a:noFill/>
          </p:spPr>
          <p:txBody>
            <a:bodyPr wrap="square" rtlCol="0">
              <a:spAutoFit/>
            </a:bodyPr>
            <a:lstStyle/>
            <a:p>
              <a:pPr algn="l">
                <a:lnSpc>
                  <a:spcPct val="100000"/>
                </a:lnSpc>
              </a:pPr>
              <a:r>
                <a:rPr lang="zh-CN" altLang="en-US" sz="1600" b="1">
                  <a:solidFill>
                    <a:srgbClr val="525252"/>
                  </a:solidFill>
                  <a:latin typeface="楷体" panose="02010609060101010101" pitchFamily="49" charset="-122"/>
                  <a:ea typeface="楷体" panose="02010609060101010101" pitchFamily="49" charset="-122"/>
                  <a:cs typeface="Consolas" panose="020B0609020204030204" pitchFamily="49" charset="0"/>
                </a:rPr>
                <a:t>有序段</a:t>
              </a:r>
              <a:r>
                <a:rPr lang="en-US" altLang="zh-CN" sz="1600" b="1" i="1">
                  <a:solidFill>
                    <a:srgbClr val="525252"/>
                  </a:solidFill>
                  <a:latin typeface="楷体" panose="02010609060101010101" pitchFamily="49" charset="-122"/>
                  <a:ea typeface="楷体" panose="02010609060101010101" pitchFamily="49" charset="-122"/>
                  <a:cs typeface="Consolas" panose="020B0609020204030204" pitchFamily="49" charset="0"/>
                </a:rPr>
                <a:t>k</a:t>
              </a:r>
              <a:endParaRPr lang="zh-CN" altLang="en-US" sz="1600" b="1" i="1">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5" name="TextBox 32"/>
            <p:cNvSpPr txBox="1"/>
            <p:nvPr/>
          </p:nvSpPr>
          <p:spPr>
            <a:xfrm>
              <a:off x="1857356" y="3590512"/>
              <a:ext cx="1285884" cy="338554"/>
            </a:xfrm>
            <a:prstGeom prst="rect">
              <a:avLst/>
            </a:prstGeom>
            <a:noFill/>
          </p:spPr>
          <p:txBody>
            <a:bodyPr wrap="square" rtlCol="0">
              <a:spAutoFit/>
            </a:bodyPr>
            <a:lstStyle/>
            <a:p>
              <a:pPr algn="l">
                <a:lnSpc>
                  <a:spcPct val="100000"/>
                </a:lnSpc>
              </a:pPr>
              <a:r>
                <a:rPr lang="zh-CN" altLang="en-US" sz="1600" b="1">
                  <a:solidFill>
                    <a:srgbClr val="525252"/>
                  </a:solidFill>
                  <a:latin typeface="楷体" panose="02010609060101010101" pitchFamily="49" charset="-122"/>
                  <a:ea typeface="楷体" panose="02010609060101010101" pitchFamily="49" charset="-122"/>
                  <a:cs typeface="Consolas" panose="020B0609020204030204" pitchFamily="49" charset="0"/>
                </a:rPr>
                <a:t>新有序段</a:t>
              </a:r>
              <a:r>
                <a:rPr lang="en-US" altLang="zh-CN" sz="1600" b="1">
                  <a:solidFill>
                    <a:srgbClr val="525252"/>
                  </a:solidFill>
                  <a:latin typeface="楷体" panose="02010609060101010101" pitchFamily="49" charset="-122"/>
                  <a:ea typeface="楷体" panose="02010609060101010101" pitchFamily="49" charset="-122"/>
                  <a:cs typeface="Consolas" panose="020B0609020204030204" pitchFamily="49" charset="0"/>
                </a:rPr>
                <a:t>1</a:t>
              </a:r>
              <a:endParaRPr lang="zh-CN" altLang="en-US" sz="1600" b="1">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21" name="矩形 20"/>
            <p:cNvSpPr/>
            <p:nvPr/>
          </p:nvSpPr>
          <p:spPr>
            <a:xfrm>
              <a:off x="4214810" y="2804694"/>
              <a:ext cx="928694" cy="396000"/>
            </a:xfrm>
            <a:prstGeom prst="rect">
              <a:avLst/>
            </a:prstGeom>
            <a:solidFill>
              <a:srgbClr val="C0262E"/>
            </a:solidFill>
            <a:ln>
              <a:solidFill>
                <a:schemeClr val="bg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b="1">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22" name="矩形 21"/>
            <p:cNvSpPr/>
            <p:nvPr/>
          </p:nvSpPr>
          <p:spPr>
            <a:xfrm>
              <a:off x="5214942" y="2804694"/>
              <a:ext cx="928694" cy="396000"/>
            </a:xfrm>
            <a:prstGeom prst="rect">
              <a:avLst/>
            </a:prstGeom>
            <a:solidFill>
              <a:srgbClr val="C0262E"/>
            </a:solidFill>
            <a:ln>
              <a:solidFill>
                <a:schemeClr val="bg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b="1">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23" name="矩形 22"/>
            <p:cNvSpPr/>
            <p:nvPr/>
          </p:nvSpPr>
          <p:spPr>
            <a:xfrm>
              <a:off x="6715140" y="2804694"/>
              <a:ext cx="928694" cy="396000"/>
            </a:xfrm>
            <a:prstGeom prst="rect">
              <a:avLst/>
            </a:prstGeom>
            <a:solidFill>
              <a:srgbClr val="C0262E"/>
            </a:solidFill>
            <a:ln>
              <a:solidFill>
                <a:schemeClr val="bg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b="1">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25" name="TextBox 36"/>
            <p:cNvSpPr txBox="1"/>
            <p:nvPr/>
          </p:nvSpPr>
          <p:spPr>
            <a:xfrm>
              <a:off x="4214810" y="2376066"/>
              <a:ext cx="1000132" cy="338554"/>
            </a:xfrm>
            <a:prstGeom prst="rect">
              <a:avLst/>
            </a:prstGeom>
            <a:noFill/>
          </p:spPr>
          <p:txBody>
            <a:bodyPr wrap="square" rtlCol="0">
              <a:spAutoFit/>
            </a:bodyPr>
            <a:lstStyle/>
            <a:p>
              <a:pPr algn="l">
                <a:lnSpc>
                  <a:spcPct val="100000"/>
                </a:lnSpc>
              </a:pPr>
              <a:r>
                <a:rPr lang="zh-CN" altLang="en-US" sz="1600" b="1">
                  <a:solidFill>
                    <a:srgbClr val="525252"/>
                  </a:solidFill>
                  <a:latin typeface="楷体" panose="02010609060101010101" pitchFamily="49" charset="-122"/>
                  <a:ea typeface="楷体" panose="02010609060101010101" pitchFamily="49" charset="-122"/>
                  <a:cs typeface="Consolas" panose="020B0609020204030204" pitchFamily="49" charset="0"/>
                </a:rPr>
                <a:t>有序段</a:t>
              </a:r>
              <a:r>
                <a:rPr lang="en-US" altLang="zh-CN" sz="1600" b="1">
                  <a:solidFill>
                    <a:srgbClr val="525252"/>
                  </a:solidFill>
                  <a:latin typeface="楷体" panose="02010609060101010101" pitchFamily="49" charset="-122"/>
                  <a:ea typeface="楷体" panose="02010609060101010101" pitchFamily="49" charset="-122"/>
                  <a:cs typeface="Consolas" panose="020B0609020204030204" pitchFamily="49" charset="0"/>
                </a:rPr>
                <a:t>1</a:t>
              </a:r>
              <a:endParaRPr lang="zh-CN" altLang="en-US" sz="1600" b="1">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26" name="TextBox 37"/>
            <p:cNvSpPr txBox="1"/>
            <p:nvPr/>
          </p:nvSpPr>
          <p:spPr>
            <a:xfrm>
              <a:off x="5143504" y="2376066"/>
              <a:ext cx="1000132" cy="338554"/>
            </a:xfrm>
            <a:prstGeom prst="rect">
              <a:avLst/>
            </a:prstGeom>
            <a:noFill/>
          </p:spPr>
          <p:txBody>
            <a:bodyPr wrap="square" rtlCol="0">
              <a:spAutoFit/>
            </a:bodyPr>
            <a:lstStyle/>
            <a:p>
              <a:pPr algn="l">
                <a:lnSpc>
                  <a:spcPct val="100000"/>
                </a:lnSpc>
              </a:pPr>
              <a:r>
                <a:rPr lang="zh-CN" altLang="en-US" sz="1600" b="1">
                  <a:solidFill>
                    <a:srgbClr val="525252"/>
                  </a:solidFill>
                  <a:latin typeface="楷体" panose="02010609060101010101" pitchFamily="49" charset="-122"/>
                  <a:ea typeface="楷体" panose="02010609060101010101" pitchFamily="49" charset="-122"/>
                  <a:cs typeface="Consolas" panose="020B0609020204030204" pitchFamily="49" charset="0"/>
                </a:rPr>
                <a:t>有序段</a:t>
              </a:r>
              <a:r>
                <a:rPr lang="en-US" altLang="zh-CN" sz="1600" b="1">
                  <a:solidFill>
                    <a:srgbClr val="525252"/>
                  </a:solidFill>
                  <a:latin typeface="楷体" panose="02010609060101010101" pitchFamily="49" charset="-122"/>
                  <a:ea typeface="楷体" panose="02010609060101010101" pitchFamily="49" charset="-122"/>
                  <a:cs typeface="Consolas" panose="020B0609020204030204" pitchFamily="49" charset="0"/>
                </a:rPr>
                <a:t>2</a:t>
              </a:r>
              <a:endParaRPr lang="zh-CN" altLang="en-US" sz="1600" b="1">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27" name="TextBox 38"/>
            <p:cNvSpPr txBox="1"/>
            <p:nvPr/>
          </p:nvSpPr>
          <p:spPr>
            <a:xfrm>
              <a:off x="6215074" y="2792552"/>
              <a:ext cx="500066" cy="369332"/>
            </a:xfrm>
            <a:prstGeom prst="rect">
              <a:avLst/>
            </a:prstGeom>
            <a:noFill/>
          </p:spPr>
          <p:txBody>
            <a:bodyPr wrap="square" rtlCol="0">
              <a:spAutoFit/>
            </a:bodyPr>
            <a:lstStyle/>
            <a:p>
              <a:pPr algn="l">
                <a:lnSpc>
                  <a:spcPct val="100000"/>
                </a:lnSpc>
              </a:pPr>
              <a:r>
                <a:rPr lang="en-US" altLang="zh-CN" sz="1800" b="1">
                  <a:solidFill>
                    <a:srgbClr val="C0262E"/>
                  </a:solidFill>
                  <a:latin typeface="楷体" panose="02010609060101010101" pitchFamily="49" charset="-122"/>
                  <a:ea typeface="楷体" panose="02010609060101010101" pitchFamily="49" charset="-122"/>
                </a:rPr>
                <a:t>…</a:t>
              </a:r>
              <a:endParaRPr lang="zh-CN" altLang="en-US" sz="1800" b="1">
                <a:solidFill>
                  <a:srgbClr val="C0262E"/>
                </a:solidFill>
                <a:latin typeface="楷体" panose="02010609060101010101" pitchFamily="49" charset="-122"/>
                <a:ea typeface="楷体" panose="02010609060101010101" pitchFamily="49" charset="-122"/>
              </a:endParaRPr>
            </a:p>
          </p:txBody>
        </p:sp>
        <p:sp>
          <p:nvSpPr>
            <p:cNvPr id="28" name="左大括号 27"/>
            <p:cNvSpPr/>
            <p:nvPr/>
          </p:nvSpPr>
          <p:spPr>
            <a:xfrm rot="16200000">
              <a:off x="5857884" y="1947438"/>
              <a:ext cx="214314" cy="2928958"/>
            </a:xfrm>
            <a:prstGeom prst="leftBrace">
              <a:avLst/>
            </a:prstGeom>
            <a:ln w="19050">
              <a:solidFill>
                <a:srgbClr val="C0262E"/>
              </a:solidFill>
              <a:tailEnd type="none"/>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b="1">
                <a:solidFill>
                  <a:srgbClr val="525252"/>
                </a:solidFill>
                <a:latin typeface="楷体" panose="02010609060101010101" pitchFamily="49" charset="-122"/>
                <a:ea typeface="楷体" panose="02010609060101010101" pitchFamily="49" charset="-122"/>
              </a:endParaRPr>
            </a:p>
          </p:txBody>
        </p:sp>
        <p:sp>
          <p:nvSpPr>
            <p:cNvPr id="29" name="TextBox 40"/>
            <p:cNvSpPr txBox="1"/>
            <p:nvPr/>
          </p:nvSpPr>
          <p:spPr>
            <a:xfrm>
              <a:off x="6643702" y="2376066"/>
              <a:ext cx="1000132" cy="338554"/>
            </a:xfrm>
            <a:prstGeom prst="rect">
              <a:avLst/>
            </a:prstGeom>
            <a:noFill/>
          </p:spPr>
          <p:txBody>
            <a:bodyPr wrap="square" rtlCol="0">
              <a:spAutoFit/>
            </a:bodyPr>
            <a:lstStyle/>
            <a:p>
              <a:pPr algn="l">
                <a:lnSpc>
                  <a:spcPct val="100000"/>
                </a:lnSpc>
              </a:pPr>
              <a:r>
                <a:rPr lang="zh-CN" altLang="en-US" sz="1600" b="1">
                  <a:solidFill>
                    <a:srgbClr val="525252"/>
                  </a:solidFill>
                  <a:latin typeface="楷体" panose="02010609060101010101" pitchFamily="49" charset="-122"/>
                  <a:ea typeface="楷体" panose="02010609060101010101" pitchFamily="49" charset="-122"/>
                  <a:cs typeface="Consolas" panose="020B0609020204030204" pitchFamily="49" charset="0"/>
                </a:rPr>
                <a:t>有序段</a:t>
              </a:r>
              <a:r>
                <a:rPr lang="en-US" altLang="zh-CN" sz="1600" b="1" i="1">
                  <a:solidFill>
                    <a:srgbClr val="525252"/>
                  </a:solidFill>
                  <a:latin typeface="楷体" panose="02010609060101010101" pitchFamily="49" charset="-122"/>
                  <a:ea typeface="楷体" panose="02010609060101010101" pitchFamily="49" charset="-122"/>
                  <a:cs typeface="Consolas" panose="020B0609020204030204" pitchFamily="49" charset="0"/>
                </a:rPr>
                <a:t>k</a:t>
              </a:r>
              <a:endParaRPr lang="zh-CN" altLang="en-US" sz="1600" b="1" i="1">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30" name="TextBox 41"/>
            <p:cNvSpPr txBox="1"/>
            <p:nvPr/>
          </p:nvSpPr>
          <p:spPr>
            <a:xfrm>
              <a:off x="5429256" y="3590512"/>
              <a:ext cx="1285884" cy="338554"/>
            </a:xfrm>
            <a:prstGeom prst="rect">
              <a:avLst/>
            </a:prstGeom>
            <a:noFill/>
          </p:spPr>
          <p:txBody>
            <a:bodyPr wrap="square" rtlCol="0">
              <a:spAutoFit/>
            </a:bodyPr>
            <a:lstStyle/>
            <a:p>
              <a:pPr algn="l">
                <a:lnSpc>
                  <a:spcPct val="100000"/>
                </a:lnSpc>
              </a:pPr>
              <a:r>
                <a:rPr lang="zh-CN" altLang="en-US" sz="1600" b="1">
                  <a:solidFill>
                    <a:srgbClr val="525252"/>
                  </a:solidFill>
                  <a:latin typeface="楷体" panose="02010609060101010101" pitchFamily="49" charset="-122"/>
                  <a:ea typeface="楷体" panose="02010609060101010101" pitchFamily="49" charset="-122"/>
                  <a:cs typeface="Consolas" panose="020B0609020204030204" pitchFamily="49" charset="0"/>
                </a:rPr>
                <a:t>新有序段</a:t>
              </a:r>
              <a:r>
                <a:rPr lang="en-US" altLang="zh-CN" sz="1600" b="1">
                  <a:solidFill>
                    <a:srgbClr val="525252"/>
                  </a:solidFill>
                  <a:latin typeface="楷体" panose="02010609060101010101" pitchFamily="49" charset="-122"/>
                  <a:ea typeface="楷体" panose="02010609060101010101" pitchFamily="49" charset="-122"/>
                  <a:cs typeface="Consolas" panose="020B0609020204030204" pitchFamily="49" charset="0"/>
                </a:rPr>
                <a:t>2</a:t>
              </a:r>
              <a:endParaRPr lang="zh-CN" altLang="en-US" sz="1600" b="1">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31" name="TextBox 42"/>
            <p:cNvSpPr txBox="1"/>
            <p:nvPr/>
          </p:nvSpPr>
          <p:spPr>
            <a:xfrm>
              <a:off x="7786710" y="2804694"/>
              <a:ext cx="500066" cy="369332"/>
            </a:xfrm>
            <a:prstGeom prst="rect">
              <a:avLst/>
            </a:prstGeom>
            <a:noFill/>
          </p:spPr>
          <p:txBody>
            <a:bodyPr wrap="square" rtlCol="0">
              <a:spAutoFit/>
            </a:bodyPr>
            <a:lstStyle/>
            <a:p>
              <a:pPr algn="l">
                <a:lnSpc>
                  <a:spcPct val="100000"/>
                </a:lnSpc>
              </a:pPr>
              <a:r>
                <a:rPr lang="en-US" altLang="zh-CN" sz="1800" b="1">
                  <a:solidFill>
                    <a:srgbClr val="C0262E"/>
                  </a:solidFill>
                  <a:latin typeface="楷体" panose="02010609060101010101" pitchFamily="49" charset="-122"/>
                  <a:ea typeface="楷体" panose="02010609060101010101" pitchFamily="49" charset="-122"/>
                </a:rPr>
                <a:t>…</a:t>
              </a:r>
              <a:endParaRPr lang="zh-CN" altLang="en-US" sz="1800" b="1">
                <a:solidFill>
                  <a:srgbClr val="C0262E"/>
                </a:solidFill>
                <a:latin typeface="楷体" panose="02010609060101010101" pitchFamily="49" charset="-122"/>
                <a:ea typeface="楷体" panose="02010609060101010101" pitchFamily="49" charset="-122"/>
              </a:endParaRPr>
            </a:p>
          </p:txBody>
        </p:sp>
      </p:grpSp>
      <p:sp>
        <p:nvSpPr>
          <p:cNvPr id="32" name="TextBox 43"/>
          <p:cNvSpPr txBox="1"/>
          <p:nvPr/>
        </p:nvSpPr>
        <p:spPr>
          <a:xfrm>
            <a:off x="4012434" y="3717627"/>
            <a:ext cx="500066" cy="369332"/>
          </a:xfrm>
          <a:prstGeom prst="rect">
            <a:avLst/>
          </a:prstGeom>
          <a:noFill/>
        </p:spPr>
        <p:txBody>
          <a:bodyPr wrap="square" rtlCol="0">
            <a:spAutoFit/>
          </a:bodyPr>
          <a:lstStyle/>
          <a:p>
            <a:pPr algn="l">
              <a:lnSpc>
                <a:spcPct val="100000"/>
              </a:lnSpc>
            </a:pPr>
            <a:r>
              <a:rPr lang="en-US" altLang="zh-CN" sz="1800" dirty="0">
                <a:solidFill>
                  <a:srgbClr val="C0262E"/>
                </a:solidFill>
                <a:latin typeface="+mj-ea"/>
                <a:ea typeface="+mj-ea"/>
              </a:rPr>
              <a:t>…</a:t>
            </a:r>
            <a:endParaRPr lang="zh-CN" altLang="en-US" sz="1800" dirty="0">
              <a:solidFill>
                <a:srgbClr val="C0262E"/>
              </a:solidFill>
              <a:latin typeface="+mj-ea"/>
              <a:ea typeface="+mj-ea"/>
            </a:endParaRPr>
          </a:p>
        </p:txBody>
      </p:sp>
      <p:sp>
        <p:nvSpPr>
          <p:cNvPr id="35" name="文本框 34"/>
          <p:cNvSpPr txBox="1"/>
          <p:nvPr/>
        </p:nvSpPr>
        <p:spPr>
          <a:xfrm>
            <a:off x="8720854" y="3172947"/>
            <a:ext cx="2608355" cy="369332"/>
          </a:xfrm>
          <a:prstGeom prst="rect">
            <a:avLst/>
          </a:prstGeom>
          <a:noFill/>
        </p:spPr>
        <p:txBody>
          <a:bodyPr wrap="square">
            <a:spAutoFit/>
          </a:bodyPr>
          <a:lstStyle/>
          <a:p>
            <a:pPr algn="l">
              <a:lnSpc>
                <a:spcPct val="100000"/>
              </a:lnSpc>
              <a:spcBef>
                <a:spcPts val="0"/>
              </a:spcBef>
            </a:pPr>
            <a:r>
              <a:rPr lang="zh-CN" altLang="en-US" b="1" dirty="0">
                <a:solidFill>
                  <a:srgbClr val="A5A5A5">
                    <a:lumMod val="50000"/>
                  </a:srgbClr>
                </a:solidFill>
                <a:latin typeface="思源黑体 CN Medium" panose="020B0600000000000000" pitchFamily="34" charset="-122"/>
                <a:ea typeface="思源黑体 CN Medium" panose="020B0600000000000000" pitchFamily="34" charset="-122"/>
              </a:rPr>
              <a:t>主要的归并排序方法：</a:t>
            </a:r>
          </a:p>
        </p:txBody>
      </p:sp>
      <p:sp>
        <p:nvSpPr>
          <p:cNvPr id="37" name="文本框 36"/>
          <p:cNvSpPr txBox="1"/>
          <p:nvPr/>
        </p:nvSpPr>
        <p:spPr>
          <a:xfrm>
            <a:off x="9095672" y="3668881"/>
            <a:ext cx="1855846" cy="369332"/>
          </a:xfrm>
          <a:prstGeom prst="rect">
            <a:avLst/>
          </a:prstGeom>
          <a:solidFill>
            <a:srgbClr val="C0262E"/>
          </a:solidFill>
        </p:spPr>
        <p:txBody>
          <a:bodyPr wrap="square">
            <a:spAutoFit/>
          </a:bodyPr>
          <a:lstStyle/>
          <a:p>
            <a:pPr algn="l">
              <a:lnSpc>
                <a:spcPct val="100000"/>
              </a:lnSpc>
              <a:spcBef>
                <a:spcPct val="50000"/>
              </a:spcBef>
            </a:pPr>
            <a:r>
              <a:rPr lang="zh-CN" altLang="en-US" b="1" dirty="0">
                <a:solidFill>
                  <a:schemeClr val="bg1"/>
                </a:solidFill>
                <a:latin typeface="思源黑体 CN Medium" panose="020B0600000000000000" pitchFamily="34" charset="-122"/>
                <a:ea typeface="思源黑体 CN Medium" panose="020B0600000000000000" pitchFamily="34" charset="-122"/>
              </a:rPr>
              <a:t>二路归并排序</a:t>
            </a:r>
          </a:p>
        </p:txBody>
      </p:sp>
    </p:spTree>
    <p:extLst>
      <p:ext uri="{BB962C8B-B14F-4D97-AF65-F5344CB8AC3E}">
        <p14:creationId xmlns:p14="http://schemas.microsoft.com/office/powerpoint/2010/main" val="3458776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P spid="35" grpId="0"/>
      <p:bldP spid="3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53074" y="147116"/>
            <a:ext cx="4346062"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9.5.1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自底向上的二路归并排序</a:t>
            </a:r>
          </a:p>
        </p:txBody>
      </p:sp>
      <p:pic>
        <p:nvPicPr>
          <p:cNvPr id="34" name="图片 33"/>
          <p:cNvPicPr>
            <a:picLocks noChangeAspect="1"/>
          </p:cNvPicPr>
          <p:nvPr/>
        </p:nvPicPr>
        <p:blipFill rotWithShape="1">
          <a:blip r:embed="rId2" cstate="print">
            <a:extLst>
              <a:ext uri="{28A0092B-C50C-407E-A947-70E740481C1C}">
                <a14:useLocalDpi xmlns:a14="http://schemas.microsoft.com/office/drawing/2010/main" val="0"/>
              </a:ext>
            </a:extLst>
          </a:blip>
          <a:srcRect l="8509" t="7187" r="9793" b="8804"/>
          <a:stretch>
            <a:fillRect/>
          </a:stretch>
        </p:blipFill>
        <p:spPr>
          <a:xfrm flipH="1">
            <a:off x="8260325" y="2294933"/>
            <a:ext cx="3501022" cy="3493337"/>
          </a:xfrm>
          <a:prstGeom prst="rect">
            <a:avLst/>
          </a:prstGeom>
        </p:spPr>
      </p:pic>
      <p:sp>
        <p:nvSpPr>
          <p:cNvPr id="3" name="文本框 2"/>
          <p:cNvSpPr txBox="1"/>
          <p:nvPr/>
        </p:nvSpPr>
        <p:spPr>
          <a:xfrm>
            <a:off x="1178351" y="1153939"/>
            <a:ext cx="1838227" cy="400110"/>
          </a:xfrm>
          <a:prstGeom prst="rect">
            <a:avLst/>
          </a:prstGeom>
          <a:solidFill>
            <a:srgbClr val="C0262E"/>
          </a:solidFill>
        </p:spPr>
        <p:txBody>
          <a:bodyPr wrap="square">
            <a:spAutoFit/>
          </a:bodyPr>
          <a:lstStyle/>
          <a:p>
            <a:pPr algn="ctr"/>
            <a:r>
              <a:rPr lang="en-US" altLang="zh-CN" sz="2000" b="1" dirty="0">
                <a:solidFill>
                  <a:schemeClr val="bg1"/>
                </a:solidFill>
                <a:latin typeface="思源黑体 CN Medium" panose="020B0600000000000000" pitchFamily="34" charset="-122"/>
                <a:ea typeface="思源黑体 CN Medium" panose="020B0600000000000000" pitchFamily="34" charset="-122"/>
              </a:rPr>
              <a:t>1. </a:t>
            </a:r>
            <a:r>
              <a:rPr lang="zh-CN" altLang="zh-CN" sz="2000" b="1" dirty="0">
                <a:solidFill>
                  <a:schemeClr val="bg1"/>
                </a:solidFill>
                <a:latin typeface="思源黑体 CN Medium" panose="020B0600000000000000" pitchFamily="34" charset="-122"/>
                <a:ea typeface="思源黑体 CN Medium" panose="020B0600000000000000" pitchFamily="34" charset="-122"/>
              </a:rPr>
              <a:t>排序思路</a:t>
            </a:r>
          </a:p>
        </p:txBody>
      </p:sp>
      <p:sp>
        <p:nvSpPr>
          <p:cNvPr id="6" name="Text Box 2"/>
          <p:cNvSpPr txBox="1">
            <a:spLocks noChangeArrowheads="1"/>
          </p:cNvSpPr>
          <p:nvPr/>
        </p:nvSpPr>
        <p:spPr bwMode="auto">
          <a:xfrm>
            <a:off x="1152524" y="1743444"/>
            <a:ext cx="6624638" cy="338554"/>
          </a:xfrm>
          <a:prstGeom prst="rect">
            <a:avLst/>
          </a:prstGeom>
          <a:noFill/>
          <a:ln w="9525">
            <a:noFill/>
            <a:miter lim="800000"/>
          </a:ln>
          <a:effectLst/>
        </p:spPr>
        <p:txBody>
          <a:bodyPr>
            <a:spAutoFit/>
          </a:bodyPr>
          <a:lstStyle/>
          <a:p>
            <a:pPr algn="l">
              <a:lnSpc>
                <a:spcPct val="100000"/>
              </a:lnSpc>
              <a:spcBef>
                <a:spcPct val="50000"/>
              </a:spcBef>
            </a:pPr>
            <a:r>
              <a:rPr kumimoji="1" lang="en-US" altLang="zh-CN" sz="1600" b="1" dirty="0">
                <a:solidFill>
                  <a:srgbClr val="525252"/>
                </a:solidFill>
                <a:latin typeface="Consolas" panose="020B0609020204030204" pitchFamily="49" charset="0"/>
                <a:cs typeface="Consolas" panose="020B0609020204030204" pitchFamily="49" charset="0"/>
              </a:rPr>
              <a:t>18    2   20   34   12   32    6   16    1    5</a:t>
            </a:r>
          </a:p>
        </p:txBody>
      </p:sp>
      <p:grpSp>
        <p:nvGrpSpPr>
          <p:cNvPr id="94" name="组合 93"/>
          <p:cNvGrpSpPr/>
          <p:nvPr/>
        </p:nvGrpSpPr>
        <p:grpSpPr>
          <a:xfrm>
            <a:off x="1152524" y="2255652"/>
            <a:ext cx="5910771" cy="3870398"/>
            <a:chOff x="1152524" y="2255652"/>
            <a:chExt cx="6215106" cy="4069678"/>
          </a:xfrm>
        </p:grpSpPr>
        <p:grpSp>
          <p:nvGrpSpPr>
            <p:cNvPr id="18" name="组合 17"/>
            <p:cNvGrpSpPr/>
            <p:nvPr/>
          </p:nvGrpSpPr>
          <p:grpSpPr>
            <a:xfrm>
              <a:off x="1152524" y="2255652"/>
              <a:ext cx="6215106" cy="396000"/>
              <a:chOff x="1357290" y="2500306"/>
              <a:chExt cx="6215106" cy="396000"/>
            </a:xfrm>
          </p:grpSpPr>
          <p:sp>
            <p:nvSpPr>
              <p:cNvPr id="19" name="矩形 18"/>
              <p:cNvSpPr/>
              <p:nvPr/>
            </p:nvSpPr>
            <p:spPr>
              <a:xfrm>
                <a:off x="1357290" y="2500306"/>
                <a:ext cx="428628" cy="396000"/>
              </a:xfrm>
              <a:prstGeom prst="rect">
                <a:avLst/>
              </a:prstGeom>
              <a:solidFill>
                <a:srgbClr val="E94A47"/>
              </a:solidFill>
              <a:ln>
                <a:solidFill>
                  <a:schemeClr val="bg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dirty="0">
                    <a:solidFill>
                      <a:schemeClr val="bg1"/>
                    </a:solidFill>
                  </a:rPr>
                  <a:t>18</a:t>
                </a:r>
                <a:endParaRPr lang="zh-CN" altLang="en-US" sz="1400" b="1" dirty="0">
                  <a:solidFill>
                    <a:schemeClr val="bg1"/>
                  </a:solidFill>
                </a:endParaRPr>
              </a:p>
            </p:txBody>
          </p:sp>
          <p:sp>
            <p:nvSpPr>
              <p:cNvPr id="20" name="矩形 19"/>
              <p:cNvSpPr/>
              <p:nvPr/>
            </p:nvSpPr>
            <p:spPr>
              <a:xfrm>
                <a:off x="2000232" y="2500306"/>
                <a:ext cx="428628" cy="396000"/>
              </a:xfrm>
              <a:prstGeom prst="rect">
                <a:avLst/>
              </a:prstGeom>
              <a:solidFill>
                <a:srgbClr val="E94A47"/>
              </a:solidFill>
              <a:ln>
                <a:solidFill>
                  <a:schemeClr val="bg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a:solidFill>
                      <a:schemeClr val="bg1"/>
                    </a:solidFill>
                  </a:rPr>
                  <a:t>2</a:t>
                </a:r>
                <a:endParaRPr lang="zh-CN" altLang="en-US" sz="1400" b="1">
                  <a:solidFill>
                    <a:schemeClr val="bg1"/>
                  </a:solidFill>
                </a:endParaRPr>
              </a:p>
            </p:txBody>
          </p:sp>
          <p:sp>
            <p:nvSpPr>
              <p:cNvPr id="21" name="矩形 20"/>
              <p:cNvSpPr/>
              <p:nvPr/>
            </p:nvSpPr>
            <p:spPr>
              <a:xfrm>
                <a:off x="2643174" y="2500306"/>
                <a:ext cx="428628" cy="396000"/>
              </a:xfrm>
              <a:prstGeom prst="rect">
                <a:avLst/>
              </a:prstGeom>
              <a:solidFill>
                <a:srgbClr val="E94A47"/>
              </a:solidFill>
              <a:ln>
                <a:solidFill>
                  <a:schemeClr val="bg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a:solidFill>
                      <a:schemeClr val="bg1"/>
                    </a:solidFill>
                  </a:rPr>
                  <a:t>20</a:t>
                </a:r>
              </a:p>
            </p:txBody>
          </p:sp>
          <p:sp>
            <p:nvSpPr>
              <p:cNvPr id="22" name="矩形 21"/>
              <p:cNvSpPr/>
              <p:nvPr/>
            </p:nvSpPr>
            <p:spPr>
              <a:xfrm>
                <a:off x="3286116" y="2500306"/>
                <a:ext cx="428628" cy="396000"/>
              </a:xfrm>
              <a:prstGeom prst="rect">
                <a:avLst/>
              </a:prstGeom>
              <a:solidFill>
                <a:srgbClr val="E94A47"/>
              </a:solidFill>
              <a:ln>
                <a:solidFill>
                  <a:schemeClr val="bg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a:solidFill>
                      <a:schemeClr val="bg1"/>
                    </a:solidFill>
                  </a:rPr>
                  <a:t>34</a:t>
                </a:r>
                <a:endParaRPr lang="zh-CN" altLang="en-US" sz="1400" b="1">
                  <a:solidFill>
                    <a:schemeClr val="bg1"/>
                  </a:solidFill>
                </a:endParaRPr>
              </a:p>
            </p:txBody>
          </p:sp>
          <p:sp>
            <p:nvSpPr>
              <p:cNvPr id="23" name="矩形 22"/>
              <p:cNvSpPr/>
              <p:nvPr/>
            </p:nvSpPr>
            <p:spPr>
              <a:xfrm>
                <a:off x="3929058" y="2500306"/>
                <a:ext cx="428628" cy="396000"/>
              </a:xfrm>
              <a:prstGeom prst="rect">
                <a:avLst/>
              </a:prstGeom>
              <a:solidFill>
                <a:srgbClr val="E94A47"/>
              </a:solidFill>
              <a:ln>
                <a:solidFill>
                  <a:schemeClr val="bg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a:solidFill>
                      <a:schemeClr val="bg1"/>
                    </a:solidFill>
                  </a:rPr>
                  <a:t>12</a:t>
                </a:r>
                <a:endParaRPr lang="zh-CN" altLang="en-US" sz="1400" b="1">
                  <a:solidFill>
                    <a:schemeClr val="bg1"/>
                  </a:solidFill>
                </a:endParaRPr>
              </a:p>
            </p:txBody>
          </p:sp>
          <p:sp>
            <p:nvSpPr>
              <p:cNvPr id="24" name="矩形 23"/>
              <p:cNvSpPr/>
              <p:nvPr/>
            </p:nvSpPr>
            <p:spPr>
              <a:xfrm>
                <a:off x="4572000" y="2500306"/>
                <a:ext cx="428628" cy="396000"/>
              </a:xfrm>
              <a:prstGeom prst="rect">
                <a:avLst/>
              </a:prstGeom>
              <a:solidFill>
                <a:srgbClr val="E94A47"/>
              </a:solidFill>
              <a:ln>
                <a:solidFill>
                  <a:schemeClr val="bg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a:solidFill>
                      <a:schemeClr val="bg1"/>
                    </a:solidFill>
                  </a:rPr>
                  <a:t>32</a:t>
                </a:r>
                <a:endParaRPr lang="zh-CN" altLang="en-US" sz="1400" b="1">
                  <a:solidFill>
                    <a:schemeClr val="bg1"/>
                  </a:solidFill>
                </a:endParaRPr>
              </a:p>
            </p:txBody>
          </p:sp>
          <p:sp>
            <p:nvSpPr>
              <p:cNvPr id="25" name="矩形 24"/>
              <p:cNvSpPr/>
              <p:nvPr/>
            </p:nvSpPr>
            <p:spPr>
              <a:xfrm>
                <a:off x="5214942" y="2500306"/>
                <a:ext cx="428628" cy="396000"/>
              </a:xfrm>
              <a:prstGeom prst="rect">
                <a:avLst/>
              </a:prstGeom>
              <a:solidFill>
                <a:srgbClr val="E94A47"/>
              </a:solidFill>
              <a:ln>
                <a:solidFill>
                  <a:schemeClr val="bg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a:solidFill>
                      <a:schemeClr val="bg1"/>
                    </a:solidFill>
                  </a:rPr>
                  <a:t>6</a:t>
                </a:r>
                <a:endParaRPr lang="zh-CN" altLang="en-US" sz="1400" b="1">
                  <a:solidFill>
                    <a:schemeClr val="bg1"/>
                  </a:solidFill>
                </a:endParaRPr>
              </a:p>
            </p:txBody>
          </p:sp>
          <p:sp>
            <p:nvSpPr>
              <p:cNvPr id="26" name="矩形 25"/>
              <p:cNvSpPr/>
              <p:nvPr/>
            </p:nvSpPr>
            <p:spPr>
              <a:xfrm>
                <a:off x="5857884" y="2500306"/>
                <a:ext cx="428628" cy="396000"/>
              </a:xfrm>
              <a:prstGeom prst="rect">
                <a:avLst/>
              </a:prstGeom>
              <a:solidFill>
                <a:srgbClr val="E94A47"/>
              </a:solidFill>
              <a:ln>
                <a:solidFill>
                  <a:schemeClr val="bg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dirty="0">
                    <a:solidFill>
                      <a:schemeClr val="bg1"/>
                    </a:solidFill>
                  </a:rPr>
                  <a:t>16</a:t>
                </a:r>
                <a:endParaRPr lang="zh-CN" altLang="en-US" sz="1400" b="1" dirty="0">
                  <a:solidFill>
                    <a:schemeClr val="bg1"/>
                  </a:solidFill>
                </a:endParaRPr>
              </a:p>
            </p:txBody>
          </p:sp>
          <p:sp>
            <p:nvSpPr>
              <p:cNvPr id="27" name="矩形 26"/>
              <p:cNvSpPr/>
              <p:nvPr/>
            </p:nvSpPr>
            <p:spPr>
              <a:xfrm>
                <a:off x="6500826" y="2500306"/>
                <a:ext cx="428628" cy="396000"/>
              </a:xfrm>
              <a:prstGeom prst="rect">
                <a:avLst/>
              </a:prstGeom>
              <a:solidFill>
                <a:srgbClr val="E94A47"/>
              </a:solidFill>
              <a:ln>
                <a:solidFill>
                  <a:schemeClr val="bg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a:solidFill>
                      <a:schemeClr val="bg1"/>
                    </a:solidFill>
                  </a:rPr>
                  <a:t>1</a:t>
                </a:r>
                <a:endParaRPr lang="zh-CN" altLang="en-US" sz="1400" b="1">
                  <a:solidFill>
                    <a:schemeClr val="bg1"/>
                  </a:solidFill>
                </a:endParaRPr>
              </a:p>
            </p:txBody>
          </p:sp>
          <p:sp>
            <p:nvSpPr>
              <p:cNvPr id="28" name="矩形 27"/>
              <p:cNvSpPr/>
              <p:nvPr/>
            </p:nvSpPr>
            <p:spPr>
              <a:xfrm>
                <a:off x="7143768" y="2500306"/>
                <a:ext cx="428628" cy="396000"/>
              </a:xfrm>
              <a:prstGeom prst="rect">
                <a:avLst/>
              </a:prstGeom>
              <a:solidFill>
                <a:srgbClr val="E94A47"/>
              </a:solidFill>
              <a:ln>
                <a:solidFill>
                  <a:schemeClr val="bg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a:solidFill>
                      <a:schemeClr val="bg1"/>
                    </a:solidFill>
                  </a:rPr>
                  <a:t>15</a:t>
                </a:r>
                <a:endParaRPr lang="zh-CN" altLang="en-US" sz="1400" b="1">
                  <a:solidFill>
                    <a:schemeClr val="bg1"/>
                  </a:solidFill>
                </a:endParaRPr>
              </a:p>
            </p:txBody>
          </p:sp>
        </p:grpSp>
        <p:grpSp>
          <p:nvGrpSpPr>
            <p:cNvPr id="29" name="组合 28"/>
            <p:cNvGrpSpPr/>
            <p:nvPr/>
          </p:nvGrpSpPr>
          <p:grpSpPr>
            <a:xfrm>
              <a:off x="1152524" y="2651652"/>
              <a:ext cx="1071570" cy="1101910"/>
              <a:chOff x="1357290" y="2651652"/>
              <a:chExt cx="1071570" cy="1101910"/>
            </a:xfrm>
          </p:grpSpPr>
          <p:sp>
            <p:nvSpPr>
              <p:cNvPr id="30" name="矩形 29"/>
              <p:cNvSpPr/>
              <p:nvPr/>
            </p:nvSpPr>
            <p:spPr>
              <a:xfrm>
                <a:off x="1357290" y="3357562"/>
                <a:ext cx="1071570" cy="396000"/>
              </a:xfrm>
              <a:prstGeom prst="rect">
                <a:avLst/>
              </a:prstGeom>
              <a:solidFill>
                <a:srgbClr val="E94A47"/>
              </a:solidFill>
              <a:ln>
                <a:solidFill>
                  <a:schemeClr val="bg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dirty="0">
                    <a:solidFill>
                      <a:schemeClr val="bg1"/>
                    </a:solidFill>
                  </a:rPr>
                  <a:t>2      18</a:t>
                </a:r>
                <a:endParaRPr lang="zh-CN" altLang="en-US" sz="1400" b="1" dirty="0">
                  <a:solidFill>
                    <a:schemeClr val="bg1"/>
                  </a:solidFill>
                </a:endParaRPr>
              </a:p>
            </p:txBody>
          </p:sp>
          <p:cxnSp>
            <p:nvCxnSpPr>
              <p:cNvPr id="31" name="直接连接符 30"/>
              <p:cNvCxnSpPr>
                <a:stCxn id="19" idx="2"/>
                <a:endCxn id="30" idx="0"/>
              </p:cNvCxnSpPr>
              <p:nvPr/>
            </p:nvCxnSpPr>
            <p:spPr>
              <a:xfrm>
                <a:off x="1571604" y="2651652"/>
                <a:ext cx="321471" cy="705910"/>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32" name="直接连接符 31"/>
              <p:cNvCxnSpPr>
                <a:stCxn id="20" idx="2"/>
                <a:endCxn id="30" idx="0"/>
              </p:cNvCxnSpPr>
              <p:nvPr/>
            </p:nvCxnSpPr>
            <p:spPr>
              <a:xfrm flipH="1">
                <a:off x="1893075" y="2651652"/>
                <a:ext cx="321471" cy="705910"/>
              </a:xfrm>
              <a:prstGeom prst="line">
                <a:avLst/>
              </a:prstGeom>
              <a:ln w="19050">
                <a:tailEnd type="none"/>
              </a:ln>
            </p:spPr>
            <p:style>
              <a:lnRef idx="2">
                <a:schemeClr val="dk1"/>
              </a:lnRef>
              <a:fillRef idx="0">
                <a:schemeClr val="dk1"/>
              </a:fillRef>
              <a:effectRef idx="1">
                <a:schemeClr val="dk1"/>
              </a:effectRef>
              <a:fontRef idx="minor">
                <a:schemeClr val="tx1"/>
              </a:fontRef>
            </p:style>
          </p:cxnSp>
        </p:grpSp>
        <p:grpSp>
          <p:nvGrpSpPr>
            <p:cNvPr id="33" name="组合 32"/>
            <p:cNvGrpSpPr/>
            <p:nvPr/>
          </p:nvGrpSpPr>
          <p:grpSpPr>
            <a:xfrm>
              <a:off x="2438408" y="2651652"/>
              <a:ext cx="1071570" cy="1101910"/>
              <a:chOff x="2643174" y="2651652"/>
              <a:chExt cx="1071570" cy="1101910"/>
            </a:xfrm>
          </p:grpSpPr>
          <p:sp>
            <p:nvSpPr>
              <p:cNvPr id="37" name="矩形 36"/>
              <p:cNvSpPr/>
              <p:nvPr/>
            </p:nvSpPr>
            <p:spPr>
              <a:xfrm>
                <a:off x="2643174" y="3357562"/>
                <a:ext cx="1071570" cy="396000"/>
              </a:xfrm>
              <a:prstGeom prst="rect">
                <a:avLst/>
              </a:prstGeom>
              <a:solidFill>
                <a:srgbClr val="E94A47"/>
              </a:solidFill>
              <a:ln>
                <a:solidFill>
                  <a:srgbClr val="525252"/>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pPr>
                <a:r>
                  <a:rPr lang="en-US" altLang="zh-CN" sz="1400" b="1" dirty="0">
                    <a:solidFill>
                      <a:schemeClr val="bg1"/>
                    </a:solidFill>
                  </a:rPr>
                  <a:t>20     34</a:t>
                </a:r>
                <a:endParaRPr lang="zh-CN" altLang="en-US" sz="1400" b="1" dirty="0">
                  <a:solidFill>
                    <a:schemeClr val="bg1"/>
                  </a:solidFill>
                </a:endParaRPr>
              </a:p>
            </p:txBody>
          </p:sp>
          <p:cxnSp>
            <p:nvCxnSpPr>
              <p:cNvPr id="38" name="直接连接符 37"/>
              <p:cNvCxnSpPr>
                <a:stCxn id="21" idx="2"/>
                <a:endCxn id="37" idx="0"/>
              </p:cNvCxnSpPr>
              <p:nvPr/>
            </p:nvCxnSpPr>
            <p:spPr>
              <a:xfrm>
                <a:off x="2857488" y="2651652"/>
                <a:ext cx="321471" cy="705910"/>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39" name="直接连接符 38"/>
              <p:cNvCxnSpPr>
                <a:stCxn id="22" idx="2"/>
                <a:endCxn id="37" idx="0"/>
              </p:cNvCxnSpPr>
              <p:nvPr/>
            </p:nvCxnSpPr>
            <p:spPr>
              <a:xfrm flipH="1">
                <a:off x="3178959" y="2651652"/>
                <a:ext cx="321471" cy="705910"/>
              </a:xfrm>
              <a:prstGeom prst="line">
                <a:avLst/>
              </a:prstGeom>
              <a:ln w="19050">
                <a:tailEnd type="none"/>
              </a:ln>
            </p:spPr>
            <p:style>
              <a:lnRef idx="2">
                <a:schemeClr val="dk1"/>
              </a:lnRef>
              <a:fillRef idx="0">
                <a:schemeClr val="dk1"/>
              </a:fillRef>
              <a:effectRef idx="1">
                <a:schemeClr val="dk1"/>
              </a:effectRef>
              <a:fontRef idx="minor">
                <a:schemeClr val="tx1"/>
              </a:fontRef>
            </p:style>
          </p:cxnSp>
        </p:grpSp>
        <p:grpSp>
          <p:nvGrpSpPr>
            <p:cNvPr id="40" name="组合 39"/>
            <p:cNvGrpSpPr/>
            <p:nvPr/>
          </p:nvGrpSpPr>
          <p:grpSpPr>
            <a:xfrm>
              <a:off x="3724292" y="2651652"/>
              <a:ext cx="1071570" cy="1101910"/>
              <a:chOff x="3929058" y="2651652"/>
              <a:chExt cx="1071570" cy="1101910"/>
            </a:xfrm>
          </p:grpSpPr>
          <p:sp>
            <p:nvSpPr>
              <p:cNvPr id="41" name="矩形 40"/>
              <p:cNvSpPr/>
              <p:nvPr/>
            </p:nvSpPr>
            <p:spPr>
              <a:xfrm>
                <a:off x="3929058" y="3357562"/>
                <a:ext cx="1071570" cy="396000"/>
              </a:xfrm>
              <a:prstGeom prst="rect">
                <a:avLst/>
              </a:prstGeom>
              <a:solidFill>
                <a:srgbClr val="E94A47"/>
              </a:solidFill>
              <a:ln>
                <a:solidFill>
                  <a:srgbClr val="525252"/>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pPr>
                <a:r>
                  <a:rPr lang="en-US" altLang="zh-CN" sz="1400" b="1" dirty="0">
                    <a:solidFill>
                      <a:schemeClr val="bg1"/>
                    </a:solidFill>
                  </a:rPr>
                  <a:t>12     32</a:t>
                </a:r>
                <a:endParaRPr lang="zh-CN" altLang="en-US" sz="1400" b="1" dirty="0">
                  <a:solidFill>
                    <a:schemeClr val="bg1"/>
                  </a:solidFill>
                </a:endParaRPr>
              </a:p>
            </p:txBody>
          </p:sp>
          <p:cxnSp>
            <p:nvCxnSpPr>
              <p:cNvPr id="42" name="直接连接符 41"/>
              <p:cNvCxnSpPr>
                <a:stCxn id="23" idx="2"/>
                <a:endCxn id="41" idx="0"/>
              </p:cNvCxnSpPr>
              <p:nvPr/>
            </p:nvCxnSpPr>
            <p:spPr>
              <a:xfrm>
                <a:off x="4143372" y="2651652"/>
                <a:ext cx="321471" cy="705910"/>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43" name="直接连接符 42"/>
              <p:cNvCxnSpPr>
                <a:stCxn id="24" idx="2"/>
                <a:endCxn id="41" idx="0"/>
              </p:cNvCxnSpPr>
              <p:nvPr/>
            </p:nvCxnSpPr>
            <p:spPr>
              <a:xfrm flipH="1">
                <a:off x="4464843" y="2651652"/>
                <a:ext cx="321471" cy="705910"/>
              </a:xfrm>
              <a:prstGeom prst="line">
                <a:avLst/>
              </a:prstGeom>
              <a:ln w="19050">
                <a:tailEnd type="none"/>
              </a:ln>
            </p:spPr>
            <p:style>
              <a:lnRef idx="2">
                <a:schemeClr val="dk1"/>
              </a:lnRef>
              <a:fillRef idx="0">
                <a:schemeClr val="dk1"/>
              </a:fillRef>
              <a:effectRef idx="1">
                <a:schemeClr val="dk1"/>
              </a:effectRef>
              <a:fontRef idx="minor">
                <a:schemeClr val="tx1"/>
              </a:fontRef>
            </p:style>
          </p:cxnSp>
        </p:grpSp>
        <p:grpSp>
          <p:nvGrpSpPr>
            <p:cNvPr id="44" name="组合 43"/>
            <p:cNvGrpSpPr/>
            <p:nvPr/>
          </p:nvGrpSpPr>
          <p:grpSpPr>
            <a:xfrm>
              <a:off x="5010176" y="2651652"/>
              <a:ext cx="1071570" cy="1101910"/>
              <a:chOff x="5214942" y="2651652"/>
              <a:chExt cx="1071570" cy="1101910"/>
            </a:xfrm>
          </p:grpSpPr>
          <p:sp>
            <p:nvSpPr>
              <p:cNvPr id="45" name="矩形 44"/>
              <p:cNvSpPr/>
              <p:nvPr/>
            </p:nvSpPr>
            <p:spPr>
              <a:xfrm>
                <a:off x="5214942" y="3357562"/>
                <a:ext cx="1071570" cy="396000"/>
              </a:xfrm>
              <a:prstGeom prst="rect">
                <a:avLst/>
              </a:prstGeom>
              <a:solidFill>
                <a:srgbClr val="E94A47"/>
              </a:solidFill>
              <a:ln>
                <a:solidFill>
                  <a:srgbClr val="525252"/>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pPr>
                <a:r>
                  <a:rPr lang="en-US" altLang="zh-CN" sz="1400" b="1" dirty="0">
                    <a:solidFill>
                      <a:schemeClr val="bg1"/>
                    </a:solidFill>
                  </a:rPr>
                  <a:t>6     16</a:t>
                </a:r>
                <a:endParaRPr lang="zh-CN" altLang="en-US" sz="1400" b="1" dirty="0">
                  <a:solidFill>
                    <a:schemeClr val="bg1"/>
                  </a:solidFill>
                </a:endParaRPr>
              </a:p>
            </p:txBody>
          </p:sp>
          <p:cxnSp>
            <p:nvCxnSpPr>
              <p:cNvPr id="46" name="直接连接符 45"/>
              <p:cNvCxnSpPr>
                <a:stCxn id="25" idx="2"/>
                <a:endCxn id="45" idx="0"/>
              </p:cNvCxnSpPr>
              <p:nvPr/>
            </p:nvCxnSpPr>
            <p:spPr>
              <a:xfrm>
                <a:off x="5429256" y="2651652"/>
                <a:ext cx="321471" cy="705910"/>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47" name="直接连接符 46"/>
              <p:cNvCxnSpPr>
                <a:stCxn id="26" idx="2"/>
                <a:endCxn id="45" idx="0"/>
              </p:cNvCxnSpPr>
              <p:nvPr/>
            </p:nvCxnSpPr>
            <p:spPr>
              <a:xfrm flipH="1">
                <a:off x="5750727" y="2651652"/>
                <a:ext cx="321471" cy="705910"/>
              </a:xfrm>
              <a:prstGeom prst="line">
                <a:avLst/>
              </a:prstGeom>
              <a:ln w="19050">
                <a:tailEnd type="none"/>
              </a:ln>
            </p:spPr>
            <p:style>
              <a:lnRef idx="2">
                <a:schemeClr val="dk1"/>
              </a:lnRef>
              <a:fillRef idx="0">
                <a:schemeClr val="dk1"/>
              </a:fillRef>
              <a:effectRef idx="1">
                <a:schemeClr val="dk1"/>
              </a:effectRef>
              <a:fontRef idx="minor">
                <a:schemeClr val="tx1"/>
              </a:fontRef>
            </p:style>
          </p:cxnSp>
        </p:grpSp>
        <p:grpSp>
          <p:nvGrpSpPr>
            <p:cNvPr id="48" name="组合 47"/>
            <p:cNvGrpSpPr/>
            <p:nvPr/>
          </p:nvGrpSpPr>
          <p:grpSpPr>
            <a:xfrm>
              <a:off x="6296060" y="2651652"/>
              <a:ext cx="1071570" cy="1101910"/>
              <a:chOff x="6500826" y="2651652"/>
              <a:chExt cx="1071570" cy="1101910"/>
            </a:xfrm>
          </p:grpSpPr>
          <p:sp>
            <p:nvSpPr>
              <p:cNvPr id="49" name="矩形 48"/>
              <p:cNvSpPr/>
              <p:nvPr/>
            </p:nvSpPr>
            <p:spPr>
              <a:xfrm>
                <a:off x="6500826" y="3357562"/>
                <a:ext cx="1071570" cy="396000"/>
              </a:xfrm>
              <a:prstGeom prst="rect">
                <a:avLst/>
              </a:prstGeom>
              <a:solidFill>
                <a:srgbClr val="E94A47"/>
              </a:solidFill>
              <a:ln>
                <a:solidFill>
                  <a:srgbClr val="525252"/>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pPr>
                <a:r>
                  <a:rPr lang="en-US" altLang="zh-CN" sz="1400" b="1" dirty="0">
                    <a:solidFill>
                      <a:schemeClr val="bg1"/>
                    </a:solidFill>
                  </a:rPr>
                  <a:t>1      15</a:t>
                </a:r>
                <a:endParaRPr lang="zh-CN" altLang="en-US" sz="1400" b="1" dirty="0">
                  <a:solidFill>
                    <a:schemeClr val="bg1"/>
                  </a:solidFill>
                </a:endParaRPr>
              </a:p>
            </p:txBody>
          </p:sp>
          <p:cxnSp>
            <p:nvCxnSpPr>
              <p:cNvPr id="50" name="直接连接符 49"/>
              <p:cNvCxnSpPr>
                <a:stCxn id="27" idx="2"/>
                <a:endCxn id="49" idx="0"/>
              </p:cNvCxnSpPr>
              <p:nvPr/>
            </p:nvCxnSpPr>
            <p:spPr>
              <a:xfrm>
                <a:off x="6715140" y="2651652"/>
                <a:ext cx="321471" cy="705910"/>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51" name="直接连接符 50"/>
              <p:cNvCxnSpPr>
                <a:stCxn id="28" idx="2"/>
                <a:endCxn id="49" idx="0"/>
              </p:cNvCxnSpPr>
              <p:nvPr/>
            </p:nvCxnSpPr>
            <p:spPr>
              <a:xfrm flipH="1">
                <a:off x="7036611" y="2651652"/>
                <a:ext cx="321471" cy="705910"/>
              </a:xfrm>
              <a:prstGeom prst="line">
                <a:avLst/>
              </a:prstGeom>
              <a:ln w="19050">
                <a:tailEnd type="none"/>
              </a:ln>
            </p:spPr>
            <p:style>
              <a:lnRef idx="2">
                <a:schemeClr val="dk1"/>
              </a:lnRef>
              <a:fillRef idx="0">
                <a:schemeClr val="dk1"/>
              </a:fillRef>
              <a:effectRef idx="1">
                <a:schemeClr val="dk1"/>
              </a:effectRef>
              <a:fontRef idx="minor">
                <a:schemeClr val="tx1"/>
              </a:fontRef>
            </p:style>
          </p:cxnSp>
        </p:grpSp>
        <p:sp>
          <p:nvSpPr>
            <p:cNvPr id="52" name="矩形 51"/>
            <p:cNvSpPr/>
            <p:nvPr/>
          </p:nvSpPr>
          <p:spPr>
            <a:xfrm>
              <a:off x="6296060" y="4041602"/>
              <a:ext cx="1071570" cy="396000"/>
            </a:xfrm>
            <a:prstGeom prst="rect">
              <a:avLst/>
            </a:prstGeom>
            <a:solidFill>
              <a:srgbClr val="E94A47"/>
            </a:solidFill>
            <a:ln>
              <a:solidFill>
                <a:srgbClr val="525252"/>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pPr>
              <a:r>
                <a:rPr lang="en-US" altLang="zh-CN" sz="1400" b="1" dirty="0">
                  <a:solidFill>
                    <a:schemeClr val="bg1"/>
                  </a:solidFill>
                </a:rPr>
                <a:t>1      15</a:t>
              </a:r>
              <a:endParaRPr lang="zh-CN" altLang="en-US" sz="1400" b="1" dirty="0">
                <a:solidFill>
                  <a:schemeClr val="bg1"/>
                </a:solidFill>
              </a:endParaRPr>
            </a:p>
          </p:txBody>
        </p:sp>
        <p:grpSp>
          <p:nvGrpSpPr>
            <p:cNvPr id="53" name="组合 52"/>
            <p:cNvGrpSpPr/>
            <p:nvPr/>
          </p:nvGrpSpPr>
          <p:grpSpPr>
            <a:xfrm>
              <a:off x="1152524" y="3753562"/>
              <a:ext cx="2357454" cy="645230"/>
              <a:chOff x="1357290" y="3998216"/>
              <a:chExt cx="2357454" cy="645230"/>
            </a:xfrm>
          </p:grpSpPr>
          <p:sp>
            <p:nvSpPr>
              <p:cNvPr id="54" name="矩形 53"/>
              <p:cNvSpPr/>
              <p:nvPr/>
            </p:nvSpPr>
            <p:spPr>
              <a:xfrm>
                <a:off x="1357290" y="4247446"/>
                <a:ext cx="2357454" cy="396000"/>
              </a:xfrm>
              <a:prstGeom prst="rect">
                <a:avLst/>
              </a:prstGeom>
              <a:solidFill>
                <a:srgbClr val="E94A47"/>
              </a:solidFill>
              <a:ln>
                <a:solidFill>
                  <a:srgbClr val="525252"/>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pPr>
                <a:r>
                  <a:rPr lang="en-US" altLang="zh-CN" sz="1400" b="1">
                    <a:solidFill>
                      <a:schemeClr val="bg1"/>
                    </a:solidFill>
                  </a:rPr>
                  <a:t>2      18    </a:t>
                </a:r>
                <a:r>
                  <a:rPr lang="en-US" altLang="zh-CN" sz="1400" b="1" dirty="0">
                    <a:solidFill>
                      <a:schemeClr val="bg1"/>
                    </a:solidFill>
                  </a:rPr>
                  <a:t>20    34</a:t>
                </a:r>
                <a:endParaRPr lang="zh-CN" altLang="en-US" sz="1400" b="1" dirty="0">
                  <a:solidFill>
                    <a:schemeClr val="bg1"/>
                  </a:solidFill>
                </a:endParaRPr>
              </a:p>
            </p:txBody>
          </p:sp>
          <p:cxnSp>
            <p:nvCxnSpPr>
              <p:cNvPr id="55" name="直接连接符 54"/>
              <p:cNvCxnSpPr>
                <a:stCxn id="30" idx="2"/>
                <a:endCxn id="54" idx="0"/>
              </p:cNvCxnSpPr>
              <p:nvPr/>
            </p:nvCxnSpPr>
            <p:spPr>
              <a:xfrm>
                <a:off x="1893075" y="3998216"/>
                <a:ext cx="642942" cy="249230"/>
              </a:xfrm>
              <a:prstGeom prst="line">
                <a:avLst/>
              </a:prstGeom>
              <a:solidFill>
                <a:srgbClr val="E94A47"/>
              </a:solidFill>
              <a:ln w="19050">
                <a:solidFill>
                  <a:schemeClr val="tx1"/>
                </a:solidFill>
              </a:ln>
            </p:spPr>
            <p:style>
              <a:lnRef idx="1">
                <a:schemeClr val="accent3"/>
              </a:lnRef>
              <a:fillRef idx="2">
                <a:schemeClr val="accent3"/>
              </a:fillRef>
              <a:effectRef idx="1">
                <a:schemeClr val="accent3"/>
              </a:effectRef>
              <a:fontRef idx="minor">
                <a:schemeClr val="dk1"/>
              </a:fontRef>
            </p:style>
          </p:cxnSp>
          <p:cxnSp>
            <p:nvCxnSpPr>
              <p:cNvPr id="56" name="直接连接符 55"/>
              <p:cNvCxnSpPr>
                <a:stCxn id="37" idx="2"/>
                <a:endCxn id="54" idx="0"/>
              </p:cNvCxnSpPr>
              <p:nvPr/>
            </p:nvCxnSpPr>
            <p:spPr>
              <a:xfrm flipH="1">
                <a:off x="2536017" y="3998216"/>
                <a:ext cx="642942" cy="249230"/>
              </a:xfrm>
              <a:prstGeom prst="line">
                <a:avLst/>
              </a:prstGeom>
              <a:solidFill>
                <a:srgbClr val="E94A47"/>
              </a:solidFill>
              <a:ln w="19050">
                <a:solidFill>
                  <a:schemeClr val="tx1"/>
                </a:solidFill>
              </a:ln>
            </p:spPr>
            <p:style>
              <a:lnRef idx="1">
                <a:schemeClr val="accent3"/>
              </a:lnRef>
              <a:fillRef idx="2">
                <a:schemeClr val="accent3"/>
              </a:fillRef>
              <a:effectRef idx="1">
                <a:schemeClr val="accent3"/>
              </a:effectRef>
              <a:fontRef idx="minor">
                <a:schemeClr val="dk1"/>
              </a:fontRef>
            </p:style>
          </p:cxnSp>
        </p:grpSp>
        <p:grpSp>
          <p:nvGrpSpPr>
            <p:cNvPr id="57" name="组合 56"/>
            <p:cNvGrpSpPr/>
            <p:nvPr/>
          </p:nvGrpSpPr>
          <p:grpSpPr>
            <a:xfrm>
              <a:off x="3724292" y="3753562"/>
              <a:ext cx="2357454" cy="684040"/>
              <a:chOff x="3929058" y="3998216"/>
              <a:chExt cx="2357454" cy="684040"/>
            </a:xfrm>
          </p:grpSpPr>
          <p:sp>
            <p:nvSpPr>
              <p:cNvPr id="58" name="矩形 57"/>
              <p:cNvSpPr/>
              <p:nvPr/>
            </p:nvSpPr>
            <p:spPr>
              <a:xfrm>
                <a:off x="3929058" y="4286256"/>
                <a:ext cx="2357454" cy="396000"/>
              </a:xfrm>
              <a:prstGeom prst="rect">
                <a:avLst/>
              </a:prstGeom>
              <a:solidFill>
                <a:srgbClr val="E94A47"/>
              </a:solidFill>
              <a:ln>
                <a:solidFill>
                  <a:srgbClr val="525252"/>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pPr>
                <a:r>
                  <a:rPr lang="en-US" altLang="zh-CN" sz="1400" b="1">
                    <a:solidFill>
                      <a:schemeClr val="bg1"/>
                    </a:solidFill>
                  </a:rPr>
                  <a:t>6       12     16      32</a:t>
                </a:r>
                <a:endParaRPr lang="zh-CN" altLang="en-US" sz="1400" b="1">
                  <a:solidFill>
                    <a:schemeClr val="bg1"/>
                  </a:solidFill>
                </a:endParaRPr>
              </a:p>
            </p:txBody>
          </p:sp>
          <p:cxnSp>
            <p:nvCxnSpPr>
              <p:cNvPr id="59" name="直接连接符 58"/>
              <p:cNvCxnSpPr>
                <a:stCxn id="41" idx="2"/>
                <a:endCxn id="58" idx="0"/>
              </p:cNvCxnSpPr>
              <p:nvPr/>
            </p:nvCxnSpPr>
            <p:spPr>
              <a:xfrm>
                <a:off x="4464843" y="3998216"/>
                <a:ext cx="642942" cy="288040"/>
              </a:xfrm>
              <a:prstGeom prst="line">
                <a:avLst/>
              </a:prstGeom>
              <a:solidFill>
                <a:srgbClr val="E94A47"/>
              </a:solidFill>
              <a:ln w="19050">
                <a:solidFill>
                  <a:schemeClr val="tx1"/>
                </a:solidFill>
              </a:ln>
            </p:spPr>
            <p:style>
              <a:lnRef idx="1">
                <a:schemeClr val="accent3"/>
              </a:lnRef>
              <a:fillRef idx="2">
                <a:schemeClr val="accent3"/>
              </a:fillRef>
              <a:effectRef idx="1">
                <a:schemeClr val="accent3"/>
              </a:effectRef>
              <a:fontRef idx="minor">
                <a:schemeClr val="dk1"/>
              </a:fontRef>
            </p:style>
          </p:cxnSp>
          <p:cxnSp>
            <p:nvCxnSpPr>
              <p:cNvPr id="60" name="直接连接符 59"/>
              <p:cNvCxnSpPr>
                <a:stCxn id="45" idx="2"/>
                <a:endCxn id="58" idx="0"/>
              </p:cNvCxnSpPr>
              <p:nvPr/>
            </p:nvCxnSpPr>
            <p:spPr>
              <a:xfrm flipH="1">
                <a:off x="5107785" y="3998216"/>
                <a:ext cx="642942" cy="288040"/>
              </a:xfrm>
              <a:prstGeom prst="line">
                <a:avLst/>
              </a:prstGeom>
              <a:solidFill>
                <a:srgbClr val="E94A47"/>
              </a:solidFill>
              <a:ln w="19050">
                <a:solidFill>
                  <a:schemeClr val="tx1"/>
                </a:solidFill>
              </a:ln>
            </p:spPr>
            <p:style>
              <a:lnRef idx="1">
                <a:schemeClr val="accent3"/>
              </a:lnRef>
              <a:fillRef idx="2">
                <a:schemeClr val="accent3"/>
              </a:fillRef>
              <a:effectRef idx="1">
                <a:schemeClr val="accent3"/>
              </a:effectRef>
              <a:fontRef idx="minor">
                <a:schemeClr val="dk1"/>
              </a:fontRef>
            </p:style>
          </p:cxnSp>
        </p:grpSp>
        <p:sp>
          <p:nvSpPr>
            <p:cNvPr id="61" name="矩形 60"/>
            <p:cNvSpPr/>
            <p:nvPr/>
          </p:nvSpPr>
          <p:spPr>
            <a:xfrm>
              <a:off x="6296060" y="5072074"/>
              <a:ext cx="1071570" cy="396000"/>
            </a:xfrm>
            <a:prstGeom prst="rect">
              <a:avLst/>
            </a:prstGeom>
            <a:solidFill>
              <a:srgbClr val="E94A47"/>
            </a:solidFill>
            <a:ln>
              <a:solidFill>
                <a:srgbClr val="525252"/>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pPr>
              <a:r>
                <a:rPr lang="en-US" altLang="zh-CN" sz="1400" b="1" dirty="0">
                  <a:solidFill>
                    <a:schemeClr val="bg1"/>
                  </a:solidFill>
                </a:rPr>
                <a:t>1      15</a:t>
              </a:r>
              <a:endParaRPr lang="zh-CN" altLang="en-US" sz="1400" b="1" dirty="0">
                <a:solidFill>
                  <a:schemeClr val="bg1"/>
                </a:solidFill>
              </a:endParaRPr>
            </a:p>
          </p:txBody>
        </p:sp>
        <p:grpSp>
          <p:nvGrpSpPr>
            <p:cNvPr id="62" name="组合 61"/>
            <p:cNvGrpSpPr/>
            <p:nvPr/>
          </p:nvGrpSpPr>
          <p:grpSpPr>
            <a:xfrm>
              <a:off x="1152524" y="4398792"/>
              <a:ext cx="4929222" cy="1069282"/>
              <a:chOff x="1357290" y="4398792"/>
              <a:chExt cx="4929222" cy="1069282"/>
            </a:xfrm>
          </p:grpSpPr>
          <p:sp>
            <p:nvSpPr>
              <p:cNvPr id="63" name="矩形 62"/>
              <p:cNvSpPr/>
              <p:nvPr/>
            </p:nvSpPr>
            <p:spPr>
              <a:xfrm>
                <a:off x="1357290" y="5072074"/>
                <a:ext cx="4929222" cy="396000"/>
              </a:xfrm>
              <a:prstGeom prst="rect">
                <a:avLst/>
              </a:prstGeom>
              <a:solidFill>
                <a:srgbClr val="E94A47"/>
              </a:solidFill>
              <a:ln>
                <a:solidFill>
                  <a:srgbClr val="525252"/>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pPr>
                <a:r>
                  <a:rPr lang="en-US" altLang="zh-CN" sz="1400" b="1" dirty="0">
                    <a:solidFill>
                      <a:schemeClr val="bg1"/>
                    </a:solidFill>
                  </a:rPr>
                  <a:t>2        6        12       16      18      20      32       34</a:t>
                </a:r>
                <a:endParaRPr lang="zh-CN" altLang="en-US" sz="1400" b="1" dirty="0">
                  <a:solidFill>
                    <a:schemeClr val="bg1"/>
                  </a:solidFill>
                </a:endParaRPr>
              </a:p>
            </p:txBody>
          </p:sp>
          <p:cxnSp>
            <p:nvCxnSpPr>
              <p:cNvPr id="64" name="直接连接符 63"/>
              <p:cNvCxnSpPr>
                <a:stCxn id="54" idx="2"/>
                <a:endCxn id="63" idx="0"/>
              </p:cNvCxnSpPr>
              <p:nvPr/>
            </p:nvCxnSpPr>
            <p:spPr>
              <a:xfrm>
                <a:off x="2536017" y="4398792"/>
                <a:ext cx="1285884" cy="673282"/>
              </a:xfrm>
              <a:prstGeom prst="line">
                <a:avLst/>
              </a:prstGeom>
              <a:solidFill>
                <a:srgbClr val="E94A47"/>
              </a:solidFill>
              <a:ln w="19050">
                <a:solidFill>
                  <a:schemeClr val="tx1"/>
                </a:solidFill>
              </a:ln>
            </p:spPr>
            <p:style>
              <a:lnRef idx="1">
                <a:schemeClr val="accent3"/>
              </a:lnRef>
              <a:fillRef idx="2">
                <a:schemeClr val="accent3"/>
              </a:fillRef>
              <a:effectRef idx="1">
                <a:schemeClr val="accent3"/>
              </a:effectRef>
              <a:fontRef idx="minor">
                <a:schemeClr val="dk1"/>
              </a:fontRef>
            </p:style>
          </p:cxnSp>
          <p:cxnSp>
            <p:nvCxnSpPr>
              <p:cNvPr id="65" name="直接连接符 64"/>
              <p:cNvCxnSpPr>
                <a:stCxn id="58" idx="2"/>
                <a:endCxn id="63" idx="0"/>
              </p:cNvCxnSpPr>
              <p:nvPr/>
            </p:nvCxnSpPr>
            <p:spPr>
              <a:xfrm flipH="1">
                <a:off x="3821901" y="4437602"/>
                <a:ext cx="1285884" cy="634472"/>
              </a:xfrm>
              <a:prstGeom prst="line">
                <a:avLst/>
              </a:prstGeom>
              <a:solidFill>
                <a:srgbClr val="E94A47"/>
              </a:solidFill>
              <a:ln w="19050">
                <a:solidFill>
                  <a:schemeClr val="tx1"/>
                </a:solidFill>
              </a:ln>
            </p:spPr>
            <p:style>
              <a:lnRef idx="1">
                <a:schemeClr val="accent3"/>
              </a:lnRef>
              <a:fillRef idx="2">
                <a:schemeClr val="accent3"/>
              </a:fillRef>
              <a:effectRef idx="1">
                <a:schemeClr val="accent3"/>
              </a:effectRef>
              <a:fontRef idx="minor">
                <a:schemeClr val="dk1"/>
              </a:fontRef>
            </p:style>
          </p:cxnSp>
        </p:grpSp>
        <p:grpSp>
          <p:nvGrpSpPr>
            <p:cNvPr id="66" name="组合 65"/>
            <p:cNvGrpSpPr/>
            <p:nvPr/>
          </p:nvGrpSpPr>
          <p:grpSpPr>
            <a:xfrm>
              <a:off x="1152524" y="5468074"/>
              <a:ext cx="6215106" cy="857256"/>
              <a:chOff x="1357290" y="5468074"/>
              <a:chExt cx="6215106" cy="857256"/>
            </a:xfrm>
          </p:grpSpPr>
          <p:sp>
            <p:nvSpPr>
              <p:cNvPr id="67" name="矩形 66"/>
              <p:cNvSpPr/>
              <p:nvPr/>
            </p:nvSpPr>
            <p:spPr>
              <a:xfrm>
                <a:off x="1357290" y="5929330"/>
                <a:ext cx="6215106" cy="396000"/>
              </a:xfrm>
              <a:prstGeom prst="rect">
                <a:avLst/>
              </a:prstGeom>
              <a:solidFill>
                <a:srgbClr val="E94A47"/>
              </a:solidFill>
              <a:ln>
                <a:solidFill>
                  <a:srgbClr val="525252"/>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pPr>
                <a:r>
                  <a:rPr lang="en-US" altLang="zh-CN" sz="1400" b="1" dirty="0">
                    <a:solidFill>
                      <a:schemeClr val="bg1"/>
                    </a:solidFill>
                  </a:rPr>
                  <a:t>1        2        6        12       15       16      18      20      32       34</a:t>
                </a:r>
                <a:endParaRPr lang="zh-CN" altLang="en-US" sz="1400" b="1" dirty="0">
                  <a:solidFill>
                    <a:schemeClr val="bg1"/>
                  </a:solidFill>
                </a:endParaRPr>
              </a:p>
            </p:txBody>
          </p:sp>
          <p:cxnSp>
            <p:nvCxnSpPr>
              <p:cNvPr id="68" name="直接连接符 67"/>
              <p:cNvCxnSpPr>
                <a:stCxn id="63" idx="2"/>
                <a:endCxn id="67" idx="0"/>
              </p:cNvCxnSpPr>
              <p:nvPr/>
            </p:nvCxnSpPr>
            <p:spPr>
              <a:xfrm>
                <a:off x="3821901" y="5468074"/>
                <a:ext cx="642942" cy="461256"/>
              </a:xfrm>
              <a:prstGeom prst="line">
                <a:avLst/>
              </a:prstGeom>
              <a:solidFill>
                <a:srgbClr val="E94A47"/>
              </a:solidFill>
              <a:ln w="19050">
                <a:solidFill>
                  <a:schemeClr val="tx1"/>
                </a:solidFill>
              </a:ln>
            </p:spPr>
            <p:style>
              <a:lnRef idx="1">
                <a:schemeClr val="accent3"/>
              </a:lnRef>
              <a:fillRef idx="2">
                <a:schemeClr val="accent3"/>
              </a:fillRef>
              <a:effectRef idx="1">
                <a:schemeClr val="accent3"/>
              </a:effectRef>
              <a:fontRef idx="minor">
                <a:schemeClr val="dk1"/>
              </a:fontRef>
            </p:style>
          </p:cxnSp>
          <p:cxnSp>
            <p:nvCxnSpPr>
              <p:cNvPr id="69" name="直接连接符 68"/>
              <p:cNvCxnSpPr>
                <a:stCxn id="61" idx="2"/>
                <a:endCxn id="67" idx="0"/>
              </p:cNvCxnSpPr>
              <p:nvPr/>
            </p:nvCxnSpPr>
            <p:spPr>
              <a:xfrm flipH="1">
                <a:off x="4464843" y="5468074"/>
                <a:ext cx="2571768" cy="461256"/>
              </a:xfrm>
              <a:prstGeom prst="line">
                <a:avLst/>
              </a:prstGeom>
              <a:solidFill>
                <a:srgbClr val="E94A47"/>
              </a:solidFill>
              <a:ln w="15875">
                <a:solidFill>
                  <a:schemeClr val="tx1"/>
                </a:solidFill>
              </a:ln>
            </p:spPr>
            <p:style>
              <a:lnRef idx="1">
                <a:schemeClr val="accent3"/>
              </a:lnRef>
              <a:fillRef idx="2">
                <a:schemeClr val="accent3"/>
              </a:fillRef>
              <a:effectRef idx="1">
                <a:schemeClr val="accent3"/>
              </a:effectRef>
              <a:fontRef idx="minor">
                <a:schemeClr val="dk1"/>
              </a:fontRef>
            </p:style>
          </p:cxnSp>
        </p:grpSp>
      </p:grpSp>
      <p:grpSp>
        <p:nvGrpSpPr>
          <p:cNvPr id="70" name="组合 69"/>
          <p:cNvGrpSpPr/>
          <p:nvPr/>
        </p:nvGrpSpPr>
        <p:grpSpPr>
          <a:xfrm>
            <a:off x="7411264" y="2081998"/>
            <a:ext cx="642942" cy="4141116"/>
            <a:chOff x="7858148" y="2428868"/>
            <a:chExt cx="642942" cy="3644132"/>
          </a:xfrm>
        </p:grpSpPr>
        <p:sp>
          <p:nvSpPr>
            <p:cNvPr id="71" name="TextBox 90"/>
            <p:cNvSpPr txBox="1"/>
            <p:nvPr/>
          </p:nvSpPr>
          <p:spPr>
            <a:xfrm>
              <a:off x="7858148" y="2428868"/>
              <a:ext cx="642942" cy="400110"/>
            </a:xfrm>
            <a:prstGeom prst="rect">
              <a:avLst/>
            </a:prstGeom>
            <a:noFill/>
          </p:spPr>
          <p:txBody>
            <a:bodyPr wrap="square" rtlCol="0">
              <a:spAutoFit/>
            </a:bodyPr>
            <a:lstStyle/>
            <a:p>
              <a:pPr algn="l">
                <a:lnSpc>
                  <a:spcPct val="100000"/>
                </a:lnSpc>
              </a:pPr>
              <a:r>
                <a:rPr lang="zh-CN" altLang="en-US" sz="2000" b="1" dirty="0">
                  <a:solidFill>
                    <a:srgbClr val="525252"/>
                  </a:solidFill>
                  <a:latin typeface="仿宋" panose="02010609060101010101" pitchFamily="49" charset="-122"/>
                  <a:ea typeface="仿宋" panose="02010609060101010101" pitchFamily="49" charset="-122"/>
                </a:rPr>
                <a:t>底</a:t>
              </a:r>
            </a:p>
          </p:txBody>
        </p:sp>
        <p:cxnSp>
          <p:nvCxnSpPr>
            <p:cNvPr id="72" name="直接箭头连接符 71"/>
            <p:cNvCxnSpPr/>
            <p:nvPr/>
          </p:nvCxnSpPr>
          <p:spPr>
            <a:xfrm rot="5400000">
              <a:off x="6500826" y="4500570"/>
              <a:ext cx="3143272" cy="1588"/>
            </a:xfrm>
            <a:prstGeom prst="straightConnector1">
              <a:avLst/>
            </a:prstGeom>
            <a:ln w="15875">
              <a:solidFill>
                <a:srgbClr val="C0262E"/>
              </a:solidFill>
              <a:tailEnd type="arrow"/>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32536982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wipe(up)">
                                      <p:cBhvr>
                                        <p:cTn id="23" dur="1000"/>
                                        <p:tgtEl>
                                          <p:spTgt spid="94"/>
                                        </p:tgtEl>
                                      </p:cBhvr>
                                    </p:animEffect>
                                  </p:childTnLst>
                                </p:cTn>
                              </p:par>
                            </p:childTnLst>
                          </p:cTn>
                        </p:par>
                        <p:par>
                          <p:cTn id="24" fill="hold">
                            <p:stCondLst>
                              <p:cond delay="3000"/>
                            </p:stCondLst>
                            <p:childTnLst>
                              <p:par>
                                <p:cTn id="25" presetID="22" presetClass="entr" presetSubtype="1" fill="hold" nodeType="after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wipe(up)">
                                      <p:cBhvr>
                                        <p:cTn id="2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P spid="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rotWithShape="1">
          <a:blip r:embed="rId2" cstate="print">
            <a:extLst>
              <a:ext uri="{28A0092B-C50C-407E-A947-70E740481C1C}">
                <a14:useLocalDpi xmlns:a14="http://schemas.microsoft.com/office/drawing/2010/main" val="0"/>
              </a:ext>
            </a:extLst>
          </a:blip>
          <a:srcRect l="9547" t="2443" r="7739" b="5173"/>
          <a:stretch>
            <a:fillRect/>
          </a:stretch>
        </p:blipFill>
        <p:spPr>
          <a:xfrm>
            <a:off x="586679" y="1768042"/>
            <a:ext cx="3732477" cy="3886565"/>
          </a:xfrm>
          <a:prstGeom prst="rect">
            <a:avLst/>
          </a:prstGeom>
        </p:spPr>
      </p:pic>
      <p:sp>
        <p:nvSpPr>
          <p:cNvPr id="34" name="文本框 33"/>
          <p:cNvSpPr txBox="1"/>
          <p:nvPr/>
        </p:nvSpPr>
        <p:spPr>
          <a:xfrm>
            <a:off x="2350095" y="2607801"/>
            <a:ext cx="1240184" cy="400110"/>
          </a:xfrm>
          <a:prstGeom prst="rect">
            <a:avLst/>
          </a:prstGeom>
          <a:noFill/>
        </p:spPr>
        <p:txBody>
          <a:bodyPr wrap="square">
            <a:spAutoFit/>
          </a:bodyPr>
          <a:lstStyle/>
          <a:p>
            <a:r>
              <a:rPr lang="zh-CN" altLang="en-US" sz="2000" b="1" dirty="0">
                <a:solidFill>
                  <a:srgbClr val="C0262E"/>
                </a:solidFill>
                <a:latin typeface="华文中宋" pitchFamily="2" charset="-122"/>
                <a:ea typeface="华文中宋" pitchFamily="2" charset="-122"/>
              </a:rPr>
              <a:t>归并树</a:t>
            </a:r>
          </a:p>
        </p:txBody>
      </p:sp>
      <p:grpSp>
        <p:nvGrpSpPr>
          <p:cNvPr id="2" name="组合 1"/>
          <p:cNvGrpSpPr/>
          <p:nvPr/>
        </p:nvGrpSpPr>
        <p:grpSpPr>
          <a:xfrm>
            <a:off x="4220945" y="1076638"/>
            <a:ext cx="7015308" cy="3715743"/>
            <a:chOff x="500034" y="559338"/>
            <a:chExt cx="7481894" cy="4363978"/>
          </a:xfrm>
        </p:grpSpPr>
        <p:sp>
          <p:nvSpPr>
            <p:cNvPr id="3" name="Text Box 2"/>
            <p:cNvSpPr txBox="1">
              <a:spLocks noChangeArrowheads="1"/>
            </p:cNvSpPr>
            <p:nvPr/>
          </p:nvSpPr>
          <p:spPr bwMode="auto">
            <a:xfrm>
              <a:off x="1357290" y="559338"/>
              <a:ext cx="6624638" cy="338554"/>
            </a:xfrm>
            <a:prstGeom prst="rect">
              <a:avLst/>
            </a:prstGeom>
            <a:noFill/>
            <a:ln w="9525">
              <a:noFill/>
              <a:miter lim="800000"/>
            </a:ln>
            <a:effectLst/>
          </p:spPr>
          <p:txBody>
            <a:bodyPr>
              <a:spAutoFit/>
            </a:bodyPr>
            <a:lstStyle/>
            <a:p>
              <a:pPr algn="l">
                <a:lnSpc>
                  <a:spcPct val="100000"/>
                </a:lnSpc>
                <a:spcBef>
                  <a:spcPct val="50000"/>
                </a:spcBef>
              </a:pPr>
              <a:r>
                <a:rPr kumimoji="1" lang="en-US" altLang="zh-CN" sz="1400" b="1" dirty="0">
                  <a:solidFill>
                    <a:srgbClr val="525252"/>
                  </a:solidFill>
                  <a:latin typeface="Consolas" panose="020B0609020204030204" pitchFamily="49" charset="0"/>
                  <a:cs typeface="Consolas" panose="020B0609020204030204" pitchFamily="49" charset="0"/>
                </a:rPr>
                <a:t>18    2   20   34   12   32    6   16    1    5</a:t>
              </a:r>
            </a:p>
          </p:txBody>
        </p:sp>
        <p:sp>
          <p:nvSpPr>
            <p:cNvPr id="17" name="矩形 16"/>
            <p:cNvSpPr/>
            <p:nvPr/>
          </p:nvSpPr>
          <p:spPr>
            <a:xfrm>
              <a:off x="1357290" y="1071546"/>
              <a:ext cx="428628" cy="396000"/>
            </a:xfrm>
            <a:prstGeom prst="rect">
              <a:avLst/>
            </a:prstGeom>
            <a:solidFill>
              <a:srgbClr val="E94A47"/>
            </a:solidFill>
            <a:ln>
              <a:solidFill>
                <a:schemeClr val="bg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pPr>
              <a:r>
                <a:rPr lang="en-US" altLang="zh-CN" sz="1400" b="1" dirty="0">
                  <a:solidFill>
                    <a:schemeClr val="bg1"/>
                  </a:solidFill>
                </a:rPr>
                <a:t>18</a:t>
              </a:r>
              <a:endParaRPr lang="zh-CN" altLang="en-US" sz="1400" b="1" dirty="0">
                <a:solidFill>
                  <a:schemeClr val="bg1"/>
                </a:solidFill>
              </a:endParaRPr>
            </a:p>
          </p:txBody>
        </p:sp>
        <p:sp>
          <p:nvSpPr>
            <p:cNvPr id="18" name="矩形 17"/>
            <p:cNvSpPr/>
            <p:nvPr/>
          </p:nvSpPr>
          <p:spPr>
            <a:xfrm>
              <a:off x="2000232" y="1071546"/>
              <a:ext cx="428628" cy="396000"/>
            </a:xfrm>
            <a:prstGeom prst="rect">
              <a:avLst/>
            </a:prstGeom>
            <a:solidFill>
              <a:srgbClr val="E94A47"/>
            </a:solidFill>
            <a:ln>
              <a:solidFill>
                <a:schemeClr val="bg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a:solidFill>
                    <a:schemeClr val="bg1"/>
                  </a:solidFill>
                </a:rPr>
                <a:t>2</a:t>
              </a:r>
              <a:endParaRPr lang="zh-CN" altLang="en-US" sz="1400" b="1">
                <a:solidFill>
                  <a:schemeClr val="bg1"/>
                </a:solidFill>
              </a:endParaRPr>
            </a:p>
          </p:txBody>
        </p:sp>
        <p:sp>
          <p:nvSpPr>
            <p:cNvPr id="19" name="矩形 18"/>
            <p:cNvSpPr/>
            <p:nvPr/>
          </p:nvSpPr>
          <p:spPr>
            <a:xfrm>
              <a:off x="2643174" y="1071546"/>
              <a:ext cx="428628" cy="396000"/>
            </a:xfrm>
            <a:prstGeom prst="rect">
              <a:avLst/>
            </a:prstGeom>
            <a:solidFill>
              <a:srgbClr val="E94A47"/>
            </a:solidFill>
            <a:ln>
              <a:solidFill>
                <a:schemeClr val="bg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a:solidFill>
                    <a:schemeClr val="bg1"/>
                  </a:solidFill>
                </a:rPr>
                <a:t>20</a:t>
              </a:r>
            </a:p>
          </p:txBody>
        </p:sp>
        <p:sp>
          <p:nvSpPr>
            <p:cNvPr id="20" name="矩形 19"/>
            <p:cNvSpPr/>
            <p:nvPr/>
          </p:nvSpPr>
          <p:spPr>
            <a:xfrm>
              <a:off x="3286116" y="1071546"/>
              <a:ext cx="428628" cy="396000"/>
            </a:xfrm>
            <a:prstGeom prst="rect">
              <a:avLst/>
            </a:prstGeom>
            <a:solidFill>
              <a:srgbClr val="E94A47"/>
            </a:solidFill>
            <a:ln>
              <a:solidFill>
                <a:schemeClr val="bg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a:solidFill>
                    <a:schemeClr val="bg1"/>
                  </a:solidFill>
                </a:rPr>
                <a:t>34</a:t>
              </a:r>
              <a:endParaRPr lang="zh-CN" altLang="en-US" sz="1400" b="1">
                <a:solidFill>
                  <a:schemeClr val="bg1"/>
                </a:solidFill>
              </a:endParaRPr>
            </a:p>
          </p:txBody>
        </p:sp>
        <p:sp>
          <p:nvSpPr>
            <p:cNvPr id="21" name="矩形 20"/>
            <p:cNvSpPr/>
            <p:nvPr/>
          </p:nvSpPr>
          <p:spPr>
            <a:xfrm>
              <a:off x="3929058" y="1071546"/>
              <a:ext cx="428628" cy="396000"/>
            </a:xfrm>
            <a:prstGeom prst="rect">
              <a:avLst/>
            </a:prstGeom>
            <a:solidFill>
              <a:srgbClr val="E94A47"/>
            </a:solidFill>
            <a:ln>
              <a:solidFill>
                <a:schemeClr val="bg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a:solidFill>
                    <a:schemeClr val="bg1"/>
                  </a:solidFill>
                </a:rPr>
                <a:t>12</a:t>
              </a:r>
              <a:endParaRPr lang="zh-CN" altLang="en-US" sz="1400" b="1">
                <a:solidFill>
                  <a:schemeClr val="bg1"/>
                </a:solidFill>
              </a:endParaRPr>
            </a:p>
          </p:txBody>
        </p:sp>
        <p:sp>
          <p:nvSpPr>
            <p:cNvPr id="22" name="矩形 21"/>
            <p:cNvSpPr/>
            <p:nvPr/>
          </p:nvSpPr>
          <p:spPr>
            <a:xfrm>
              <a:off x="4572000" y="1071546"/>
              <a:ext cx="428628" cy="396000"/>
            </a:xfrm>
            <a:prstGeom prst="rect">
              <a:avLst/>
            </a:prstGeom>
            <a:solidFill>
              <a:srgbClr val="E94A47"/>
            </a:solidFill>
            <a:ln>
              <a:solidFill>
                <a:schemeClr val="bg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a:solidFill>
                    <a:schemeClr val="bg1"/>
                  </a:solidFill>
                </a:rPr>
                <a:t>32</a:t>
              </a:r>
              <a:endParaRPr lang="zh-CN" altLang="en-US" sz="1400" b="1">
                <a:solidFill>
                  <a:schemeClr val="bg1"/>
                </a:solidFill>
              </a:endParaRPr>
            </a:p>
          </p:txBody>
        </p:sp>
        <p:sp>
          <p:nvSpPr>
            <p:cNvPr id="23" name="矩形 22"/>
            <p:cNvSpPr/>
            <p:nvPr/>
          </p:nvSpPr>
          <p:spPr>
            <a:xfrm>
              <a:off x="5214942" y="1071546"/>
              <a:ext cx="428628" cy="396000"/>
            </a:xfrm>
            <a:prstGeom prst="rect">
              <a:avLst/>
            </a:prstGeom>
            <a:solidFill>
              <a:srgbClr val="E94A47"/>
            </a:solidFill>
            <a:ln>
              <a:solidFill>
                <a:schemeClr val="bg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a:solidFill>
                    <a:schemeClr val="bg1"/>
                  </a:solidFill>
                </a:rPr>
                <a:t>6</a:t>
              </a:r>
              <a:endParaRPr lang="zh-CN" altLang="en-US" sz="1400" b="1">
                <a:solidFill>
                  <a:schemeClr val="bg1"/>
                </a:solidFill>
              </a:endParaRPr>
            </a:p>
          </p:txBody>
        </p:sp>
        <p:sp>
          <p:nvSpPr>
            <p:cNvPr id="24" name="矩形 23"/>
            <p:cNvSpPr/>
            <p:nvPr/>
          </p:nvSpPr>
          <p:spPr>
            <a:xfrm>
              <a:off x="5857884" y="1071546"/>
              <a:ext cx="428628" cy="396000"/>
            </a:xfrm>
            <a:prstGeom prst="rect">
              <a:avLst/>
            </a:prstGeom>
            <a:solidFill>
              <a:srgbClr val="E94A47"/>
            </a:solidFill>
            <a:ln>
              <a:solidFill>
                <a:schemeClr val="bg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a:solidFill>
                    <a:schemeClr val="bg1"/>
                  </a:solidFill>
                </a:rPr>
                <a:t>16</a:t>
              </a:r>
              <a:endParaRPr lang="zh-CN" altLang="en-US" sz="1400" b="1">
                <a:solidFill>
                  <a:schemeClr val="bg1"/>
                </a:solidFill>
              </a:endParaRPr>
            </a:p>
          </p:txBody>
        </p:sp>
        <p:sp>
          <p:nvSpPr>
            <p:cNvPr id="25" name="矩形 24"/>
            <p:cNvSpPr/>
            <p:nvPr/>
          </p:nvSpPr>
          <p:spPr>
            <a:xfrm>
              <a:off x="6500826" y="1071546"/>
              <a:ext cx="428628" cy="396000"/>
            </a:xfrm>
            <a:prstGeom prst="rect">
              <a:avLst/>
            </a:prstGeom>
            <a:solidFill>
              <a:srgbClr val="E94A47"/>
            </a:solidFill>
            <a:ln>
              <a:solidFill>
                <a:schemeClr val="bg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a:solidFill>
                    <a:schemeClr val="bg1"/>
                  </a:solidFill>
                </a:rPr>
                <a:t>1</a:t>
              </a:r>
              <a:endParaRPr lang="zh-CN" altLang="en-US" sz="1400" b="1">
                <a:solidFill>
                  <a:schemeClr val="bg1"/>
                </a:solidFill>
              </a:endParaRPr>
            </a:p>
          </p:txBody>
        </p:sp>
        <p:sp>
          <p:nvSpPr>
            <p:cNvPr id="26" name="矩形 25"/>
            <p:cNvSpPr/>
            <p:nvPr/>
          </p:nvSpPr>
          <p:spPr>
            <a:xfrm>
              <a:off x="7143768" y="1071546"/>
              <a:ext cx="428628" cy="396000"/>
            </a:xfrm>
            <a:prstGeom prst="rect">
              <a:avLst/>
            </a:prstGeom>
            <a:solidFill>
              <a:srgbClr val="E94A47"/>
            </a:solidFill>
            <a:ln>
              <a:solidFill>
                <a:schemeClr val="bg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a:solidFill>
                    <a:schemeClr val="bg1"/>
                  </a:solidFill>
                </a:rPr>
                <a:t>15</a:t>
              </a:r>
              <a:endParaRPr lang="zh-CN" altLang="en-US" sz="1400" b="1">
                <a:solidFill>
                  <a:schemeClr val="bg1"/>
                </a:solidFill>
              </a:endParaRPr>
            </a:p>
          </p:txBody>
        </p:sp>
        <p:sp>
          <p:nvSpPr>
            <p:cNvPr id="27" name="TextBox 51"/>
            <p:cNvSpPr txBox="1"/>
            <p:nvPr/>
          </p:nvSpPr>
          <p:spPr>
            <a:xfrm>
              <a:off x="500034" y="2000240"/>
              <a:ext cx="714380" cy="332673"/>
            </a:xfrm>
            <a:prstGeom prst="rect">
              <a:avLst/>
            </a:prstGeom>
            <a:noFill/>
          </p:spPr>
          <p:txBody>
            <a:bodyPr wrap="square" rtlCol="0">
              <a:spAutoFit/>
            </a:bodyPr>
            <a:lstStyle/>
            <a:p>
              <a:pPr algn="l">
                <a:lnSpc>
                  <a:spcPct val="100000"/>
                </a:lnSpc>
              </a:pPr>
              <a:r>
                <a:rPr lang="zh-CN" altLang="en-US" sz="1400" b="1" dirty="0">
                  <a:solidFill>
                    <a:srgbClr val="E94A47"/>
                  </a:solidFill>
                  <a:latin typeface="楷体" panose="02010609060101010101" pitchFamily="49" charset="-122"/>
                  <a:ea typeface="楷体" panose="02010609060101010101" pitchFamily="49" charset="-122"/>
                  <a:cs typeface="Consolas" panose="020B0609020204030204" pitchFamily="49" charset="0"/>
                </a:rPr>
                <a:t>第</a:t>
              </a:r>
              <a:r>
                <a:rPr lang="en-US" altLang="zh-CN" sz="1400" b="1" dirty="0">
                  <a:solidFill>
                    <a:srgbClr val="E94A47"/>
                  </a:solidFill>
                  <a:latin typeface="楷体" panose="02010609060101010101" pitchFamily="49" charset="-122"/>
                  <a:ea typeface="楷体" panose="02010609060101010101" pitchFamily="49" charset="-122"/>
                  <a:cs typeface="Consolas" panose="020B0609020204030204" pitchFamily="49" charset="0"/>
                </a:rPr>
                <a:t>1</a:t>
              </a:r>
              <a:r>
                <a:rPr lang="zh-CN" altLang="en-US" sz="1400" b="1" dirty="0">
                  <a:solidFill>
                    <a:srgbClr val="E94A47"/>
                  </a:solidFill>
                  <a:latin typeface="楷体" panose="02010609060101010101" pitchFamily="49" charset="-122"/>
                  <a:ea typeface="楷体" panose="02010609060101010101" pitchFamily="49" charset="-122"/>
                  <a:cs typeface="Consolas" panose="020B0609020204030204" pitchFamily="49" charset="0"/>
                </a:rPr>
                <a:t>趟</a:t>
              </a:r>
            </a:p>
          </p:txBody>
        </p:sp>
        <p:sp>
          <p:nvSpPr>
            <p:cNvPr id="28" name="矩形 27"/>
            <p:cNvSpPr/>
            <p:nvPr/>
          </p:nvSpPr>
          <p:spPr>
            <a:xfrm>
              <a:off x="1357290" y="1928802"/>
              <a:ext cx="1071570" cy="396000"/>
            </a:xfrm>
            <a:prstGeom prst="rect">
              <a:avLst/>
            </a:prstGeom>
            <a:solidFill>
              <a:srgbClr val="E94A47"/>
            </a:solidFill>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a:solidFill>
                    <a:schemeClr val="bg1"/>
                  </a:solidFill>
                </a:rPr>
                <a:t>2      18</a:t>
              </a:r>
              <a:endParaRPr lang="zh-CN" altLang="en-US" sz="1400" b="1">
                <a:solidFill>
                  <a:schemeClr val="bg1"/>
                </a:solidFill>
              </a:endParaRPr>
            </a:p>
          </p:txBody>
        </p:sp>
        <p:sp>
          <p:nvSpPr>
            <p:cNvPr id="29" name="矩形 28"/>
            <p:cNvSpPr/>
            <p:nvPr/>
          </p:nvSpPr>
          <p:spPr>
            <a:xfrm>
              <a:off x="2643174" y="1928802"/>
              <a:ext cx="1071570" cy="396000"/>
            </a:xfrm>
            <a:prstGeom prst="rect">
              <a:avLst/>
            </a:prstGeom>
            <a:solidFill>
              <a:srgbClr val="E94A47"/>
            </a:solidFill>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a:solidFill>
                    <a:schemeClr val="bg1"/>
                  </a:solidFill>
                </a:rPr>
                <a:t>20     34</a:t>
              </a:r>
              <a:endParaRPr lang="zh-CN" altLang="en-US" sz="1400" b="1">
                <a:solidFill>
                  <a:schemeClr val="bg1"/>
                </a:solidFill>
              </a:endParaRPr>
            </a:p>
          </p:txBody>
        </p:sp>
        <p:sp>
          <p:nvSpPr>
            <p:cNvPr id="30" name="矩形 29"/>
            <p:cNvSpPr/>
            <p:nvPr/>
          </p:nvSpPr>
          <p:spPr>
            <a:xfrm>
              <a:off x="3929058" y="1928802"/>
              <a:ext cx="1071570" cy="396000"/>
            </a:xfrm>
            <a:prstGeom prst="rect">
              <a:avLst/>
            </a:prstGeom>
            <a:solidFill>
              <a:srgbClr val="E94A47"/>
            </a:solidFill>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a:solidFill>
                    <a:schemeClr val="bg1"/>
                  </a:solidFill>
                </a:rPr>
                <a:t>12     32</a:t>
              </a:r>
              <a:endParaRPr lang="zh-CN" altLang="en-US" sz="1400" b="1">
                <a:solidFill>
                  <a:schemeClr val="bg1"/>
                </a:solidFill>
              </a:endParaRPr>
            </a:p>
          </p:txBody>
        </p:sp>
        <p:sp>
          <p:nvSpPr>
            <p:cNvPr id="31" name="矩形 30"/>
            <p:cNvSpPr/>
            <p:nvPr/>
          </p:nvSpPr>
          <p:spPr>
            <a:xfrm>
              <a:off x="5214942" y="1928802"/>
              <a:ext cx="1071570" cy="396000"/>
            </a:xfrm>
            <a:prstGeom prst="rect">
              <a:avLst/>
            </a:prstGeom>
            <a:solidFill>
              <a:srgbClr val="E94A47"/>
            </a:solidFill>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a:solidFill>
                    <a:schemeClr val="bg1"/>
                  </a:solidFill>
                </a:rPr>
                <a:t>6     16</a:t>
              </a:r>
              <a:endParaRPr lang="zh-CN" altLang="en-US" sz="1400" b="1">
                <a:solidFill>
                  <a:schemeClr val="bg1"/>
                </a:solidFill>
              </a:endParaRPr>
            </a:p>
          </p:txBody>
        </p:sp>
        <p:sp>
          <p:nvSpPr>
            <p:cNvPr id="33" name="矩形 32"/>
            <p:cNvSpPr/>
            <p:nvPr/>
          </p:nvSpPr>
          <p:spPr>
            <a:xfrm>
              <a:off x="6500826" y="1928802"/>
              <a:ext cx="1071570" cy="396000"/>
            </a:xfrm>
            <a:prstGeom prst="rect">
              <a:avLst/>
            </a:prstGeom>
            <a:solidFill>
              <a:srgbClr val="E94A47"/>
            </a:solidFill>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a:solidFill>
                    <a:schemeClr val="bg1"/>
                  </a:solidFill>
                </a:rPr>
                <a:t>1      15</a:t>
              </a:r>
              <a:endParaRPr lang="zh-CN" altLang="en-US" sz="1400" b="1">
                <a:solidFill>
                  <a:schemeClr val="bg1"/>
                </a:solidFill>
              </a:endParaRPr>
            </a:p>
          </p:txBody>
        </p:sp>
        <p:cxnSp>
          <p:nvCxnSpPr>
            <p:cNvPr id="35" name="直接连接符 34"/>
            <p:cNvCxnSpPr>
              <a:stCxn id="17" idx="2"/>
              <a:endCxn id="28" idx="0"/>
            </p:cNvCxnSpPr>
            <p:nvPr/>
          </p:nvCxnSpPr>
          <p:spPr>
            <a:xfrm rot="16200000" flipH="1">
              <a:off x="1501711" y="1537438"/>
              <a:ext cx="461256" cy="321471"/>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36" name="直接连接符 35"/>
            <p:cNvCxnSpPr>
              <a:stCxn id="18" idx="2"/>
              <a:endCxn id="28" idx="0"/>
            </p:cNvCxnSpPr>
            <p:nvPr/>
          </p:nvCxnSpPr>
          <p:spPr>
            <a:xfrm rot="5400000">
              <a:off x="1823183" y="1537439"/>
              <a:ext cx="461256" cy="321471"/>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37" name="直接连接符 36"/>
            <p:cNvCxnSpPr>
              <a:stCxn id="19" idx="2"/>
              <a:endCxn id="29" idx="0"/>
            </p:cNvCxnSpPr>
            <p:nvPr/>
          </p:nvCxnSpPr>
          <p:spPr>
            <a:xfrm rot="16200000" flipH="1">
              <a:off x="2787595" y="1537438"/>
              <a:ext cx="461256" cy="321471"/>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38" name="直接连接符 37"/>
            <p:cNvCxnSpPr>
              <a:stCxn id="20" idx="2"/>
              <a:endCxn id="29" idx="0"/>
            </p:cNvCxnSpPr>
            <p:nvPr/>
          </p:nvCxnSpPr>
          <p:spPr>
            <a:xfrm rot="5400000">
              <a:off x="3109067" y="1537439"/>
              <a:ext cx="461256" cy="321471"/>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39" name="直接连接符 38"/>
            <p:cNvCxnSpPr>
              <a:stCxn id="21" idx="2"/>
              <a:endCxn id="30" idx="0"/>
            </p:cNvCxnSpPr>
            <p:nvPr/>
          </p:nvCxnSpPr>
          <p:spPr>
            <a:xfrm rot="16200000" flipH="1">
              <a:off x="4073479" y="1537438"/>
              <a:ext cx="461256" cy="321471"/>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40" name="直接连接符 39"/>
            <p:cNvCxnSpPr>
              <a:stCxn id="22" idx="2"/>
              <a:endCxn id="30" idx="0"/>
            </p:cNvCxnSpPr>
            <p:nvPr/>
          </p:nvCxnSpPr>
          <p:spPr>
            <a:xfrm rot="5400000">
              <a:off x="4394951" y="1537439"/>
              <a:ext cx="461256" cy="321471"/>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41" name="直接连接符 40"/>
            <p:cNvCxnSpPr>
              <a:stCxn id="23" idx="2"/>
              <a:endCxn id="31" idx="0"/>
            </p:cNvCxnSpPr>
            <p:nvPr/>
          </p:nvCxnSpPr>
          <p:spPr>
            <a:xfrm rot="16200000" flipH="1">
              <a:off x="5359363" y="1537438"/>
              <a:ext cx="461256" cy="321471"/>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42" name="直接连接符 41"/>
            <p:cNvCxnSpPr>
              <a:stCxn id="24" idx="2"/>
              <a:endCxn id="31" idx="0"/>
            </p:cNvCxnSpPr>
            <p:nvPr/>
          </p:nvCxnSpPr>
          <p:spPr>
            <a:xfrm rot="5400000">
              <a:off x="5680835" y="1537439"/>
              <a:ext cx="461256" cy="321471"/>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43" name="直接连接符 42"/>
            <p:cNvCxnSpPr>
              <a:stCxn id="25" idx="2"/>
              <a:endCxn id="33" idx="0"/>
            </p:cNvCxnSpPr>
            <p:nvPr/>
          </p:nvCxnSpPr>
          <p:spPr>
            <a:xfrm rot="16200000" flipH="1">
              <a:off x="6645247" y="1537438"/>
              <a:ext cx="461256" cy="321471"/>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44" name="直接连接符 43"/>
            <p:cNvCxnSpPr>
              <a:stCxn id="26" idx="2"/>
              <a:endCxn id="33" idx="0"/>
            </p:cNvCxnSpPr>
            <p:nvPr/>
          </p:nvCxnSpPr>
          <p:spPr>
            <a:xfrm rot="5400000">
              <a:off x="6966719" y="1537439"/>
              <a:ext cx="461256" cy="321471"/>
            </a:xfrm>
            <a:prstGeom prst="line">
              <a:avLst/>
            </a:prstGeom>
            <a:ln w="19050">
              <a:tailEnd type="none"/>
            </a:ln>
          </p:spPr>
          <p:style>
            <a:lnRef idx="2">
              <a:schemeClr val="dk1"/>
            </a:lnRef>
            <a:fillRef idx="0">
              <a:schemeClr val="dk1"/>
            </a:fillRef>
            <a:effectRef idx="1">
              <a:schemeClr val="dk1"/>
            </a:effectRef>
            <a:fontRef idx="minor">
              <a:schemeClr val="tx1"/>
            </a:fontRef>
          </p:style>
        </p:cxnSp>
        <p:sp>
          <p:nvSpPr>
            <p:cNvPr id="45" name="矩形 44"/>
            <p:cNvSpPr/>
            <p:nvPr/>
          </p:nvSpPr>
          <p:spPr>
            <a:xfrm>
              <a:off x="1357290" y="2818686"/>
              <a:ext cx="2357454" cy="396000"/>
            </a:xfrm>
            <a:prstGeom prst="rect">
              <a:avLst/>
            </a:prstGeom>
            <a:solidFill>
              <a:srgbClr val="E94A47"/>
            </a:solidFill>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a:solidFill>
                    <a:schemeClr val="bg1"/>
                  </a:solidFill>
                </a:rPr>
                <a:t>2      18    20    34</a:t>
              </a:r>
              <a:endParaRPr lang="zh-CN" altLang="en-US" sz="1400" b="1">
                <a:solidFill>
                  <a:schemeClr val="bg1"/>
                </a:solidFill>
              </a:endParaRPr>
            </a:p>
          </p:txBody>
        </p:sp>
        <p:sp>
          <p:nvSpPr>
            <p:cNvPr id="46" name="矩形 45"/>
            <p:cNvSpPr/>
            <p:nvPr/>
          </p:nvSpPr>
          <p:spPr>
            <a:xfrm>
              <a:off x="3929058" y="2857496"/>
              <a:ext cx="2357454" cy="396000"/>
            </a:xfrm>
            <a:prstGeom prst="rect">
              <a:avLst/>
            </a:prstGeom>
            <a:solidFill>
              <a:srgbClr val="E94A47"/>
            </a:solidFill>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a:solidFill>
                    <a:schemeClr val="bg1"/>
                  </a:solidFill>
                </a:rPr>
                <a:t>6       12     16      32</a:t>
              </a:r>
              <a:endParaRPr lang="zh-CN" altLang="en-US" sz="1400" b="1">
                <a:solidFill>
                  <a:schemeClr val="bg1"/>
                </a:solidFill>
              </a:endParaRPr>
            </a:p>
          </p:txBody>
        </p:sp>
        <p:sp>
          <p:nvSpPr>
            <p:cNvPr id="47" name="矩形 46"/>
            <p:cNvSpPr/>
            <p:nvPr/>
          </p:nvSpPr>
          <p:spPr>
            <a:xfrm>
              <a:off x="6500826" y="2857496"/>
              <a:ext cx="1071570" cy="396000"/>
            </a:xfrm>
            <a:prstGeom prst="rect">
              <a:avLst/>
            </a:prstGeom>
            <a:solidFill>
              <a:srgbClr val="E94A47"/>
            </a:solidFill>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a:solidFill>
                    <a:schemeClr val="bg1"/>
                  </a:solidFill>
                </a:rPr>
                <a:t>1      15</a:t>
              </a:r>
              <a:endParaRPr lang="zh-CN" altLang="en-US" sz="1400" b="1">
                <a:solidFill>
                  <a:schemeClr val="bg1"/>
                </a:solidFill>
              </a:endParaRPr>
            </a:p>
          </p:txBody>
        </p:sp>
        <p:cxnSp>
          <p:nvCxnSpPr>
            <p:cNvPr id="48" name="直接连接符 47"/>
            <p:cNvCxnSpPr>
              <a:stCxn id="28" idx="2"/>
              <a:endCxn id="45" idx="0"/>
            </p:cNvCxnSpPr>
            <p:nvPr/>
          </p:nvCxnSpPr>
          <p:spPr>
            <a:xfrm rot="16200000" flipH="1">
              <a:off x="1967604" y="2250273"/>
              <a:ext cx="493884" cy="642942"/>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49" name="直接连接符 48"/>
            <p:cNvCxnSpPr>
              <a:stCxn id="29" idx="2"/>
              <a:endCxn id="45" idx="0"/>
            </p:cNvCxnSpPr>
            <p:nvPr/>
          </p:nvCxnSpPr>
          <p:spPr>
            <a:xfrm rot="5400000">
              <a:off x="2610546" y="2250273"/>
              <a:ext cx="493884" cy="642942"/>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50" name="直接连接符 49"/>
            <p:cNvCxnSpPr>
              <a:stCxn id="30" idx="2"/>
              <a:endCxn id="46" idx="0"/>
            </p:cNvCxnSpPr>
            <p:nvPr/>
          </p:nvCxnSpPr>
          <p:spPr>
            <a:xfrm rot="16200000" flipH="1">
              <a:off x="4519967" y="2269678"/>
              <a:ext cx="532694" cy="642942"/>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51" name="直接连接符 50"/>
            <p:cNvCxnSpPr>
              <a:stCxn id="31" idx="2"/>
              <a:endCxn id="46" idx="0"/>
            </p:cNvCxnSpPr>
            <p:nvPr/>
          </p:nvCxnSpPr>
          <p:spPr>
            <a:xfrm rot="5400000">
              <a:off x="5162909" y="2269678"/>
              <a:ext cx="532694" cy="642942"/>
            </a:xfrm>
            <a:prstGeom prst="line">
              <a:avLst/>
            </a:prstGeom>
            <a:ln w="19050">
              <a:tailEnd type="none"/>
            </a:ln>
          </p:spPr>
          <p:style>
            <a:lnRef idx="2">
              <a:schemeClr val="dk1"/>
            </a:lnRef>
            <a:fillRef idx="0">
              <a:schemeClr val="dk1"/>
            </a:fillRef>
            <a:effectRef idx="1">
              <a:schemeClr val="dk1"/>
            </a:effectRef>
            <a:fontRef idx="minor">
              <a:schemeClr val="tx1"/>
            </a:fontRef>
          </p:style>
        </p:cxnSp>
        <p:sp>
          <p:nvSpPr>
            <p:cNvPr id="52" name="矩形 51"/>
            <p:cNvSpPr/>
            <p:nvPr/>
          </p:nvSpPr>
          <p:spPr>
            <a:xfrm>
              <a:off x="1357290" y="3643314"/>
              <a:ext cx="4929222" cy="396000"/>
            </a:xfrm>
            <a:prstGeom prst="rect">
              <a:avLst/>
            </a:prstGeom>
            <a:solidFill>
              <a:srgbClr val="E94A47"/>
            </a:solidFill>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dirty="0">
                  <a:solidFill>
                    <a:schemeClr val="bg1"/>
                  </a:solidFill>
                </a:rPr>
                <a:t>2        6        12       16      18      20      32       34</a:t>
              </a:r>
              <a:endParaRPr lang="zh-CN" altLang="en-US" sz="1400" b="1" dirty="0">
                <a:solidFill>
                  <a:schemeClr val="bg1"/>
                </a:solidFill>
              </a:endParaRPr>
            </a:p>
          </p:txBody>
        </p:sp>
        <p:sp>
          <p:nvSpPr>
            <p:cNvPr id="53" name="矩形 52"/>
            <p:cNvSpPr/>
            <p:nvPr/>
          </p:nvSpPr>
          <p:spPr>
            <a:xfrm>
              <a:off x="6500826" y="3643314"/>
              <a:ext cx="1071570" cy="396000"/>
            </a:xfrm>
            <a:prstGeom prst="rect">
              <a:avLst/>
            </a:prstGeom>
            <a:solidFill>
              <a:srgbClr val="E94A47"/>
            </a:solidFill>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a:solidFill>
                    <a:schemeClr val="bg1"/>
                  </a:solidFill>
                </a:rPr>
                <a:t>1      15</a:t>
              </a:r>
              <a:endParaRPr lang="zh-CN" altLang="en-US" sz="1400" b="1">
                <a:solidFill>
                  <a:schemeClr val="bg1"/>
                </a:solidFill>
              </a:endParaRPr>
            </a:p>
          </p:txBody>
        </p:sp>
        <p:cxnSp>
          <p:nvCxnSpPr>
            <p:cNvPr id="54" name="直接连接符 53"/>
            <p:cNvCxnSpPr>
              <a:stCxn id="45" idx="2"/>
              <a:endCxn id="52" idx="0"/>
            </p:cNvCxnSpPr>
            <p:nvPr/>
          </p:nvCxnSpPr>
          <p:spPr>
            <a:xfrm rot="16200000" flipH="1">
              <a:off x="2964645" y="2786058"/>
              <a:ext cx="428628" cy="1285884"/>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55" name="直接连接符 54"/>
            <p:cNvCxnSpPr>
              <a:stCxn id="46" idx="2"/>
              <a:endCxn id="52" idx="0"/>
            </p:cNvCxnSpPr>
            <p:nvPr/>
          </p:nvCxnSpPr>
          <p:spPr>
            <a:xfrm rot="5400000">
              <a:off x="4269934" y="2805463"/>
              <a:ext cx="389818" cy="1285884"/>
            </a:xfrm>
            <a:prstGeom prst="line">
              <a:avLst/>
            </a:prstGeom>
            <a:ln w="19050">
              <a:tailEnd type="none"/>
            </a:ln>
          </p:spPr>
          <p:style>
            <a:lnRef idx="2">
              <a:schemeClr val="dk1"/>
            </a:lnRef>
            <a:fillRef idx="0">
              <a:schemeClr val="dk1"/>
            </a:fillRef>
            <a:effectRef idx="1">
              <a:schemeClr val="dk1"/>
            </a:effectRef>
            <a:fontRef idx="minor">
              <a:schemeClr val="tx1"/>
            </a:fontRef>
          </p:style>
        </p:cxnSp>
        <p:sp>
          <p:nvSpPr>
            <p:cNvPr id="56" name="矩形 55"/>
            <p:cNvSpPr/>
            <p:nvPr/>
          </p:nvSpPr>
          <p:spPr>
            <a:xfrm>
              <a:off x="1357290" y="4500570"/>
              <a:ext cx="6215106" cy="396000"/>
            </a:xfrm>
            <a:prstGeom prst="rect">
              <a:avLst/>
            </a:prstGeom>
            <a:solidFill>
              <a:srgbClr val="E94A47"/>
            </a:solidFill>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400" b="1" dirty="0">
                  <a:solidFill>
                    <a:schemeClr val="bg1"/>
                  </a:solidFill>
                </a:rPr>
                <a:t>1        2        6        12       15       16      18      20      32       34</a:t>
              </a:r>
              <a:endParaRPr lang="zh-CN" altLang="en-US" sz="1400" b="1" dirty="0">
                <a:solidFill>
                  <a:schemeClr val="bg1"/>
                </a:solidFill>
              </a:endParaRPr>
            </a:p>
          </p:txBody>
        </p:sp>
        <p:cxnSp>
          <p:nvCxnSpPr>
            <p:cNvPr id="57" name="直接连接符 56"/>
            <p:cNvCxnSpPr>
              <a:stCxn id="52" idx="2"/>
              <a:endCxn id="56" idx="0"/>
            </p:cNvCxnSpPr>
            <p:nvPr/>
          </p:nvCxnSpPr>
          <p:spPr>
            <a:xfrm rot="16200000" flipH="1">
              <a:off x="3912744" y="3948471"/>
              <a:ext cx="461256" cy="642942"/>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58" name="直接连接符 57"/>
            <p:cNvCxnSpPr>
              <a:stCxn id="53" idx="2"/>
              <a:endCxn id="56" idx="0"/>
            </p:cNvCxnSpPr>
            <p:nvPr/>
          </p:nvCxnSpPr>
          <p:spPr>
            <a:xfrm rot="5400000">
              <a:off x="5520099" y="2984058"/>
              <a:ext cx="461256" cy="2571768"/>
            </a:xfrm>
            <a:prstGeom prst="line">
              <a:avLst/>
            </a:prstGeom>
            <a:ln w="19050">
              <a:tailEnd type="none"/>
            </a:ln>
          </p:spPr>
          <p:style>
            <a:lnRef idx="2">
              <a:schemeClr val="dk1"/>
            </a:lnRef>
            <a:fillRef idx="0">
              <a:schemeClr val="dk1"/>
            </a:fillRef>
            <a:effectRef idx="1">
              <a:schemeClr val="dk1"/>
            </a:effectRef>
            <a:fontRef idx="minor">
              <a:schemeClr val="tx1"/>
            </a:fontRef>
          </p:style>
        </p:cxnSp>
        <p:sp>
          <p:nvSpPr>
            <p:cNvPr id="59" name="TextBox 109"/>
            <p:cNvSpPr txBox="1"/>
            <p:nvPr/>
          </p:nvSpPr>
          <p:spPr>
            <a:xfrm>
              <a:off x="500034" y="2928934"/>
              <a:ext cx="714380" cy="332673"/>
            </a:xfrm>
            <a:prstGeom prst="rect">
              <a:avLst/>
            </a:prstGeom>
            <a:noFill/>
          </p:spPr>
          <p:txBody>
            <a:bodyPr wrap="square" rtlCol="0">
              <a:spAutoFit/>
            </a:bodyPr>
            <a:lstStyle/>
            <a:p>
              <a:pPr algn="l">
                <a:lnSpc>
                  <a:spcPct val="100000"/>
                </a:lnSpc>
              </a:pPr>
              <a:r>
                <a:rPr lang="zh-CN" altLang="en-US" sz="1400" b="1">
                  <a:solidFill>
                    <a:srgbClr val="E94A47"/>
                  </a:solidFill>
                  <a:latin typeface="楷体" panose="02010609060101010101" pitchFamily="49" charset="-122"/>
                  <a:ea typeface="楷体" panose="02010609060101010101" pitchFamily="49" charset="-122"/>
                  <a:cs typeface="Consolas" panose="020B0609020204030204" pitchFamily="49" charset="0"/>
                </a:rPr>
                <a:t>第</a:t>
              </a:r>
              <a:r>
                <a:rPr lang="en-US" altLang="zh-CN" sz="1400" b="1">
                  <a:solidFill>
                    <a:srgbClr val="E94A47"/>
                  </a:solidFill>
                  <a:latin typeface="楷体" panose="02010609060101010101" pitchFamily="49" charset="-122"/>
                  <a:ea typeface="楷体" panose="02010609060101010101" pitchFamily="49" charset="-122"/>
                  <a:cs typeface="Consolas" panose="020B0609020204030204" pitchFamily="49" charset="0"/>
                </a:rPr>
                <a:t>2</a:t>
              </a:r>
              <a:r>
                <a:rPr lang="zh-CN" altLang="en-US" sz="1400" b="1">
                  <a:solidFill>
                    <a:srgbClr val="E94A47"/>
                  </a:solidFill>
                  <a:latin typeface="楷体" panose="02010609060101010101" pitchFamily="49" charset="-122"/>
                  <a:ea typeface="楷体" panose="02010609060101010101" pitchFamily="49" charset="-122"/>
                  <a:cs typeface="Consolas" panose="020B0609020204030204" pitchFamily="49" charset="0"/>
                </a:rPr>
                <a:t>趟</a:t>
              </a:r>
            </a:p>
          </p:txBody>
        </p:sp>
        <p:sp>
          <p:nvSpPr>
            <p:cNvPr id="60" name="TextBox 110"/>
            <p:cNvSpPr txBox="1"/>
            <p:nvPr/>
          </p:nvSpPr>
          <p:spPr>
            <a:xfrm>
              <a:off x="500034" y="3714752"/>
              <a:ext cx="714380" cy="332673"/>
            </a:xfrm>
            <a:prstGeom prst="rect">
              <a:avLst/>
            </a:prstGeom>
            <a:noFill/>
          </p:spPr>
          <p:txBody>
            <a:bodyPr wrap="square" rtlCol="0">
              <a:spAutoFit/>
            </a:bodyPr>
            <a:lstStyle/>
            <a:p>
              <a:pPr algn="l">
                <a:lnSpc>
                  <a:spcPct val="100000"/>
                </a:lnSpc>
              </a:pPr>
              <a:r>
                <a:rPr lang="zh-CN" altLang="en-US" sz="1400" b="1">
                  <a:solidFill>
                    <a:srgbClr val="E94A47"/>
                  </a:solidFill>
                  <a:latin typeface="楷体" panose="02010609060101010101" pitchFamily="49" charset="-122"/>
                  <a:ea typeface="楷体" panose="02010609060101010101" pitchFamily="49" charset="-122"/>
                  <a:cs typeface="Consolas" panose="020B0609020204030204" pitchFamily="49" charset="0"/>
                </a:rPr>
                <a:t>第</a:t>
              </a:r>
              <a:r>
                <a:rPr lang="en-US" altLang="zh-CN" sz="1400" b="1">
                  <a:solidFill>
                    <a:srgbClr val="E94A47"/>
                  </a:solidFill>
                  <a:latin typeface="楷体" panose="02010609060101010101" pitchFamily="49" charset="-122"/>
                  <a:ea typeface="楷体" panose="02010609060101010101" pitchFamily="49" charset="-122"/>
                  <a:cs typeface="Consolas" panose="020B0609020204030204" pitchFamily="49" charset="0"/>
                </a:rPr>
                <a:t>3</a:t>
              </a:r>
              <a:r>
                <a:rPr lang="zh-CN" altLang="en-US" sz="1400" b="1">
                  <a:solidFill>
                    <a:srgbClr val="E94A47"/>
                  </a:solidFill>
                  <a:latin typeface="楷体" panose="02010609060101010101" pitchFamily="49" charset="-122"/>
                  <a:ea typeface="楷体" panose="02010609060101010101" pitchFamily="49" charset="-122"/>
                  <a:cs typeface="Consolas" panose="020B0609020204030204" pitchFamily="49" charset="0"/>
                </a:rPr>
                <a:t>趟</a:t>
              </a:r>
            </a:p>
          </p:txBody>
        </p:sp>
        <p:sp>
          <p:nvSpPr>
            <p:cNvPr id="61" name="TextBox 111"/>
            <p:cNvSpPr txBox="1"/>
            <p:nvPr/>
          </p:nvSpPr>
          <p:spPr>
            <a:xfrm>
              <a:off x="500034" y="4590643"/>
              <a:ext cx="714380" cy="332673"/>
            </a:xfrm>
            <a:prstGeom prst="rect">
              <a:avLst/>
            </a:prstGeom>
            <a:noFill/>
          </p:spPr>
          <p:txBody>
            <a:bodyPr wrap="square" rtlCol="0">
              <a:spAutoFit/>
            </a:bodyPr>
            <a:lstStyle/>
            <a:p>
              <a:pPr algn="l">
                <a:lnSpc>
                  <a:spcPct val="100000"/>
                </a:lnSpc>
              </a:pPr>
              <a:r>
                <a:rPr lang="zh-CN" altLang="en-US" sz="1400" b="1">
                  <a:solidFill>
                    <a:srgbClr val="E94A47"/>
                  </a:solidFill>
                  <a:latin typeface="楷体" panose="02010609060101010101" pitchFamily="49" charset="-122"/>
                  <a:ea typeface="楷体" panose="02010609060101010101" pitchFamily="49" charset="-122"/>
                  <a:cs typeface="Consolas" panose="020B0609020204030204" pitchFamily="49" charset="0"/>
                </a:rPr>
                <a:t>第</a:t>
              </a:r>
              <a:r>
                <a:rPr lang="en-US" altLang="zh-CN" sz="1400" b="1">
                  <a:solidFill>
                    <a:srgbClr val="E94A47"/>
                  </a:solidFill>
                  <a:latin typeface="楷体" panose="02010609060101010101" pitchFamily="49" charset="-122"/>
                  <a:ea typeface="楷体" panose="02010609060101010101" pitchFamily="49" charset="-122"/>
                  <a:cs typeface="Consolas" panose="020B0609020204030204" pitchFamily="49" charset="0"/>
                </a:rPr>
                <a:t>4</a:t>
              </a:r>
              <a:r>
                <a:rPr lang="zh-CN" altLang="en-US" sz="1400" b="1">
                  <a:solidFill>
                    <a:srgbClr val="E94A47"/>
                  </a:solidFill>
                  <a:latin typeface="楷体" panose="02010609060101010101" pitchFamily="49" charset="-122"/>
                  <a:ea typeface="楷体" panose="02010609060101010101" pitchFamily="49" charset="-122"/>
                  <a:cs typeface="Consolas" panose="020B0609020204030204" pitchFamily="49" charset="0"/>
                </a:rPr>
                <a:t>趟</a:t>
              </a:r>
            </a:p>
          </p:txBody>
        </p:sp>
      </p:grpSp>
      <p:sp>
        <p:nvSpPr>
          <p:cNvPr id="64" name="下箭头 118"/>
          <p:cNvSpPr/>
          <p:nvPr/>
        </p:nvSpPr>
        <p:spPr>
          <a:xfrm>
            <a:off x="7618369" y="4877554"/>
            <a:ext cx="254477" cy="280816"/>
          </a:xfrm>
          <a:prstGeom prst="downArrow">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65" name="TextBox 119"/>
          <p:cNvSpPr txBox="1"/>
          <p:nvPr/>
        </p:nvSpPr>
        <p:spPr>
          <a:xfrm>
            <a:off x="10621680" y="5428334"/>
            <a:ext cx="823005" cy="646331"/>
          </a:xfrm>
          <a:prstGeom prst="rect">
            <a:avLst/>
          </a:prstGeom>
          <a:noFill/>
        </p:spPr>
        <p:txBody>
          <a:bodyPr wrap="square" rtlCol="0">
            <a:spAutoFit/>
          </a:bodyPr>
          <a:lstStyle/>
          <a:p>
            <a:pPr algn="l">
              <a:lnSpc>
                <a:spcPct val="100000"/>
              </a:lnSpc>
            </a:pPr>
            <a:r>
              <a:rPr lang="zh-CN" altLang="en-US" b="1" dirty="0">
                <a:solidFill>
                  <a:srgbClr val="C0262E"/>
                </a:solidFill>
                <a:latin typeface="思源黑体 CN Medium" panose="020B0600000000000000" pitchFamily="34" charset="-122"/>
                <a:ea typeface="思源黑体 CN Medium" panose="020B0600000000000000" pitchFamily="34" charset="-122"/>
              </a:rPr>
              <a:t>平衡归并</a:t>
            </a:r>
          </a:p>
        </p:txBody>
      </p:sp>
      <p:sp>
        <p:nvSpPr>
          <p:cNvPr id="66" name="右箭头 120"/>
          <p:cNvSpPr/>
          <p:nvPr/>
        </p:nvSpPr>
        <p:spPr>
          <a:xfrm>
            <a:off x="10415376" y="5591201"/>
            <a:ext cx="187125" cy="226328"/>
          </a:xfrm>
          <a:prstGeom prst="rightArrow">
            <a:avLst/>
          </a:prstGeom>
          <a:solidFill>
            <a:srgbClr val="C0262E"/>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p>
        </p:txBody>
      </p:sp>
      <p:sp>
        <p:nvSpPr>
          <p:cNvPr id="68" name="文本框 67"/>
          <p:cNvSpPr txBox="1"/>
          <p:nvPr/>
        </p:nvSpPr>
        <p:spPr>
          <a:xfrm>
            <a:off x="5061619" y="5315089"/>
            <a:ext cx="5181241" cy="923330"/>
          </a:xfrm>
          <a:prstGeom prst="rect">
            <a:avLst/>
          </a:prstGeom>
          <a:noFill/>
          <a:ln w="12700">
            <a:solidFill>
              <a:srgbClr val="525252"/>
            </a:solidFill>
            <a:prstDash val="dash"/>
          </a:ln>
        </p:spPr>
        <p:txBody>
          <a:bodyPr wrap="square">
            <a:spAutoFit/>
          </a:bodyPr>
          <a:lstStyle/>
          <a:p>
            <a:pPr marL="342900" indent="-342900" algn="l">
              <a:lnSpc>
                <a:spcPct val="100000"/>
              </a:lnSpc>
              <a:buFont typeface="Arial" panose="020B0604020202020204" pitchFamily="34" charset="0"/>
              <a:buChar char="•"/>
            </a:pPr>
            <a:r>
              <a:rPr lang="zh-CN" altLang="en-US" dirty="0">
                <a:solidFill>
                  <a:srgbClr val="525252"/>
                </a:solidFill>
                <a:latin typeface="楷体" panose="02010609060101010101" pitchFamily="49" charset="-122"/>
                <a:ea typeface="楷体" panose="02010609060101010101" pitchFamily="49" charset="-122"/>
                <a:cs typeface="Consolas" panose="020B0609020204030204" pitchFamily="49" charset="0"/>
              </a:rPr>
              <a:t>有清晰的趟数（同一趟产生的归并段优先归并）</a:t>
            </a:r>
            <a:endParaRPr lang="en-US" altLang="zh-CN"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a:p>
            <a:pPr marL="342900" indent="-342900" algn="l">
              <a:lnSpc>
                <a:spcPct val="100000"/>
              </a:lnSpc>
              <a:buFont typeface="Arial" panose="020B0604020202020204" pitchFamily="34" charset="0"/>
              <a:buChar char="•"/>
            </a:pPr>
            <a:r>
              <a:rPr lang="zh-CN" altLang="en-US" dirty="0">
                <a:solidFill>
                  <a:srgbClr val="525252"/>
                </a:solidFill>
                <a:latin typeface="楷体" panose="02010609060101010101" pitchFamily="49" charset="-122"/>
                <a:ea typeface="楷体" panose="02010609060101010101" pitchFamily="49" charset="-122"/>
                <a:cs typeface="Consolas" panose="020B0609020204030204" pitchFamily="49" charset="0"/>
              </a:rPr>
              <a:t>归并树高度</a:t>
            </a:r>
            <a:r>
              <a:rPr lang="en-US" altLang="zh-CN" i="1" dirty="0">
                <a:solidFill>
                  <a:srgbClr val="525252"/>
                </a:solidFill>
                <a:latin typeface="楷体" panose="02010609060101010101" pitchFamily="49" charset="-122"/>
                <a:ea typeface="楷体" panose="02010609060101010101" pitchFamily="49" charset="-122"/>
                <a:cs typeface="Consolas" panose="020B0609020204030204" pitchFamily="49" charset="0"/>
              </a:rPr>
              <a:t>h</a:t>
            </a:r>
            <a:r>
              <a:rPr lang="en-US" altLang="zh-CN"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en-US" altLang="zh-CN" dirty="0">
                <a:solidFill>
                  <a:srgbClr val="525252"/>
                </a:solidFill>
                <a:latin typeface="楷体" panose="02010609060101010101" pitchFamily="49" charset="-122"/>
                <a:ea typeface="楷体" panose="02010609060101010101" pitchFamily="49" charset="-122"/>
                <a:cs typeface="Consolas" panose="020B0609020204030204" pitchFamily="49" charset="0"/>
                <a:sym typeface="Symbol" panose="05050102010706020507"/>
              </a:rPr>
              <a:t>log</a:t>
            </a:r>
            <a:r>
              <a:rPr lang="en-US" altLang="zh-CN" baseline="-25000" dirty="0">
                <a:solidFill>
                  <a:srgbClr val="525252"/>
                </a:solidFill>
                <a:latin typeface="楷体" panose="02010609060101010101" pitchFamily="49" charset="-122"/>
                <a:ea typeface="楷体" panose="02010609060101010101" pitchFamily="49" charset="-122"/>
                <a:cs typeface="Consolas" panose="020B0609020204030204" pitchFamily="49" charset="0"/>
                <a:sym typeface="Symbol" panose="05050102010706020507"/>
              </a:rPr>
              <a:t>2</a:t>
            </a:r>
            <a:r>
              <a:rPr lang="en-US" altLang="zh-CN" i="1" dirty="0">
                <a:solidFill>
                  <a:srgbClr val="525252"/>
                </a:solidFill>
                <a:latin typeface="楷体" panose="02010609060101010101" pitchFamily="49" charset="-122"/>
                <a:ea typeface="楷体" panose="02010609060101010101" pitchFamily="49" charset="-122"/>
                <a:cs typeface="Consolas" panose="020B0609020204030204" pitchFamily="49" charset="0"/>
                <a:sym typeface="Symbol" panose="05050102010706020507"/>
              </a:rPr>
              <a:t>n</a:t>
            </a:r>
            <a:r>
              <a:rPr lang="en-US" altLang="zh-CN" dirty="0">
                <a:solidFill>
                  <a:srgbClr val="525252"/>
                </a:solidFill>
                <a:latin typeface="楷体" panose="02010609060101010101" pitchFamily="49" charset="-122"/>
                <a:ea typeface="楷体" panose="02010609060101010101" pitchFamily="49" charset="-122"/>
                <a:cs typeface="Consolas" panose="020B0609020204030204" pitchFamily="49" charset="0"/>
                <a:sym typeface="Symbol" panose="05050102010706020507"/>
              </a:rPr>
              <a:t>+1</a:t>
            </a:r>
          </a:p>
          <a:p>
            <a:pPr marL="342900" indent="-342900" algn="l">
              <a:lnSpc>
                <a:spcPct val="100000"/>
              </a:lnSpc>
              <a:buFont typeface="Arial" panose="020B0604020202020204" pitchFamily="34" charset="0"/>
              <a:buChar char="•"/>
            </a:pPr>
            <a:r>
              <a:rPr lang="zh-CN" altLang="en-US" dirty="0">
                <a:solidFill>
                  <a:srgbClr val="525252"/>
                </a:solidFill>
                <a:latin typeface="楷体" panose="02010609060101010101" pitchFamily="49" charset="-122"/>
                <a:ea typeface="楷体" panose="02010609060101010101" pitchFamily="49" charset="-122"/>
                <a:cs typeface="Consolas" panose="020B0609020204030204" pitchFamily="49" charset="0"/>
                <a:sym typeface="Symbol" panose="05050102010706020507"/>
              </a:rPr>
              <a:t>归并的趟数</a:t>
            </a:r>
            <a:r>
              <a:rPr lang="en-US" altLang="zh-CN" dirty="0">
                <a:solidFill>
                  <a:srgbClr val="525252"/>
                </a:solidFill>
                <a:latin typeface="楷体" panose="02010609060101010101" pitchFamily="49" charset="-122"/>
                <a:ea typeface="楷体" panose="02010609060101010101" pitchFamily="49" charset="-122"/>
                <a:cs typeface="Consolas" panose="020B0609020204030204" pitchFamily="49" charset="0"/>
                <a:sym typeface="Symbol" panose="05050102010706020507"/>
              </a:rPr>
              <a:t>=</a:t>
            </a:r>
            <a:r>
              <a:rPr lang="en-US" altLang="zh-CN" i="1" dirty="0">
                <a:solidFill>
                  <a:srgbClr val="525252"/>
                </a:solidFill>
                <a:latin typeface="楷体" panose="02010609060101010101" pitchFamily="49" charset="-122"/>
                <a:ea typeface="楷体" panose="02010609060101010101" pitchFamily="49" charset="-122"/>
                <a:cs typeface="Consolas" panose="020B0609020204030204" pitchFamily="49" charset="0"/>
                <a:sym typeface="Symbol" panose="05050102010706020507"/>
              </a:rPr>
              <a:t>h</a:t>
            </a:r>
            <a:r>
              <a:rPr lang="en-US" altLang="zh-CN" dirty="0">
                <a:solidFill>
                  <a:srgbClr val="525252"/>
                </a:solidFill>
                <a:latin typeface="楷体" panose="02010609060101010101" pitchFamily="49" charset="-122"/>
                <a:ea typeface="楷体" panose="02010609060101010101" pitchFamily="49" charset="-122"/>
                <a:cs typeface="Consolas" panose="020B0609020204030204" pitchFamily="49" charset="0"/>
                <a:sym typeface="Symbol" panose="05050102010706020507"/>
              </a:rPr>
              <a:t>-1</a:t>
            </a:r>
            <a:endParaRPr lang="zh-CN" altLang="en-US"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69" name="文本框 68"/>
          <p:cNvSpPr txBox="1"/>
          <p:nvPr/>
        </p:nvSpPr>
        <p:spPr>
          <a:xfrm>
            <a:off x="1053074" y="147116"/>
            <a:ext cx="4346062"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9.5.1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自底向上的二路归并排序</a:t>
            </a:r>
          </a:p>
        </p:txBody>
      </p:sp>
    </p:spTree>
    <p:extLst>
      <p:ext uri="{BB962C8B-B14F-4D97-AF65-F5344CB8AC3E}">
        <p14:creationId xmlns:p14="http://schemas.microsoft.com/office/powerpoint/2010/main" val="38783694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1000"/>
                                        <p:tgtEl>
                                          <p:spTgt spid="2"/>
                                        </p:tgtEl>
                                      </p:cBhvr>
                                    </p:animEffect>
                                  </p:childTnLst>
                                </p:cTn>
                              </p:par>
                            </p:childTnLst>
                          </p:cTn>
                        </p:par>
                        <p:par>
                          <p:cTn id="16" fill="hold">
                            <p:stCondLst>
                              <p:cond delay="2000"/>
                            </p:stCondLst>
                            <p:childTnLst>
                              <p:par>
                                <p:cTn id="17" presetID="22" presetClass="entr" presetSubtype="1" fill="hold" grpId="0"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up)">
                                      <p:cBhvr>
                                        <p:cTn id="19" dur="500"/>
                                        <p:tgtEl>
                                          <p:spTgt spid="64"/>
                                        </p:tgtEl>
                                      </p:cBhvr>
                                    </p:animEffect>
                                  </p:childTnLst>
                                </p:cTn>
                              </p:par>
                            </p:childTnLst>
                          </p:cTn>
                        </p:par>
                        <p:par>
                          <p:cTn id="20" fill="hold">
                            <p:stCondLst>
                              <p:cond delay="2500"/>
                            </p:stCondLst>
                            <p:childTnLst>
                              <p:par>
                                <p:cTn id="21" presetID="22" presetClass="entr" presetSubtype="1" fill="hold" grpId="0" nodeType="after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wipe(up)">
                                      <p:cBhvr>
                                        <p:cTn id="23" dur="500"/>
                                        <p:tgtEl>
                                          <p:spTgt spid="68"/>
                                        </p:tgtEl>
                                      </p:cBhvr>
                                    </p:animEffect>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left)">
                                      <p:cBhvr>
                                        <p:cTn id="27" dur="500"/>
                                        <p:tgtEl>
                                          <p:spTgt spid="66"/>
                                        </p:tgtEl>
                                      </p:cBhvr>
                                    </p:animEffec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left)">
                                      <p:cBhvr>
                                        <p:cTn id="31" dur="500"/>
                                        <p:tgtEl>
                                          <p:spTgt spid="6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wipe(left)">
                                      <p:cBhvr>
                                        <p:cTn id="3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64" grpId="0" animBg="1"/>
      <p:bldP spid="65" grpId="0"/>
      <p:bldP spid="66" grpId="0" animBg="1"/>
      <p:bldP spid="68" grpId="0" animBg="1"/>
      <p:bldP spid="6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86" y="2360992"/>
            <a:ext cx="4427715" cy="3939463"/>
          </a:xfrm>
          <a:prstGeom prst="rect">
            <a:avLst/>
          </a:prstGeom>
        </p:spPr>
      </p:pic>
      <p:sp>
        <p:nvSpPr>
          <p:cNvPr id="3" name="文本框 2"/>
          <p:cNvSpPr txBox="1"/>
          <p:nvPr/>
        </p:nvSpPr>
        <p:spPr>
          <a:xfrm>
            <a:off x="1207655" y="1322448"/>
            <a:ext cx="1838272" cy="400110"/>
          </a:xfrm>
          <a:prstGeom prst="rect">
            <a:avLst/>
          </a:prstGeom>
          <a:solidFill>
            <a:srgbClr val="C0262E"/>
          </a:solidFill>
        </p:spPr>
        <p:txBody>
          <a:bodyPr wrap="square">
            <a:spAutoFit/>
          </a:bodyPr>
          <a:lstStyle/>
          <a:p>
            <a:pPr algn="ctr">
              <a:lnSpc>
                <a:spcPct val="100000"/>
              </a:lnSpc>
            </a:pPr>
            <a:r>
              <a:rPr lang="en-US" altLang="zh-CN" sz="2000" b="1" dirty="0">
                <a:solidFill>
                  <a:schemeClr val="bg1"/>
                </a:solidFill>
                <a:latin typeface="思源黑体 CN Medium" panose="020B0600000000000000" pitchFamily="34" charset="-122"/>
                <a:ea typeface="思源黑体 CN Medium" panose="020B0600000000000000" pitchFamily="34" charset="-122"/>
              </a:rPr>
              <a:t>2. </a:t>
            </a:r>
            <a:r>
              <a:rPr lang="zh-CN" altLang="en-US" sz="2000" b="1" dirty="0">
                <a:solidFill>
                  <a:schemeClr val="bg1"/>
                </a:solidFill>
                <a:latin typeface="思源黑体 CN Medium" panose="020B0600000000000000" pitchFamily="34" charset="-122"/>
                <a:ea typeface="思源黑体 CN Medium" panose="020B0600000000000000" pitchFamily="34" charset="-122"/>
              </a:rPr>
              <a:t>排序算法</a:t>
            </a:r>
          </a:p>
        </p:txBody>
      </p:sp>
      <p:sp>
        <p:nvSpPr>
          <p:cNvPr id="2" name="TextBox 11"/>
          <p:cNvSpPr txBox="1"/>
          <p:nvPr/>
        </p:nvSpPr>
        <p:spPr>
          <a:xfrm>
            <a:off x="1894447" y="3296334"/>
            <a:ext cx="1876275" cy="1200329"/>
          </a:xfrm>
          <a:prstGeom prst="rect">
            <a:avLst/>
          </a:prstGeom>
          <a:noFill/>
        </p:spPr>
        <p:txBody>
          <a:bodyPr wrap="square" rtlCol="0">
            <a:spAutoFit/>
          </a:bodyPr>
          <a:lstStyle/>
          <a:p>
            <a:pPr algn="l">
              <a:lnSpc>
                <a:spcPct val="100000"/>
              </a:lnSpc>
            </a:pPr>
            <a:r>
              <a:rPr lang="zh-CN" altLang="en-US" b="1" dirty="0">
                <a:solidFill>
                  <a:srgbClr val="C0262E"/>
                </a:solidFill>
                <a:latin typeface="思源黑体 CN Medium" panose="020B0600000000000000" pitchFamily="34" charset="-122"/>
                <a:ea typeface="思源黑体 CN Medium" panose="020B0600000000000000" pitchFamily="34" charset="-122"/>
              </a:rPr>
              <a:t>基础</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：将两个位</a:t>
            </a:r>
            <a:endPar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a:p>
            <a:pPr algn="l">
              <a:lnSpc>
                <a:spcPct val="100000"/>
              </a:lnSpc>
            </a:pP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置相邻的有序子</a:t>
            </a:r>
            <a:endPar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a:p>
            <a:pPr algn="l">
              <a:lnSpc>
                <a:spcPct val="100000"/>
              </a:lnSpc>
            </a:pP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序列归并为一个</a:t>
            </a:r>
            <a:endPar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a:p>
            <a:pPr algn="l">
              <a:lnSpc>
                <a:spcPct val="100000"/>
              </a:lnSpc>
            </a:pP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有序序列。</a:t>
            </a:r>
          </a:p>
        </p:txBody>
      </p:sp>
      <p:grpSp>
        <p:nvGrpSpPr>
          <p:cNvPr id="5" name="组合 4"/>
          <p:cNvGrpSpPr/>
          <p:nvPr/>
        </p:nvGrpSpPr>
        <p:grpSpPr>
          <a:xfrm>
            <a:off x="4763616" y="2677212"/>
            <a:ext cx="6220201" cy="2104108"/>
            <a:chOff x="881010" y="2539588"/>
            <a:chExt cx="7691518" cy="2492961"/>
          </a:xfrm>
        </p:grpSpPr>
        <p:sp>
          <p:nvSpPr>
            <p:cNvPr id="16" name="Rectangle 4"/>
            <p:cNvSpPr>
              <a:spLocks noChangeArrowheads="1"/>
            </p:cNvSpPr>
            <p:nvPr/>
          </p:nvSpPr>
          <p:spPr bwMode="auto">
            <a:xfrm>
              <a:off x="928662" y="4636549"/>
              <a:ext cx="7620000" cy="396000"/>
            </a:xfrm>
            <a:prstGeom prst="rect">
              <a:avLst/>
            </a:prstGeom>
            <a:solidFill>
              <a:srgbClr val="E94A47"/>
            </a:solidFill>
            <a:ln>
              <a:solidFill>
                <a:schemeClr val="bg2">
                  <a:lumMod val="75000"/>
                </a:schemeClr>
              </a:solidFill>
            </a:ln>
          </p:spPr>
          <p:style>
            <a:lnRef idx="1">
              <a:schemeClr val="accent5"/>
            </a:lnRef>
            <a:fillRef idx="2">
              <a:schemeClr val="accent5"/>
            </a:fillRef>
            <a:effectRef idx="1">
              <a:schemeClr val="accent5"/>
            </a:effectRef>
            <a:fontRef idx="minor">
              <a:schemeClr val="dk1"/>
            </a:fontRef>
          </p:style>
          <p:txBody>
            <a:bodyPr wrap="none" anchor="ctr"/>
            <a:lstStyle/>
            <a:p>
              <a:pPr algn="ctr">
                <a:lnSpc>
                  <a:spcPct val="100000"/>
                </a:lnSpc>
              </a:pPr>
              <a:r>
                <a:rPr kumimoji="1" lang="zh-CN" altLang="en-US" sz="1600" b="1" dirty="0">
                  <a:solidFill>
                    <a:schemeClr val="bg1"/>
                  </a:solidFill>
                  <a:latin typeface="楷体" panose="02010609060101010101" pitchFamily="49" charset="-122"/>
                  <a:ea typeface="楷体" panose="02010609060101010101" pitchFamily="49" charset="-122"/>
                  <a:cs typeface="Consolas" panose="020B0609020204030204" pitchFamily="49" charset="0"/>
                </a:rPr>
                <a:t>有 序 序 </a:t>
              </a:r>
              <a:r>
                <a:rPr kumimoji="1" lang="zh-CN" altLang="en-US" sz="1600" b="1">
                  <a:solidFill>
                    <a:schemeClr val="bg1"/>
                  </a:solidFill>
                  <a:latin typeface="楷体" panose="02010609060101010101" pitchFamily="49" charset="-122"/>
                  <a:ea typeface="楷体" panose="02010609060101010101" pitchFamily="49" charset="-122"/>
                  <a:cs typeface="Consolas" panose="020B0609020204030204" pitchFamily="49" charset="0"/>
                </a:rPr>
                <a:t>列 </a:t>
              </a:r>
              <a:r>
                <a:rPr kumimoji="1" lang="en-US" altLang="zh-CN" sz="1600" b="1" i="1">
                  <a:solidFill>
                    <a:schemeClr val="bg1"/>
                  </a:solidFill>
                  <a:latin typeface="楷体" panose="02010609060101010101" pitchFamily="49" charset="-122"/>
                  <a:ea typeface="楷体" panose="02010609060101010101" pitchFamily="49" charset="-122"/>
                  <a:cs typeface="Consolas" panose="020B0609020204030204" pitchFamily="49" charset="0"/>
                </a:rPr>
                <a:t>R</a:t>
              </a:r>
              <a:r>
                <a:rPr kumimoji="1" lang="en-US" altLang="zh-CN" sz="1600" b="1">
                  <a:solidFill>
                    <a:schemeClr val="bg1"/>
                  </a:solidFill>
                  <a:latin typeface="楷体" panose="02010609060101010101" pitchFamily="49" charset="-122"/>
                  <a:ea typeface="楷体" panose="02010609060101010101" pitchFamily="49" charset="-122"/>
                  <a:cs typeface="Consolas" panose="020B0609020204030204" pitchFamily="49" charset="0"/>
                </a:rPr>
                <a:t>[low..high]</a:t>
              </a:r>
              <a:endParaRPr kumimoji="1" lang="en-US" altLang="zh-CN" sz="1600" b="1" dirty="0">
                <a:solidFill>
                  <a:schemeClr val="bg1"/>
                </a:solidFill>
                <a:latin typeface="楷体" panose="02010609060101010101" pitchFamily="49" charset="-122"/>
                <a:ea typeface="楷体" panose="02010609060101010101" pitchFamily="49" charset="-122"/>
                <a:cs typeface="Consolas" panose="020B0609020204030204" pitchFamily="49" charset="0"/>
              </a:endParaRPr>
            </a:p>
          </p:txBody>
        </p:sp>
        <p:sp>
          <p:nvSpPr>
            <p:cNvPr id="17" name="Text Box 5"/>
            <p:cNvSpPr txBox="1">
              <a:spLocks noChangeArrowheads="1"/>
            </p:cNvSpPr>
            <p:nvPr/>
          </p:nvSpPr>
          <p:spPr bwMode="auto">
            <a:xfrm>
              <a:off x="881010" y="3206451"/>
              <a:ext cx="3810000" cy="396000"/>
            </a:xfrm>
            <a:prstGeom prst="rect">
              <a:avLst/>
            </a:prstGeom>
            <a:solidFill>
              <a:srgbClr val="E94A47"/>
            </a:solidFill>
            <a:ln>
              <a:solidFill>
                <a:schemeClr val="bg2">
                  <a:lumMod val="75000"/>
                </a:schemeClr>
              </a:solidFill>
            </a:ln>
          </p:spPr>
          <p:style>
            <a:lnRef idx="1">
              <a:schemeClr val="accent5"/>
            </a:lnRef>
            <a:fillRef idx="2">
              <a:schemeClr val="accent5"/>
            </a:fillRef>
            <a:effectRef idx="1">
              <a:schemeClr val="accent5"/>
            </a:effectRef>
            <a:fontRef idx="minor">
              <a:schemeClr val="dk1"/>
            </a:fontRef>
          </p:style>
          <p:txBody>
            <a:bodyPr>
              <a:noAutofit/>
            </a:bodyPr>
            <a:lstStyle/>
            <a:p>
              <a:pPr algn="ctr">
                <a:lnSpc>
                  <a:spcPct val="100000"/>
                </a:lnSpc>
              </a:pPr>
              <a:r>
                <a:rPr kumimoji="1" lang="zh-CN" altLang="en-US" sz="1600" b="1" dirty="0">
                  <a:solidFill>
                    <a:schemeClr val="bg1"/>
                  </a:solidFill>
                  <a:latin typeface="楷体" panose="02010609060101010101" pitchFamily="49" charset="-122"/>
                  <a:ea typeface="楷体" panose="02010609060101010101" pitchFamily="49" charset="-122"/>
                  <a:cs typeface="Consolas" panose="020B0609020204030204" pitchFamily="49" charset="0"/>
                </a:rPr>
                <a:t>有序子</a:t>
              </a:r>
              <a:r>
                <a:rPr kumimoji="1" lang="zh-CN" altLang="en-US" sz="1600" b="1">
                  <a:solidFill>
                    <a:schemeClr val="bg1"/>
                  </a:solidFill>
                  <a:latin typeface="楷体" panose="02010609060101010101" pitchFamily="49" charset="-122"/>
                  <a:ea typeface="楷体" panose="02010609060101010101" pitchFamily="49" charset="-122"/>
                  <a:cs typeface="Consolas" panose="020B0609020204030204" pitchFamily="49" charset="0"/>
                </a:rPr>
                <a:t>序列 </a:t>
              </a:r>
              <a:r>
                <a:rPr kumimoji="1" lang="en-US" altLang="zh-CN" sz="1600" b="1" i="1">
                  <a:solidFill>
                    <a:schemeClr val="bg1"/>
                  </a:solidFill>
                  <a:latin typeface="楷体" panose="02010609060101010101" pitchFamily="49" charset="-122"/>
                  <a:ea typeface="楷体" panose="02010609060101010101" pitchFamily="49" charset="-122"/>
                  <a:cs typeface="Consolas" panose="020B0609020204030204" pitchFamily="49" charset="0"/>
                </a:rPr>
                <a:t>R</a:t>
              </a:r>
              <a:r>
                <a:rPr kumimoji="1" lang="en-US" altLang="zh-CN" sz="1600" b="1">
                  <a:solidFill>
                    <a:schemeClr val="bg1"/>
                  </a:solidFill>
                  <a:latin typeface="楷体" panose="02010609060101010101" pitchFamily="49" charset="-122"/>
                  <a:ea typeface="楷体" panose="02010609060101010101" pitchFamily="49" charset="-122"/>
                  <a:cs typeface="Consolas" panose="020B0609020204030204" pitchFamily="49" charset="0"/>
                </a:rPr>
                <a:t>[low..mid]</a:t>
              </a:r>
              <a:endParaRPr kumimoji="1" lang="en-US" altLang="zh-CN" sz="1600" b="1" dirty="0">
                <a:solidFill>
                  <a:schemeClr val="bg1"/>
                </a:solidFill>
                <a:latin typeface="楷体" panose="02010609060101010101" pitchFamily="49" charset="-122"/>
                <a:ea typeface="楷体" panose="02010609060101010101" pitchFamily="49" charset="-122"/>
                <a:cs typeface="Consolas" panose="020B0609020204030204" pitchFamily="49" charset="0"/>
              </a:endParaRPr>
            </a:p>
          </p:txBody>
        </p:sp>
        <p:sp>
          <p:nvSpPr>
            <p:cNvPr id="18" name="Rectangle 6"/>
            <p:cNvSpPr>
              <a:spLocks noChangeArrowheads="1"/>
            </p:cNvSpPr>
            <p:nvPr/>
          </p:nvSpPr>
          <p:spPr bwMode="auto">
            <a:xfrm>
              <a:off x="4762528" y="3206450"/>
              <a:ext cx="3810000" cy="396000"/>
            </a:xfrm>
            <a:prstGeom prst="rect">
              <a:avLst/>
            </a:prstGeom>
            <a:solidFill>
              <a:srgbClr val="E94A47"/>
            </a:solidFill>
            <a:ln>
              <a:solidFill>
                <a:schemeClr val="bg2">
                  <a:lumMod val="75000"/>
                </a:schemeClr>
              </a:solidFill>
            </a:ln>
          </p:spPr>
          <p:style>
            <a:lnRef idx="1">
              <a:schemeClr val="accent5"/>
            </a:lnRef>
            <a:fillRef idx="2">
              <a:schemeClr val="accent5"/>
            </a:fillRef>
            <a:effectRef idx="1">
              <a:schemeClr val="accent5"/>
            </a:effectRef>
            <a:fontRef idx="minor">
              <a:schemeClr val="dk1"/>
            </a:fontRef>
          </p:style>
          <p:txBody>
            <a:bodyPr lIns="90000" tIns="46800" rIns="90000" bIns="46800" anchor="ctr">
              <a:noAutofit/>
            </a:bodyPr>
            <a:lstStyle/>
            <a:p>
              <a:pPr algn="ctr">
                <a:lnSpc>
                  <a:spcPct val="100000"/>
                </a:lnSpc>
              </a:pPr>
              <a:r>
                <a:rPr kumimoji="1" lang="zh-CN" altLang="en-US" sz="1600" b="1" dirty="0">
                  <a:solidFill>
                    <a:schemeClr val="bg1"/>
                  </a:solidFill>
                  <a:latin typeface="楷体" panose="02010609060101010101" pitchFamily="49" charset="-122"/>
                  <a:ea typeface="楷体" panose="02010609060101010101" pitchFamily="49" charset="-122"/>
                  <a:cs typeface="Consolas" panose="020B0609020204030204" pitchFamily="49" charset="0"/>
                </a:rPr>
                <a:t>有序子</a:t>
              </a:r>
              <a:r>
                <a:rPr kumimoji="1" lang="zh-CN" altLang="en-US" sz="1600" b="1">
                  <a:solidFill>
                    <a:schemeClr val="bg1"/>
                  </a:solidFill>
                  <a:latin typeface="楷体" panose="02010609060101010101" pitchFamily="49" charset="-122"/>
                  <a:ea typeface="楷体" panose="02010609060101010101" pitchFamily="49" charset="-122"/>
                  <a:cs typeface="Consolas" panose="020B0609020204030204" pitchFamily="49" charset="0"/>
                </a:rPr>
                <a:t>序列 </a:t>
              </a:r>
              <a:r>
                <a:rPr kumimoji="1" lang="en-US" altLang="zh-CN" sz="1600" b="1" i="1">
                  <a:solidFill>
                    <a:schemeClr val="bg1"/>
                  </a:solidFill>
                  <a:latin typeface="楷体" panose="02010609060101010101" pitchFamily="49" charset="-122"/>
                  <a:ea typeface="楷体" panose="02010609060101010101" pitchFamily="49" charset="-122"/>
                  <a:cs typeface="Consolas" panose="020B0609020204030204" pitchFamily="49" charset="0"/>
                </a:rPr>
                <a:t>R</a:t>
              </a:r>
              <a:r>
                <a:rPr kumimoji="1" lang="en-US" altLang="zh-CN" sz="1600" b="1">
                  <a:solidFill>
                    <a:schemeClr val="bg1"/>
                  </a:solidFill>
                  <a:latin typeface="楷体" panose="02010609060101010101" pitchFamily="49" charset="-122"/>
                  <a:ea typeface="楷体" panose="02010609060101010101" pitchFamily="49" charset="-122"/>
                  <a:cs typeface="Consolas" panose="020B0609020204030204" pitchFamily="49" charset="0"/>
                </a:rPr>
                <a:t>[mid+1..high]</a:t>
              </a:r>
              <a:endParaRPr kumimoji="1" lang="en-US" altLang="zh-CN" sz="1600" b="1" dirty="0">
                <a:solidFill>
                  <a:schemeClr val="bg1"/>
                </a:solidFill>
                <a:latin typeface="楷体" panose="02010609060101010101" pitchFamily="49" charset="-122"/>
                <a:ea typeface="楷体" panose="02010609060101010101" pitchFamily="49" charset="-122"/>
                <a:cs typeface="Consolas" panose="020B0609020204030204" pitchFamily="49" charset="0"/>
              </a:endParaRPr>
            </a:p>
          </p:txBody>
        </p:sp>
        <p:sp>
          <p:nvSpPr>
            <p:cNvPr id="19" name="下箭头 16"/>
            <p:cNvSpPr/>
            <p:nvPr/>
          </p:nvSpPr>
          <p:spPr>
            <a:xfrm>
              <a:off x="4619572" y="3929066"/>
              <a:ext cx="424266" cy="500066"/>
            </a:xfrm>
            <a:prstGeom prst="downArrow">
              <a:avLst/>
            </a:prstGeom>
            <a:solidFill>
              <a:srgbClr val="C0262E"/>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20" name="TextBox 17"/>
            <p:cNvSpPr txBox="1"/>
            <p:nvPr/>
          </p:nvSpPr>
          <p:spPr>
            <a:xfrm>
              <a:off x="3762316" y="2539588"/>
              <a:ext cx="1928826" cy="369332"/>
            </a:xfrm>
            <a:prstGeom prst="rect">
              <a:avLst/>
            </a:prstGeom>
            <a:noFill/>
          </p:spPr>
          <p:txBody>
            <a:bodyPr wrap="square" rtlCol="0">
              <a:spAutoFit/>
            </a:bodyPr>
            <a:lstStyle/>
            <a:p>
              <a:r>
                <a:rPr kumimoji="1" lang="en-US" altLang="zh-CN" sz="1600" b="1" i="1">
                  <a:solidFill>
                    <a:srgbClr val="525252"/>
                  </a:solidFill>
                  <a:latin typeface="楷体" panose="02010609060101010101" pitchFamily="49" charset="-122"/>
                  <a:ea typeface="楷体" panose="02010609060101010101" pitchFamily="49" charset="-122"/>
                  <a:cs typeface="Consolas" panose="020B0609020204030204" pitchFamily="49" charset="0"/>
                </a:rPr>
                <a:t>R</a:t>
              </a:r>
              <a:r>
                <a:rPr kumimoji="1" lang="en-US" altLang="zh-CN" sz="1600" b="1">
                  <a:solidFill>
                    <a:srgbClr val="525252"/>
                  </a:solidFill>
                  <a:latin typeface="楷体" panose="02010609060101010101" pitchFamily="49" charset="-122"/>
                  <a:ea typeface="楷体" panose="02010609060101010101" pitchFamily="49" charset="-122"/>
                  <a:cs typeface="Consolas" panose="020B0609020204030204" pitchFamily="49" charset="0"/>
                </a:rPr>
                <a:t>[low..high]</a:t>
              </a:r>
              <a:endParaRPr lang="zh-CN" altLang="en-US" sz="1600" b="1">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33" name="右大括号 32"/>
            <p:cNvSpPr/>
            <p:nvPr/>
          </p:nvSpPr>
          <p:spPr>
            <a:xfrm rot="16200000">
              <a:off x="4708167" y="-735648"/>
              <a:ext cx="180000" cy="7500990"/>
            </a:xfrm>
            <a:prstGeom prst="rightBrace">
              <a:avLst/>
            </a:prstGeom>
            <a:ln w="19050">
              <a:solidFill>
                <a:srgbClr val="C0262E"/>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sp>
        <p:nvSpPr>
          <p:cNvPr id="38" name="文本框 37"/>
          <p:cNvSpPr txBox="1"/>
          <p:nvPr/>
        </p:nvSpPr>
        <p:spPr>
          <a:xfrm>
            <a:off x="1129488" y="1961228"/>
            <a:ext cx="2173049" cy="400110"/>
          </a:xfrm>
          <a:prstGeom prst="rect">
            <a:avLst/>
          </a:prstGeom>
          <a:noFill/>
        </p:spPr>
        <p:txBody>
          <a:bodyPr wrap="square">
            <a:spAutoFit/>
          </a:bodyPr>
          <a:lstStyle/>
          <a:p>
            <a:pPr algn="l">
              <a:lnSpc>
                <a:spcPct val="100000"/>
              </a:lnSpc>
            </a:pPr>
            <a:r>
              <a:rPr lang="en-US" altLang="zh-CN" sz="2000" b="1" dirty="0">
                <a:solidFill>
                  <a:srgbClr val="C0262E"/>
                </a:solidFill>
                <a:latin typeface="思源黑体 CN Medium" panose="020B0600000000000000" pitchFamily="34" charset="-122"/>
                <a:ea typeface="思源黑体 CN Medium" panose="020B0600000000000000" pitchFamily="34" charset="-122"/>
              </a:rPr>
              <a:t>1</a:t>
            </a:r>
            <a:r>
              <a:rPr lang="zh-CN" altLang="zh-CN" sz="2000" b="1" dirty="0">
                <a:solidFill>
                  <a:srgbClr val="C0262E"/>
                </a:solidFill>
                <a:latin typeface="思源黑体 CN Medium" panose="020B0600000000000000" pitchFamily="34" charset="-122"/>
                <a:ea typeface="思源黑体 CN Medium" panose="020B0600000000000000" pitchFamily="34" charset="-122"/>
              </a:rPr>
              <a:t>）二路归并算法</a:t>
            </a:r>
          </a:p>
        </p:txBody>
      </p:sp>
      <p:sp>
        <p:nvSpPr>
          <p:cNvPr id="39" name="文本框 38"/>
          <p:cNvSpPr txBox="1"/>
          <p:nvPr/>
        </p:nvSpPr>
        <p:spPr>
          <a:xfrm>
            <a:off x="1053074" y="147116"/>
            <a:ext cx="4346062"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9.5.1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自底向上的二路归并排序</a:t>
            </a:r>
          </a:p>
        </p:txBody>
      </p:sp>
    </p:spTree>
    <p:extLst>
      <p:ext uri="{BB962C8B-B14F-4D97-AF65-F5344CB8AC3E}">
        <p14:creationId xmlns:p14="http://schemas.microsoft.com/office/powerpoint/2010/main" val="10926758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500"/>
                                        <p:tgtEl>
                                          <p:spTgt spid="3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1000"/>
                                        <p:tgtEl>
                                          <p:spTgt spid="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left)">
                                      <p:cBhvr>
                                        <p:cTn id="2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38" grpId="0"/>
      <p:bldP spid="3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761179" y="962480"/>
            <a:ext cx="3821430"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9.1 排序的基本概念</a:t>
            </a:r>
          </a:p>
        </p:txBody>
      </p:sp>
      <p:pic>
        <p:nvPicPr>
          <p:cNvPr id="2" name="内容占位符 1"/>
          <p:cNvPicPr>
            <a:picLocks noGrp="1" noChangeAspect="1"/>
          </p:cNvPicPr>
          <p:nvPr>
            <p:ph idx="1"/>
            <p:custDataLst>
              <p:tags r:id="rId1"/>
            </p:custDataLst>
          </p:nvPr>
        </p:nvPicPr>
        <p:blipFill rotWithShape="1">
          <a:blip r:embed="rId6" cstate="print">
            <a:extLst>
              <a:ext uri="{28A0092B-C50C-407E-A947-70E740481C1C}">
                <a14:useLocalDpi xmlns:a14="http://schemas.microsoft.com/office/drawing/2010/main" val="0"/>
              </a:ext>
            </a:extLst>
          </a:blip>
          <a:srcRect l="8509" t="7187" r="9793" b="8804"/>
          <a:stretch>
            <a:fillRect/>
          </a:stretch>
        </p:blipFill>
        <p:spPr>
          <a:xfrm flipH="1">
            <a:off x="7847331" y="2090275"/>
            <a:ext cx="4207510" cy="4083050"/>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grpSp>
        <p:nvGrpSpPr>
          <p:cNvPr id="60" name="组合 59"/>
          <p:cNvGrpSpPr/>
          <p:nvPr/>
        </p:nvGrpSpPr>
        <p:grpSpPr>
          <a:xfrm>
            <a:off x="761365" y="1771015"/>
            <a:ext cx="3821430" cy="644525"/>
            <a:chOff x="709625" y="642918"/>
            <a:chExt cx="2219301" cy="644525"/>
          </a:xfrm>
        </p:grpSpPr>
        <p:sp>
          <p:nvSpPr>
            <p:cNvPr id="61" name="AutoShape 5"/>
            <p:cNvSpPr>
              <a:spLocks noChangeArrowheads="1"/>
            </p:cNvSpPr>
            <p:nvPr>
              <p:custDataLst>
                <p:tags r:id="rId3"/>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algn="ct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4"/>
              </p:custDataLst>
            </p:nvPr>
          </p:nvSpPr>
          <p:spPr bwMode="gray">
            <a:xfrm>
              <a:off x="1078965" y="744517"/>
              <a:ext cx="1549961" cy="419100"/>
            </a:xfrm>
            <a:prstGeom prst="rect">
              <a:avLst/>
            </a:prstGeom>
            <a:solidFill>
              <a:schemeClr val="accent2">
                <a:alpha val="50000"/>
              </a:schemeClr>
            </a:solidFill>
            <a:ln w="12700" algn="ctr">
              <a:noFill/>
              <a:miter lim="800000"/>
            </a:ln>
            <a:effectLst/>
          </p:spPr>
          <p:txBody>
            <a:bodyPr wrap="none" anchor="ctr"/>
            <a:lstStyle/>
            <a:p>
              <a:pPr marL="457200" indent="-457200" algn="ctr">
                <a:lnSpc>
                  <a:spcPct val="100000"/>
                </a:lnSpc>
                <a:spcBef>
                  <a:spcPts val="0"/>
                </a:spcBef>
              </a:pPr>
              <a:r>
                <a:rPr lang="zh-CN" altLang="en-US" sz="2800" b="1">
                  <a:solidFill>
                    <a:srgbClr val="FFFFFF"/>
                  </a:solidFill>
                  <a:latin typeface="微软雅黑" panose="020B0503020204020204" charset="-122"/>
                  <a:ea typeface="微软雅黑" panose="020B0503020204020204" charset="-122"/>
                  <a:sym typeface="+mn-ea"/>
                </a:rPr>
                <a:t>5. 排序的稳定性</a:t>
              </a:r>
            </a:p>
          </p:txBody>
        </p:sp>
      </p:grpSp>
      <p:sp>
        <p:nvSpPr>
          <p:cNvPr id="6" name="TextBox 5"/>
          <p:cNvSpPr txBox="1"/>
          <p:nvPr>
            <p:custDataLst>
              <p:tags r:id="rId2"/>
            </p:custDataLst>
          </p:nvPr>
        </p:nvSpPr>
        <p:spPr>
          <a:xfrm>
            <a:off x="489240" y="2702231"/>
            <a:ext cx="7358114" cy="2857500"/>
          </a:xfrm>
          <a:prstGeom prst="rect">
            <a:avLst/>
          </a:prstGeom>
          <a:solidFill>
            <a:schemeClr val="lt1"/>
          </a:solidFill>
          <a:ln>
            <a:solidFill>
              <a:schemeClr val="accent5">
                <a:lumMod val="20000"/>
                <a:lumOff val="8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08000" tIns="108000" bIns="108000" rtlCol="0">
            <a:spAutoFit/>
          </a:bodyPr>
          <a:lstStyle/>
          <a:p>
            <a:pPr marL="342900" indent="-342900" algn="l">
              <a:lnSpc>
                <a:spcPts val="2600"/>
              </a:lnSpc>
              <a:spcBef>
                <a:spcPts val="1200"/>
              </a:spcBef>
              <a:buBlip>
                <a:blip r:embed="rId7"/>
              </a:buBlip>
            </a:pPr>
            <a:r>
              <a:rPr lang="zh-CN" altLang="zh-CN" sz="2000" b="1">
                <a:solidFill>
                  <a:srgbClr val="000000"/>
                </a:solidFill>
                <a:latin typeface="微软雅黑" panose="020B0503020204020204" charset="-122"/>
                <a:ea typeface="微软雅黑" panose="020B0503020204020204" charset="-122"/>
                <a:cs typeface="Consolas" panose="020B0609020204030204" pitchFamily="49" charset="0"/>
              </a:rPr>
              <a:t>当待排序元素的关键字均不相同时，排序的结果是唯一的，否则排序的结果不一定唯一。</a:t>
            </a:r>
            <a:endParaRPr lang="en-US" altLang="zh-CN" sz="2000" b="1">
              <a:solidFill>
                <a:srgbClr val="000000"/>
              </a:solidFill>
              <a:latin typeface="微软雅黑" panose="020B0503020204020204" charset="-122"/>
              <a:ea typeface="微软雅黑" panose="020B0503020204020204" charset="-122"/>
              <a:cs typeface="Consolas" panose="020B0609020204030204" pitchFamily="49" charset="0"/>
            </a:endParaRPr>
          </a:p>
          <a:p>
            <a:pPr marL="342900" indent="-342900" algn="l">
              <a:lnSpc>
                <a:spcPts val="2600"/>
              </a:lnSpc>
              <a:spcBef>
                <a:spcPts val="1200"/>
              </a:spcBef>
              <a:buBlip>
                <a:blip r:embed="rId7"/>
              </a:buBlip>
            </a:pPr>
            <a:r>
              <a:rPr lang="zh-CN" altLang="zh-CN" sz="2000" b="1">
                <a:solidFill>
                  <a:srgbClr val="000000"/>
                </a:solidFill>
                <a:latin typeface="微软雅黑" panose="020B0503020204020204" charset="-122"/>
                <a:ea typeface="微软雅黑" panose="020B0503020204020204" charset="-122"/>
                <a:cs typeface="Consolas" panose="020B0609020204030204" pitchFamily="49" charset="0"/>
              </a:rPr>
              <a:t>如果待排序的表中，存在有多个关键字相同的元素，经过排序后这些具有相同关键字的元素之间的相对次序保持不变，则称这种排序方法是稳定的</a:t>
            </a:r>
            <a:r>
              <a:rPr lang="zh-CN" altLang="en-US" sz="2000" b="1">
                <a:solidFill>
                  <a:srgbClr val="000000"/>
                </a:solidFill>
                <a:latin typeface="微软雅黑" panose="020B0503020204020204" charset="-122"/>
                <a:ea typeface="微软雅黑" panose="020B0503020204020204" charset="-122"/>
                <a:cs typeface="Consolas" panose="020B0609020204030204" pitchFamily="49" charset="0"/>
              </a:rPr>
              <a:t>。</a:t>
            </a:r>
            <a:endParaRPr lang="en-US" altLang="zh-CN" sz="2000" b="1">
              <a:solidFill>
                <a:srgbClr val="000000"/>
              </a:solidFill>
              <a:latin typeface="微软雅黑" panose="020B0503020204020204" charset="-122"/>
              <a:ea typeface="微软雅黑" panose="020B0503020204020204" charset="-122"/>
              <a:cs typeface="Consolas" panose="020B0609020204030204" pitchFamily="49" charset="0"/>
            </a:endParaRPr>
          </a:p>
          <a:p>
            <a:pPr marL="342900" indent="-342900" algn="l">
              <a:lnSpc>
                <a:spcPts val="2600"/>
              </a:lnSpc>
              <a:spcBef>
                <a:spcPts val="1200"/>
              </a:spcBef>
              <a:buBlip>
                <a:blip r:embed="rId7"/>
              </a:buBlip>
            </a:pPr>
            <a:r>
              <a:rPr lang="zh-CN" altLang="zh-CN" sz="2000" b="1">
                <a:solidFill>
                  <a:srgbClr val="000000"/>
                </a:solidFill>
                <a:latin typeface="微软雅黑" panose="020B0503020204020204" charset="-122"/>
                <a:ea typeface="微软雅黑" panose="020B0503020204020204" charset="-122"/>
                <a:cs typeface="Consolas" panose="020B0609020204030204" pitchFamily="49" charset="0"/>
              </a:rPr>
              <a:t>反之，若具有相同关键字的元素之间的相对次序发生变化，则称这种排序方法是不稳定的。</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6" grpId="0" bldLvl="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518" y="1427290"/>
            <a:ext cx="3365402" cy="4646688"/>
          </a:xfrm>
          <a:prstGeom prst="rect">
            <a:avLst/>
          </a:prstGeom>
        </p:spPr>
      </p:pic>
      <p:sp>
        <p:nvSpPr>
          <p:cNvPr id="3" name="文本框 2"/>
          <p:cNvSpPr txBox="1"/>
          <p:nvPr/>
        </p:nvSpPr>
        <p:spPr>
          <a:xfrm>
            <a:off x="3531920" y="1411370"/>
            <a:ext cx="8152482" cy="4801314"/>
          </a:xfrm>
          <a:prstGeom prst="rect">
            <a:avLst/>
          </a:prstGeom>
          <a:noFill/>
          <a:ln w="19050">
            <a:solidFill>
              <a:srgbClr val="525252"/>
            </a:solidFill>
            <a:prstDash val="dash"/>
          </a:ln>
        </p:spPr>
        <p:txBody>
          <a:bodyPr wrap="square">
            <a:spAutoFit/>
          </a:bodyPr>
          <a:lstStyle/>
          <a:p>
            <a:pPr algn="l">
              <a:spcBef>
                <a:spcPts val="0"/>
              </a:spcBef>
            </a:pPr>
            <a:r>
              <a:rPr lang="en-US" altLang="zh-CN" b="1" dirty="0">
                <a:solidFill>
                  <a:srgbClr val="525252"/>
                </a:solidFill>
                <a:latin typeface="楷体" panose="02010609060101010101" pitchFamily="49" charset="-122"/>
                <a:ea typeface="楷体" panose="02010609060101010101" pitchFamily="49" charset="-122"/>
              </a:rPr>
              <a:t>def Merge(</a:t>
            </a:r>
            <a:r>
              <a:rPr lang="en-US" altLang="zh-CN" b="1" dirty="0" err="1">
                <a:solidFill>
                  <a:srgbClr val="525252"/>
                </a:solidFill>
                <a:latin typeface="楷体" panose="02010609060101010101" pitchFamily="49" charset="-122"/>
                <a:ea typeface="楷体" panose="02010609060101010101" pitchFamily="49" charset="-122"/>
              </a:rPr>
              <a:t>R,low,mid,high</a:t>
            </a:r>
            <a:r>
              <a:rPr lang="en-US" altLang="zh-CN" b="1" dirty="0">
                <a:solidFill>
                  <a:srgbClr val="525252"/>
                </a:solidFill>
                <a:latin typeface="楷体" panose="02010609060101010101" pitchFamily="49" charset="-122"/>
                <a:ea typeface="楷体" panose="02010609060101010101" pitchFamily="49" charset="-122"/>
              </a:rPr>
              <a:t>):  	#R[low..mid..high]</a:t>
            </a:r>
            <a:r>
              <a:rPr lang="zh-CN" altLang="zh-CN" b="1" dirty="0">
                <a:solidFill>
                  <a:srgbClr val="525252"/>
                </a:solidFill>
                <a:latin typeface="楷体" panose="02010609060101010101" pitchFamily="49" charset="-122"/>
                <a:ea typeface="楷体" panose="02010609060101010101" pitchFamily="49" charset="-122"/>
              </a:rPr>
              <a:t>归并为</a:t>
            </a:r>
            <a:r>
              <a:rPr lang="en-US" altLang="zh-CN" b="1" dirty="0">
                <a:solidFill>
                  <a:srgbClr val="525252"/>
                </a:solidFill>
                <a:latin typeface="楷体" panose="02010609060101010101" pitchFamily="49" charset="-122"/>
                <a:ea typeface="楷体" panose="02010609060101010101" pitchFamily="49" charset="-122"/>
              </a:rPr>
              <a:t>R[</a:t>
            </a:r>
            <a:r>
              <a:rPr lang="en-US" altLang="zh-CN" b="1" dirty="0" err="1">
                <a:solidFill>
                  <a:srgbClr val="525252"/>
                </a:solidFill>
                <a:latin typeface="楷体" panose="02010609060101010101" pitchFamily="49" charset="-122"/>
                <a:ea typeface="楷体" panose="02010609060101010101" pitchFamily="49" charset="-122"/>
              </a:rPr>
              <a:t>low..high</a:t>
            </a:r>
            <a:r>
              <a:rPr lang="en-US" altLang="zh-CN" b="1" dirty="0">
                <a:solidFill>
                  <a:srgbClr val="525252"/>
                </a:solidFill>
                <a:latin typeface="楷体" panose="02010609060101010101" pitchFamily="49" charset="-122"/>
                <a:ea typeface="楷体" panose="02010609060101010101" pitchFamily="49" charset="-122"/>
              </a:rPr>
              <a:t>]</a:t>
            </a:r>
            <a:endParaRPr lang="zh-CN" altLang="zh-CN" b="1" dirty="0">
              <a:solidFill>
                <a:srgbClr val="525252"/>
              </a:solidFill>
              <a:latin typeface="楷体" panose="02010609060101010101" pitchFamily="49" charset="-122"/>
              <a:ea typeface="楷体" panose="02010609060101010101" pitchFamily="49" charset="-122"/>
            </a:endParaRPr>
          </a:p>
          <a:p>
            <a:pPr algn="l">
              <a:spcBef>
                <a:spcPts val="0"/>
              </a:spcBef>
            </a:pPr>
            <a:r>
              <a:rPr lang="en-US" altLang="zh-CN" b="1" dirty="0">
                <a:solidFill>
                  <a:srgbClr val="525252"/>
                </a:solidFill>
                <a:latin typeface="楷体" panose="02010609060101010101" pitchFamily="49" charset="-122"/>
                <a:ea typeface="楷体" panose="02010609060101010101" pitchFamily="49" charset="-122"/>
              </a:rPr>
              <a:t>  R1=[None]*(high-low+1)   	#</a:t>
            </a:r>
            <a:r>
              <a:rPr lang="zh-CN" altLang="zh-CN" b="1" dirty="0">
                <a:solidFill>
                  <a:srgbClr val="525252"/>
                </a:solidFill>
                <a:latin typeface="楷体" panose="02010609060101010101" pitchFamily="49" charset="-122"/>
                <a:ea typeface="楷体" panose="02010609060101010101" pitchFamily="49" charset="-122"/>
              </a:rPr>
              <a:t>分配临时归并空间</a:t>
            </a:r>
            <a:r>
              <a:rPr lang="en-US" altLang="zh-CN" b="1" dirty="0">
                <a:solidFill>
                  <a:srgbClr val="525252"/>
                </a:solidFill>
                <a:latin typeface="楷体" panose="02010609060101010101" pitchFamily="49" charset="-122"/>
                <a:ea typeface="楷体" panose="02010609060101010101" pitchFamily="49" charset="-122"/>
              </a:rPr>
              <a:t>R1</a:t>
            </a:r>
            <a:endParaRPr lang="zh-CN" altLang="zh-CN" b="1" dirty="0">
              <a:solidFill>
                <a:srgbClr val="525252"/>
              </a:solidFill>
              <a:latin typeface="楷体" panose="02010609060101010101" pitchFamily="49" charset="-122"/>
              <a:ea typeface="楷体" panose="02010609060101010101" pitchFamily="49" charset="-122"/>
            </a:endParaRPr>
          </a:p>
          <a:p>
            <a:pPr algn="l">
              <a:spcBef>
                <a:spcPts val="0"/>
              </a:spcBef>
            </a:pPr>
            <a:r>
              <a:rPr lang="en-US" altLang="zh-CN" b="1" dirty="0">
                <a:solidFill>
                  <a:srgbClr val="525252"/>
                </a:solidFill>
                <a:latin typeface="楷体" panose="02010609060101010101" pitchFamily="49" charset="-122"/>
                <a:ea typeface="楷体" panose="02010609060101010101" pitchFamily="49" charset="-122"/>
              </a:rPr>
              <a:t>  </a:t>
            </a:r>
            <a:r>
              <a:rPr lang="en-US" altLang="zh-CN" b="1" dirty="0" err="1">
                <a:solidFill>
                  <a:srgbClr val="525252"/>
                </a:solidFill>
                <a:latin typeface="楷体" panose="02010609060101010101" pitchFamily="49" charset="-122"/>
                <a:ea typeface="楷体" panose="02010609060101010101" pitchFamily="49" charset="-122"/>
              </a:rPr>
              <a:t>i,j,k</a:t>
            </a:r>
            <a:r>
              <a:rPr lang="en-US" altLang="zh-CN" b="1" dirty="0">
                <a:solidFill>
                  <a:srgbClr val="525252"/>
                </a:solidFill>
                <a:latin typeface="楷体" panose="02010609060101010101" pitchFamily="49" charset="-122"/>
                <a:ea typeface="楷体" panose="02010609060101010101" pitchFamily="49" charset="-122"/>
              </a:rPr>
              <a:t>=low,mid+1,0  		#k</a:t>
            </a:r>
            <a:r>
              <a:rPr lang="zh-CN" altLang="zh-CN" b="1" dirty="0">
                <a:solidFill>
                  <a:srgbClr val="525252"/>
                </a:solidFill>
                <a:latin typeface="楷体" panose="02010609060101010101" pitchFamily="49" charset="-122"/>
                <a:ea typeface="楷体" panose="02010609060101010101" pitchFamily="49" charset="-122"/>
              </a:rPr>
              <a:t>是</a:t>
            </a:r>
            <a:r>
              <a:rPr lang="en-US" altLang="zh-CN" b="1" dirty="0">
                <a:solidFill>
                  <a:srgbClr val="525252"/>
                </a:solidFill>
                <a:latin typeface="楷体" panose="02010609060101010101" pitchFamily="49" charset="-122"/>
                <a:ea typeface="楷体" panose="02010609060101010101" pitchFamily="49" charset="-122"/>
              </a:rPr>
              <a:t>R1</a:t>
            </a:r>
            <a:r>
              <a:rPr lang="zh-CN" altLang="zh-CN" b="1" dirty="0">
                <a:solidFill>
                  <a:srgbClr val="525252"/>
                </a:solidFill>
                <a:latin typeface="楷体" panose="02010609060101010101" pitchFamily="49" charset="-122"/>
                <a:ea typeface="楷体" panose="02010609060101010101" pitchFamily="49" charset="-122"/>
              </a:rPr>
              <a:t>的下标</a:t>
            </a:r>
            <a:r>
              <a:rPr lang="en-US" altLang="zh-CN" b="1" dirty="0">
                <a:solidFill>
                  <a:srgbClr val="525252"/>
                </a:solidFill>
                <a:latin typeface="楷体" panose="02010609060101010101" pitchFamily="49" charset="-122"/>
                <a:ea typeface="楷体" panose="02010609060101010101" pitchFamily="49" charset="-122"/>
              </a:rPr>
              <a:t>,</a:t>
            </a:r>
            <a:r>
              <a:rPr lang="en-US" altLang="zh-CN" b="1" dirty="0" err="1">
                <a:solidFill>
                  <a:srgbClr val="525252"/>
                </a:solidFill>
                <a:latin typeface="楷体" panose="02010609060101010101" pitchFamily="49" charset="-122"/>
                <a:ea typeface="楷体" panose="02010609060101010101" pitchFamily="49" charset="-122"/>
              </a:rPr>
              <a:t>i</a:t>
            </a:r>
            <a:r>
              <a:rPr lang="zh-CN" altLang="zh-CN" b="1" dirty="0">
                <a:solidFill>
                  <a:srgbClr val="525252"/>
                </a:solidFill>
                <a:latin typeface="楷体" panose="02010609060101010101" pitchFamily="49" charset="-122"/>
                <a:ea typeface="楷体" panose="02010609060101010101" pitchFamily="49" charset="-122"/>
              </a:rPr>
              <a:t>、</a:t>
            </a:r>
            <a:r>
              <a:rPr lang="en-US" altLang="zh-CN" b="1" dirty="0">
                <a:solidFill>
                  <a:srgbClr val="525252"/>
                </a:solidFill>
                <a:latin typeface="楷体" panose="02010609060101010101" pitchFamily="49" charset="-122"/>
                <a:ea typeface="楷体" panose="02010609060101010101" pitchFamily="49" charset="-122"/>
              </a:rPr>
              <a:t>j</a:t>
            </a:r>
            <a:r>
              <a:rPr lang="zh-CN" altLang="zh-CN" b="1" dirty="0">
                <a:solidFill>
                  <a:srgbClr val="525252"/>
                </a:solidFill>
                <a:latin typeface="楷体" panose="02010609060101010101" pitchFamily="49" charset="-122"/>
                <a:ea typeface="楷体" panose="02010609060101010101" pitchFamily="49" charset="-122"/>
              </a:rPr>
              <a:t>分别为第</a:t>
            </a:r>
            <a:r>
              <a:rPr lang="en-US" altLang="zh-CN" b="1" dirty="0">
                <a:solidFill>
                  <a:srgbClr val="525252"/>
                </a:solidFill>
                <a:latin typeface="楷体" panose="02010609060101010101" pitchFamily="49" charset="-122"/>
                <a:ea typeface="楷体" panose="02010609060101010101" pitchFamily="49" charset="-122"/>
              </a:rPr>
              <a:t>1</a:t>
            </a:r>
            <a:r>
              <a:rPr lang="zh-CN" altLang="zh-CN" b="1" dirty="0">
                <a:solidFill>
                  <a:srgbClr val="525252"/>
                </a:solidFill>
                <a:latin typeface="楷体" panose="02010609060101010101" pitchFamily="49" charset="-122"/>
                <a:ea typeface="楷体" panose="02010609060101010101" pitchFamily="49" charset="-122"/>
              </a:rPr>
              <a:t>、</a:t>
            </a:r>
            <a:r>
              <a:rPr lang="en-US" altLang="zh-CN" b="1" dirty="0">
                <a:solidFill>
                  <a:srgbClr val="525252"/>
                </a:solidFill>
                <a:latin typeface="楷体" panose="02010609060101010101" pitchFamily="49" charset="-122"/>
                <a:ea typeface="楷体" panose="02010609060101010101" pitchFamily="49" charset="-122"/>
              </a:rPr>
              <a:t>2</a:t>
            </a:r>
            <a:r>
              <a:rPr lang="zh-CN" altLang="zh-CN" b="1" dirty="0">
                <a:solidFill>
                  <a:srgbClr val="525252"/>
                </a:solidFill>
                <a:latin typeface="楷体" panose="02010609060101010101" pitchFamily="49" charset="-122"/>
                <a:ea typeface="楷体" panose="02010609060101010101" pitchFamily="49" charset="-122"/>
              </a:rPr>
              <a:t>段的下标</a:t>
            </a:r>
          </a:p>
          <a:p>
            <a:pPr algn="l">
              <a:spcBef>
                <a:spcPts val="0"/>
              </a:spcBef>
            </a:pPr>
            <a:r>
              <a:rPr lang="en-US" altLang="zh-CN" b="1" dirty="0">
                <a:solidFill>
                  <a:srgbClr val="525252"/>
                </a:solidFill>
                <a:latin typeface="楷体" panose="02010609060101010101" pitchFamily="49" charset="-122"/>
                <a:ea typeface="楷体" panose="02010609060101010101" pitchFamily="49" charset="-122"/>
              </a:rPr>
              <a:t>  while </a:t>
            </a:r>
            <a:r>
              <a:rPr lang="en-US" altLang="zh-CN" b="1" dirty="0" err="1">
                <a:solidFill>
                  <a:srgbClr val="525252"/>
                </a:solidFill>
                <a:latin typeface="楷体" panose="02010609060101010101" pitchFamily="49" charset="-122"/>
                <a:ea typeface="楷体" panose="02010609060101010101" pitchFamily="49" charset="-122"/>
              </a:rPr>
              <a:t>i</a:t>
            </a:r>
            <a:r>
              <a:rPr lang="en-US" altLang="zh-CN" b="1" dirty="0">
                <a:solidFill>
                  <a:srgbClr val="525252"/>
                </a:solidFill>
                <a:latin typeface="楷体" panose="02010609060101010101" pitchFamily="49" charset="-122"/>
                <a:ea typeface="楷体" panose="02010609060101010101" pitchFamily="49" charset="-122"/>
              </a:rPr>
              <a:t>&lt;=mid and j&lt;=high:	#</a:t>
            </a:r>
            <a:r>
              <a:rPr lang="zh-CN" altLang="zh-CN" b="1" dirty="0">
                <a:solidFill>
                  <a:srgbClr val="525252"/>
                </a:solidFill>
                <a:latin typeface="楷体" panose="02010609060101010101" pitchFamily="49" charset="-122"/>
                <a:ea typeface="楷体" panose="02010609060101010101" pitchFamily="49" charset="-122"/>
              </a:rPr>
              <a:t>在第</a:t>
            </a:r>
            <a:r>
              <a:rPr lang="en-US" altLang="zh-CN" b="1" dirty="0">
                <a:solidFill>
                  <a:srgbClr val="525252"/>
                </a:solidFill>
                <a:latin typeface="楷体" panose="02010609060101010101" pitchFamily="49" charset="-122"/>
                <a:ea typeface="楷体" panose="02010609060101010101" pitchFamily="49" charset="-122"/>
              </a:rPr>
              <a:t>1</a:t>
            </a:r>
            <a:r>
              <a:rPr lang="zh-CN" altLang="zh-CN" b="1" dirty="0">
                <a:solidFill>
                  <a:srgbClr val="525252"/>
                </a:solidFill>
                <a:latin typeface="楷体" panose="02010609060101010101" pitchFamily="49" charset="-122"/>
                <a:ea typeface="楷体" panose="02010609060101010101" pitchFamily="49" charset="-122"/>
              </a:rPr>
              <a:t>段和第</a:t>
            </a:r>
            <a:r>
              <a:rPr lang="en-US" altLang="zh-CN" b="1" dirty="0">
                <a:solidFill>
                  <a:srgbClr val="525252"/>
                </a:solidFill>
                <a:latin typeface="楷体" panose="02010609060101010101" pitchFamily="49" charset="-122"/>
                <a:ea typeface="楷体" panose="02010609060101010101" pitchFamily="49" charset="-122"/>
              </a:rPr>
              <a:t>2</a:t>
            </a:r>
            <a:r>
              <a:rPr lang="zh-CN" altLang="zh-CN" b="1" dirty="0">
                <a:solidFill>
                  <a:srgbClr val="525252"/>
                </a:solidFill>
                <a:latin typeface="楷体" panose="02010609060101010101" pitchFamily="49" charset="-122"/>
                <a:ea typeface="楷体" panose="02010609060101010101" pitchFamily="49" charset="-122"/>
              </a:rPr>
              <a:t>段均未扫描完时循环</a:t>
            </a:r>
          </a:p>
          <a:p>
            <a:pPr algn="l">
              <a:spcBef>
                <a:spcPts val="0"/>
              </a:spcBef>
            </a:pPr>
            <a:r>
              <a:rPr lang="en-US" altLang="zh-CN" b="1" dirty="0">
                <a:solidFill>
                  <a:srgbClr val="525252"/>
                </a:solidFill>
                <a:latin typeface="楷体" panose="02010609060101010101" pitchFamily="49" charset="-122"/>
                <a:ea typeface="楷体" panose="02010609060101010101" pitchFamily="49" charset="-122"/>
              </a:rPr>
              <a:t>    if R[</a:t>
            </a:r>
            <a:r>
              <a:rPr lang="en-US" altLang="zh-CN" b="1" dirty="0" err="1">
                <a:solidFill>
                  <a:srgbClr val="525252"/>
                </a:solidFill>
                <a:latin typeface="楷体" panose="02010609060101010101" pitchFamily="49" charset="-122"/>
                <a:ea typeface="楷体" panose="02010609060101010101" pitchFamily="49" charset="-122"/>
              </a:rPr>
              <a:t>i</a:t>
            </a:r>
            <a:r>
              <a:rPr lang="en-US" altLang="zh-CN" b="1" dirty="0">
                <a:solidFill>
                  <a:srgbClr val="525252"/>
                </a:solidFill>
                <a:latin typeface="楷体" panose="02010609060101010101" pitchFamily="49" charset="-122"/>
                <a:ea typeface="楷体" panose="02010609060101010101" pitchFamily="49" charset="-122"/>
              </a:rPr>
              <a:t>]&lt;=R[j]:		#</a:t>
            </a:r>
            <a:r>
              <a:rPr lang="zh-CN" altLang="zh-CN" b="1" dirty="0">
                <a:solidFill>
                  <a:srgbClr val="525252"/>
                </a:solidFill>
                <a:latin typeface="楷体" panose="02010609060101010101" pitchFamily="49" charset="-122"/>
                <a:ea typeface="楷体" panose="02010609060101010101" pitchFamily="49" charset="-122"/>
              </a:rPr>
              <a:t>将第</a:t>
            </a:r>
            <a:r>
              <a:rPr lang="en-US" altLang="zh-CN" b="1" dirty="0">
                <a:solidFill>
                  <a:srgbClr val="525252"/>
                </a:solidFill>
                <a:latin typeface="楷体" panose="02010609060101010101" pitchFamily="49" charset="-122"/>
                <a:ea typeface="楷体" panose="02010609060101010101" pitchFamily="49" charset="-122"/>
              </a:rPr>
              <a:t>1</a:t>
            </a:r>
            <a:r>
              <a:rPr lang="zh-CN" altLang="zh-CN" b="1" dirty="0">
                <a:solidFill>
                  <a:srgbClr val="525252"/>
                </a:solidFill>
                <a:latin typeface="楷体" panose="02010609060101010101" pitchFamily="49" charset="-122"/>
                <a:ea typeface="楷体" panose="02010609060101010101" pitchFamily="49" charset="-122"/>
              </a:rPr>
              <a:t>段中的元素放入</a:t>
            </a:r>
            <a:r>
              <a:rPr lang="en-US" altLang="zh-CN" b="1" dirty="0">
                <a:solidFill>
                  <a:srgbClr val="525252"/>
                </a:solidFill>
                <a:latin typeface="楷体" panose="02010609060101010101" pitchFamily="49" charset="-122"/>
                <a:ea typeface="楷体" panose="02010609060101010101" pitchFamily="49" charset="-122"/>
              </a:rPr>
              <a:t>R1</a:t>
            </a:r>
            <a:r>
              <a:rPr lang="zh-CN" altLang="zh-CN" b="1" dirty="0">
                <a:solidFill>
                  <a:srgbClr val="525252"/>
                </a:solidFill>
                <a:latin typeface="楷体" panose="02010609060101010101" pitchFamily="49" charset="-122"/>
                <a:ea typeface="楷体" panose="02010609060101010101" pitchFamily="49" charset="-122"/>
              </a:rPr>
              <a:t>中</a:t>
            </a:r>
          </a:p>
          <a:p>
            <a:pPr algn="l">
              <a:spcBef>
                <a:spcPts val="0"/>
              </a:spcBef>
            </a:pPr>
            <a:r>
              <a:rPr lang="en-US" altLang="zh-CN" b="1" dirty="0">
                <a:solidFill>
                  <a:srgbClr val="525252"/>
                </a:solidFill>
                <a:latin typeface="楷体" panose="02010609060101010101" pitchFamily="49" charset="-122"/>
                <a:ea typeface="楷体" panose="02010609060101010101" pitchFamily="49" charset="-122"/>
              </a:rPr>
              <a:t>      	R1[k]=R[</a:t>
            </a:r>
            <a:r>
              <a:rPr lang="en-US" altLang="zh-CN" b="1" dirty="0" err="1">
                <a:solidFill>
                  <a:srgbClr val="525252"/>
                </a:solidFill>
                <a:latin typeface="楷体" panose="02010609060101010101" pitchFamily="49" charset="-122"/>
                <a:ea typeface="楷体" panose="02010609060101010101" pitchFamily="49" charset="-122"/>
              </a:rPr>
              <a:t>i</a:t>
            </a:r>
            <a:r>
              <a:rPr lang="en-US" altLang="zh-CN" b="1" dirty="0">
                <a:solidFill>
                  <a:srgbClr val="525252"/>
                </a:solidFill>
                <a:latin typeface="楷体" panose="02010609060101010101" pitchFamily="49" charset="-122"/>
                <a:ea typeface="楷体" panose="02010609060101010101" pitchFamily="49" charset="-122"/>
              </a:rPr>
              <a:t>]</a:t>
            </a:r>
            <a:endParaRPr lang="zh-CN" altLang="zh-CN" b="1" dirty="0">
              <a:solidFill>
                <a:srgbClr val="525252"/>
              </a:solidFill>
              <a:latin typeface="楷体" panose="02010609060101010101" pitchFamily="49" charset="-122"/>
              <a:ea typeface="楷体" panose="02010609060101010101" pitchFamily="49" charset="-122"/>
            </a:endParaRPr>
          </a:p>
          <a:p>
            <a:pPr algn="l">
              <a:spcBef>
                <a:spcPts val="0"/>
              </a:spcBef>
            </a:pPr>
            <a:r>
              <a:rPr lang="en-US" altLang="zh-CN" b="1" dirty="0">
                <a:solidFill>
                  <a:srgbClr val="525252"/>
                </a:solidFill>
                <a:latin typeface="楷体" panose="02010609060101010101" pitchFamily="49" charset="-122"/>
                <a:ea typeface="楷体" panose="02010609060101010101" pitchFamily="49" charset="-122"/>
              </a:rPr>
              <a:t>       	</a:t>
            </a:r>
            <a:r>
              <a:rPr lang="en-US" altLang="zh-CN" b="1" dirty="0" err="1">
                <a:solidFill>
                  <a:srgbClr val="525252"/>
                </a:solidFill>
                <a:latin typeface="楷体" panose="02010609060101010101" pitchFamily="49" charset="-122"/>
                <a:ea typeface="楷体" panose="02010609060101010101" pitchFamily="49" charset="-122"/>
              </a:rPr>
              <a:t>i,k</a:t>
            </a:r>
            <a:r>
              <a:rPr lang="en-US" altLang="zh-CN" b="1" dirty="0">
                <a:solidFill>
                  <a:srgbClr val="525252"/>
                </a:solidFill>
                <a:latin typeface="楷体" panose="02010609060101010101" pitchFamily="49" charset="-122"/>
                <a:ea typeface="楷体" panose="02010609060101010101" pitchFamily="49" charset="-122"/>
              </a:rPr>
              <a:t>=i+1,k+1</a:t>
            </a:r>
            <a:endParaRPr lang="zh-CN" altLang="zh-CN" b="1" dirty="0">
              <a:solidFill>
                <a:srgbClr val="525252"/>
              </a:solidFill>
              <a:latin typeface="楷体" panose="02010609060101010101" pitchFamily="49" charset="-122"/>
              <a:ea typeface="楷体" panose="02010609060101010101" pitchFamily="49" charset="-122"/>
            </a:endParaRPr>
          </a:p>
          <a:p>
            <a:pPr algn="l">
              <a:spcBef>
                <a:spcPts val="0"/>
              </a:spcBef>
            </a:pPr>
            <a:r>
              <a:rPr lang="en-US" altLang="zh-CN" b="1" dirty="0">
                <a:solidFill>
                  <a:srgbClr val="525252"/>
                </a:solidFill>
                <a:latin typeface="楷体" panose="02010609060101010101" pitchFamily="49" charset="-122"/>
                <a:ea typeface="楷体" panose="02010609060101010101" pitchFamily="49" charset="-122"/>
              </a:rPr>
              <a:t>    else:			#</a:t>
            </a:r>
            <a:r>
              <a:rPr lang="zh-CN" altLang="zh-CN" b="1" dirty="0">
                <a:solidFill>
                  <a:srgbClr val="525252"/>
                </a:solidFill>
                <a:latin typeface="楷体" panose="02010609060101010101" pitchFamily="49" charset="-122"/>
                <a:ea typeface="楷体" panose="02010609060101010101" pitchFamily="49" charset="-122"/>
              </a:rPr>
              <a:t>将第</a:t>
            </a:r>
            <a:r>
              <a:rPr lang="en-US" altLang="zh-CN" b="1" dirty="0">
                <a:solidFill>
                  <a:srgbClr val="525252"/>
                </a:solidFill>
                <a:latin typeface="楷体" panose="02010609060101010101" pitchFamily="49" charset="-122"/>
                <a:ea typeface="楷体" panose="02010609060101010101" pitchFamily="49" charset="-122"/>
              </a:rPr>
              <a:t>2</a:t>
            </a:r>
            <a:r>
              <a:rPr lang="zh-CN" altLang="zh-CN" b="1" dirty="0">
                <a:solidFill>
                  <a:srgbClr val="525252"/>
                </a:solidFill>
                <a:latin typeface="楷体" panose="02010609060101010101" pitchFamily="49" charset="-122"/>
                <a:ea typeface="楷体" panose="02010609060101010101" pitchFamily="49" charset="-122"/>
              </a:rPr>
              <a:t>段中的元素放入</a:t>
            </a:r>
            <a:r>
              <a:rPr lang="en-US" altLang="zh-CN" b="1" dirty="0">
                <a:solidFill>
                  <a:srgbClr val="525252"/>
                </a:solidFill>
                <a:latin typeface="楷体" panose="02010609060101010101" pitchFamily="49" charset="-122"/>
                <a:ea typeface="楷体" panose="02010609060101010101" pitchFamily="49" charset="-122"/>
              </a:rPr>
              <a:t>R1</a:t>
            </a:r>
            <a:r>
              <a:rPr lang="zh-CN" altLang="zh-CN" b="1" dirty="0">
                <a:solidFill>
                  <a:srgbClr val="525252"/>
                </a:solidFill>
                <a:latin typeface="楷体" panose="02010609060101010101" pitchFamily="49" charset="-122"/>
                <a:ea typeface="楷体" panose="02010609060101010101" pitchFamily="49" charset="-122"/>
              </a:rPr>
              <a:t>中</a:t>
            </a:r>
          </a:p>
          <a:p>
            <a:pPr algn="l">
              <a:spcBef>
                <a:spcPts val="0"/>
              </a:spcBef>
            </a:pPr>
            <a:r>
              <a:rPr lang="en-US" altLang="zh-CN" b="1" dirty="0">
                <a:solidFill>
                  <a:srgbClr val="525252"/>
                </a:solidFill>
                <a:latin typeface="楷体" panose="02010609060101010101" pitchFamily="49" charset="-122"/>
                <a:ea typeface="楷体" panose="02010609060101010101" pitchFamily="49" charset="-122"/>
              </a:rPr>
              <a:t>      	R1[k]=R[j]</a:t>
            </a:r>
            <a:endParaRPr lang="zh-CN" altLang="zh-CN" b="1" dirty="0">
              <a:solidFill>
                <a:srgbClr val="525252"/>
              </a:solidFill>
              <a:latin typeface="楷体" panose="02010609060101010101" pitchFamily="49" charset="-122"/>
              <a:ea typeface="楷体" panose="02010609060101010101" pitchFamily="49" charset="-122"/>
            </a:endParaRPr>
          </a:p>
          <a:p>
            <a:pPr algn="l">
              <a:spcBef>
                <a:spcPts val="0"/>
              </a:spcBef>
            </a:pPr>
            <a:r>
              <a:rPr lang="en-US" altLang="zh-CN" b="1" dirty="0">
                <a:solidFill>
                  <a:srgbClr val="525252"/>
                </a:solidFill>
                <a:latin typeface="楷体" panose="02010609060101010101" pitchFamily="49" charset="-122"/>
                <a:ea typeface="楷体" panose="02010609060101010101" pitchFamily="49" charset="-122"/>
              </a:rPr>
              <a:t>        	</a:t>
            </a:r>
            <a:r>
              <a:rPr lang="en-US" altLang="zh-CN" b="1" dirty="0" err="1">
                <a:solidFill>
                  <a:srgbClr val="525252"/>
                </a:solidFill>
                <a:latin typeface="楷体" panose="02010609060101010101" pitchFamily="49" charset="-122"/>
                <a:ea typeface="楷体" panose="02010609060101010101" pitchFamily="49" charset="-122"/>
              </a:rPr>
              <a:t>j,k</a:t>
            </a:r>
            <a:r>
              <a:rPr lang="en-US" altLang="zh-CN" b="1" dirty="0">
                <a:solidFill>
                  <a:srgbClr val="525252"/>
                </a:solidFill>
                <a:latin typeface="楷体" panose="02010609060101010101" pitchFamily="49" charset="-122"/>
                <a:ea typeface="楷体" panose="02010609060101010101" pitchFamily="49" charset="-122"/>
              </a:rPr>
              <a:t>=j+1,k+1 </a:t>
            </a:r>
            <a:endParaRPr lang="zh-CN" altLang="zh-CN" b="1" dirty="0">
              <a:solidFill>
                <a:srgbClr val="525252"/>
              </a:solidFill>
              <a:latin typeface="楷体" panose="02010609060101010101" pitchFamily="49" charset="-122"/>
              <a:ea typeface="楷体" panose="02010609060101010101" pitchFamily="49" charset="-122"/>
            </a:endParaRPr>
          </a:p>
          <a:p>
            <a:pPr algn="l">
              <a:spcBef>
                <a:spcPts val="0"/>
              </a:spcBef>
            </a:pPr>
            <a:r>
              <a:rPr lang="en-US" altLang="zh-CN" b="1" dirty="0">
                <a:solidFill>
                  <a:srgbClr val="525252"/>
                </a:solidFill>
                <a:latin typeface="楷体" panose="02010609060101010101" pitchFamily="49" charset="-122"/>
                <a:ea typeface="楷体" panose="02010609060101010101" pitchFamily="49" charset="-122"/>
              </a:rPr>
              <a:t>  while </a:t>
            </a:r>
            <a:r>
              <a:rPr lang="en-US" altLang="zh-CN" b="1" dirty="0" err="1">
                <a:solidFill>
                  <a:srgbClr val="525252"/>
                </a:solidFill>
                <a:latin typeface="楷体" panose="02010609060101010101" pitchFamily="49" charset="-122"/>
                <a:ea typeface="楷体" panose="02010609060101010101" pitchFamily="49" charset="-122"/>
              </a:rPr>
              <a:t>i</a:t>
            </a:r>
            <a:r>
              <a:rPr lang="en-US" altLang="zh-CN" b="1" dirty="0">
                <a:solidFill>
                  <a:srgbClr val="525252"/>
                </a:solidFill>
                <a:latin typeface="楷体" panose="02010609060101010101" pitchFamily="49" charset="-122"/>
                <a:ea typeface="楷体" panose="02010609060101010101" pitchFamily="49" charset="-122"/>
              </a:rPr>
              <a:t>&lt;=mid:		#</a:t>
            </a:r>
            <a:r>
              <a:rPr lang="zh-CN" altLang="zh-CN" b="1" dirty="0">
                <a:solidFill>
                  <a:srgbClr val="525252"/>
                </a:solidFill>
                <a:latin typeface="楷体" panose="02010609060101010101" pitchFamily="49" charset="-122"/>
                <a:ea typeface="楷体" panose="02010609060101010101" pitchFamily="49" charset="-122"/>
              </a:rPr>
              <a:t>将第</a:t>
            </a:r>
            <a:r>
              <a:rPr lang="en-US" altLang="zh-CN" b="1" dirty="0">
                <a:solidFill>
                  <a:srgbClr val="525252"/>
                </a:solidFill>
                <a:latin typeface="楷体" panose="02010609060101010101" pitchFamily="49" charset="-122"/>
                <a:ea typeface="楷体" panose="02010609060101010101" pitchFamily="49" charset="-122"/>
              </a:rPr>
              <a:t>1</a:t>
            </a:r>
            <a:r>
              <a:rPr lang="zh-CN" altLang="zh-CN" b="1" dirty="0">
                <a:solidFill>
                  <a:srgbClr val="525252"/>
                </a:solidFill>
                <a:latin typeface="楷体" panose="02010609060101010101" pitchFamily="49" charset="-122"/>
                <a:ea typeface="楷体" panose="02010609060101010101" pitchFamily="49" charset="-122"/>
              </a:rPr>
              <a:t>段余下部分复制到</a:t>
            </a:r>
            <a:r>
              <a:rPr lang="en-US" altLang="zh-CN" b="1" dirty="0">
                <a:solidFill>
                  <a:srgbClr val="525252"/>
                </a:solidFill>
                <a:latin typeface="楷体" panose="02010609060101010101" pitchFamily="49" charset="-122"/>
                <a:ea typeface="楷体" panose="02010609060101010101" pitchFamily="49" charset="-122"/>
              </a:rPr>
              <a:t>R1</a:t>
            </a:r>
            <a:endParaRPr lang="zh-CN" altLang="zh-CN" b="1" dirty="0">
              <a:solidFill>
                <a:srgbClr val="525252"/>
              </a:solidFill>
              <a:latin typeface="楷体" panose="02010609060101010101" pitchFamily="49" charset="-122"/>
              <a:ea typeface="楷体" panose="02010609060101010101" pitchFamily="49" charset="-122"/>
            </a:endParaRPr>
          </a:p>
          <a:p>
            <a:pPr algn="l">
              <a:spcBef>
                <a:spcPts val="0"/>
              </a:spcBef>
            </a:pPr>
            <a:r>
              <a:rPr lang="en-US" altLang="zh-CN" b="1" dirty="0">
                <a:solidFill>
                  <a:srgbClr val="525252"/>
                </a:solidFill>
                <a:latin typeface="楷体" panose="02010609060101010101" pitchFamily="49" charset="-122"/>
                <a:ea typeface="楷体" panose="02010609060101010101" pitchFamily="49" charset="-122"/>
              </a:rPr>
              <a:t>	R1[k]=R[</a:t>
            </a:r>
            <a:r>
              <a:rPr lang="en-US" altLang="zh-CN" b="1" dirty="0" err="1">
                <a:solidFill>
                  <a:srgbClr val="525252"/>
                </a:solidFill>
                <a:latin typeface="楷体" panose="02010609060101010101" pitchFamily="49" charset="-122"/>
                <a:ea typeface="楷体" panose="02010609060101010101" pitchFamily="49" charset="-122"/>
              </a:rPr>
              <a:t>i</a:t>
            </a:r>
            <a:r>
              <a:rPr lang="en-US" altLang="zh-CN" b="1" dirty="0">
                <a:solidFill>
                  <a:srgbClr val="525252"/>
                </a:solidFill>
                <a:latin typeface="楷体" panose="02010609060101010101" pitchFamily="49" charset="-122"/>
                <a:ea typeface="楷体" panose="02010609060101010101" pitchFamily="49" charset="-122"/>
              </a:rPr>
              <a:t>]</a:t>
            </a:r>
            <a:endParaRPr lang="zh-CN" altLang="zh-CN" b="1" dirty="0">
              <a:solidFill>
                <a:srgbClr val="525252"/>
              </a:solidFill>
              <a:latin typeface="楷体" panose="02010609060101010101" pitchFamily="49" charset="-122"/>
              <a:ea typeface="楷体" panose="02010609060101010101" pitchFamily="49" charset="-122"/>
            </a:endParaRPr>
          </a:p>
          <a:p>
            <a:pPr algn="l">
              <a:spcBef>
                <a:spcPts val="0"/>
              </a:spcBef>
            </a:pPr>
            <a:r>
              <a:rPr lang="en-US" altLang="zh-CN" b="1" dirty="0">
                <a:solidFill>
                  <a:srgbClr val="525252"/>
                </a:solidFill>
                <a:latin typeface="楷体" panose="02010609060101010101" pitchFamily="49" charset="-122"/>
                <a:ea typeface="楷体" panose="02010609060101010101" pitchFamily="49" charset="-122"/>
              </a:rPr>
              <a:t>    	</a:t>
            </a:r>
            <a:r>
              <a:rPr lang="en-US" altLang="zh-CN" b="1" dirty="0" err="1">
                <a:solidFill>
                  <a:srgbClr val="525252"/>
                </a:solidFill>
                <a:latin typeface="楷体" panose="02010609060101010101" pitchFamily="49" charset="-122"/>
                <a:ea typeface="楷体" panose="02010609060101010101" pitchFamily="49" charset="-122"/>
              </a:rPr>
              <a:t>i,k</a:t>
            </a:r>
            <a:r>
              <a:rPr lang="en-US" altLang="zh-CN" b="1" dirty="0">
                <a:solidFill>
                  <a:srgbClr val="525252"/>
                </a:solidFill>
                <a:latin typeface="楷体" panose="02010609060101010101" pitchFamily="49" charset="-122"/>
                <a:ea typeface="楷体" panose="02010609060101010101" pitchFamily="49" charset="-122"/>
              </a:rPr>
              <a:t>=i+1,k+1</a:t>
            </a:r>
            <a:endParaRPr lang="zh-CN" altLang="zh-CN" b="1" dirty="0">
              <a:solidFill>
                <a:srgbClr val="525252"/>
              </a:solidFill>
              <a:latin typeface="楷体" panose="02010609060101010101" pitchFamily="49" charset="-122"/>
              <a:ea typeface="楷体" panose="02010609060101010101" pitchFamily="49" charset="-122"/>
            </a:endParaRPr>
          </a:p>
          <a:p>
            <a:pPr algn="l">
              <a:spcBef>
                <a:spcPts val="0"/>
              </a:spcBef>
            </a:pPr>
            <a:r>
              <a:rPr lang="en-US" altLang="zh-CN" b="1" dirty="0">
                <a:solidFill>
                  <a:srgbClr val="525252"/>
                </a:solidFill>
                <a:latin typeface="楷体" panose="02010609060101010101" pitchFamily="49" charset="-122"/>
                <a:ea typeface="楷体" panose="02010609060101010101" pitchFamily="49" charset="-122"/>
              </a:rPr>
              <a:t>  while j&lt;=high:		#</a:t>
            </a:r>
            <a:r>
              <a:rPr lang="zh-CN" altLang="zh-CN" b="1" dirty="0">
                <a:solidFill>
                  <a:srgbClr val="525252"/>
                </a:solidFill>
                <a:latin typeface="楷体" panose="02010609060101010101" pitchFamily="49" charset="-122"/>
                <a:ea typeface="楷体" panose="02010609060101010101" pitchFamily="49" charset="-122"/>
              </a:rPr>
              <a:t>将第</a:t>
            </a:r>
            <a:r>
              <a:rPr lang="en-US" altLang="zh-CN" b="1" dirty="0">
                <a:solidFill>
                  <a:srgbClr val="525252"/>
                </a:solidFill>
                <a:latin typeface="楷体" panose="02010609060101010101" pitchFamily="49" charset="-122"/>
                <a:ea typeface="楷体" panose="02010609060101010101" pitchFamily="49" charset="-122"/>
              </a:rPr>
              <a:t>2</a:t>
            </a:r>
            <a:r>
              <a:rPr lang="zh-CN" altLang="zh-CN" b="1" dirty="0">
                <a:solidFill>
                  <a:srgbClr val="525252"/>
                </a:solidFill>
                <a:latin typeface="楷体" panose="02010609060101010101" pitchFamily="49" charset="-122"/>
                <a:ea typeface="楷体" panose="02010609060101010101" pitchFamily="49" charset="-122"/>
              </a:rPr>
              <a:t>段余下部分复制到</a:t>
            </a:r>
            <a:r>
              <a:rPr lang="en-US" altLang="zh-CN" b="1" dirty="0">
                <a:solidFill>
                  <a:srgbClr val="525252"/>
                </a:solidFill>
                <a:latin typeface="楷体" panose="02010609060101010101" pitchFamily="49" charset="-122"/>
                <a:ea typeface="楷体" panose="02010609060101010101" pitchFamily="49" charset="-122"/>
              </a:rPr>
              <a:t>R1</a:t>
            </a:r>
            <a:endParaRPr lang="zh-CN" altLang="zh-CN" b="1" dirty="0">
              <a:solidFill>
                <a:srgbClr val="525252"/>
              </a:solidFill>
              <a:latin typeface="楷体" panose="02010609060101010101" pitchFamily="49" charset="-122"/>
              <a:ea typeface="楷体" panose="02010609060101010101" pitchFamily="49" charset="-122"/>
            </a:endParaRPr>
          </a:p>
          <a:p>
            <a:pPr algn="l">
              <a:spcBef>
                <a:spcPts val="0"/>
              </a:spcBef>
            </a:pPr>
            <a:r>
              <a:rPr lang="en-US" altLang="zh-CN" b="1" dirty="0">
                <a:solidFill>
                  <a:srgbClr val="525252"/>
                </a:solidFill>
                <a:latin typeface="楷体" panose="02010609060101010101" pitchFamily="49" charset="-122"/>
                <a:ea typeface="楷体" panose="02010609060101010101" pitchFamily="49" charset="-122"/>
              </a:rPr>
              <a:t>  	R1[k]=R[j]</a:t>
            </a:r>
            <a:endParaRPr lang="zh-CN" altLang="zh-CN" b="1" dirty="0">
              <a:solidFill>
                <a:srgbClr val="525252"/>
              </a:solidFill>
              <a:latin typeface="楷体" panose="02010609060101010101" pitchFamily="49" charset="-122"/>
              <a:ea typeface="楷体" panose="02010609060101010101" pitchFamily="49" charset="-122"/>
            </a:endParaRPr>
          </a:p>
          <a:p>
            <a:pPr algn="l">
              <a:spcBef>
                <a:spcPts val="0"/>
              </a:spcBef>
            </a:pPr>
            <a:r>
              <a:rPr lang="en-US" altLang="zh-CN" b="1" dirty="0">
                <a:solidFill>
                  <a:srgbClr val="525252"/>
                </a:solidFill>
                <a:latin typeface="楷体" panose="02010609060101010101" pitchFamily="49" charset="-122"/>
                <a:ea typeface="楷体" panose="02010609060101010101" pitchFamily="49" charset="-122"/>
              </a:rPr>
              <a:t>    	</a:t>
            </a:r>
            <a:r>
              <a:rPr lang="en-US" altLang="zh-CN" b="1" dirty="0" err="1">
                <a:solidFill>
                  <a:srgbClr val="525252"/>
                </a:solidFill>
                <a:latin typeface="楷体" panose="02010609060101010101" pitchFamily="49" charset="-122"/>
                <a:ea typeface="楷体" panose="02010609060101010101" pitchFamily="49" charset="-122"/>
              </a:rPr>
              <a:t>j,k</a:t>
            </a:r>
            <a:r>
              <a:rPr lang="en-US" altLang="zh-CN" b="1" dirty="0">
                <a:solidFill>
                  <a:srgbClr val="525252"/>
                </a:solidFill>
                <a:latin typeface="楷体" panose="02010609060101010101" pitchFamily="49" charset="-122"/>
                <a:ea typeface="楷体" panose="02010609060101010101" pitchFamily="49" charset="-122"/>
              </a:rPr>
              <a:t>=j+1,k+1</a:t>
            </a:r>
            <a:endParaRPr lang="zh-CN" altLang="zh-CN" b="1" dirty="0">
              <a:solidFill>
                <a:srgbClr val="525252"/>
              </a:solidFill>
              <a:latin typeface="楷体" panose="02010609060101010101" pitchFamily="49" charset="-122"/>
              <a:ea typeface="楷体" panose="02010609060101010101" pitchFamily="49" charset="-122"/>
            </a:endParaRPr>
          </a:p>
          <a:p>
            <a:pPr algn="l">
              <a:spcBef>
                <a:spcPts val="0"/>
              </a:spcBef>
            </a:pPr>
            <a:r>
              <a:rPr lang="en-US" altLang="zh-CN" b="1" dirty="0">
                <a:solidFill>
                  <a:srgbClr val="525252"/>
                </a:solidFill>
                <a:latin typeface="楷体" panose="02010609060101010101" pitchFamily="49" charset="-122"/>
                <a:ea typeface="楷体" panose="02010609060101010101" pitchFamily="49" charset="-122"/>
              </a:rPr>
              <a:t>  R[low:high+1]=R1[0:high-low+1]	  #</a:t>
            </a:r>
            <a:r>
              <a:rPr lang="zh-CN" altLang="zh-CN" b="1" dirty="0">
                <a:solidFill>
                  <a:srgbClr val="525252"/>
                </a:solidFill>
                <a:latin typeface="楷体" panose="02010609060101010101" pitchFamily="49" charset="-122"/>
                <a:ea typeface="楷体" panose="02010609060101010101" pitchFamily="49" charset="-122"/>
              </a:rPr>
              <a:t>将</a:t>
            </a:r>
            <a:r>
              <a:rPr lang="en-US" altLang="zh-CN" b="1" dirty="0">
                <a:solidFill>
                  <a:srgbClr val="525252"/>
                </a:solidFill>
                <a:latin typeface="楷体" panose="02010609060101010101" pitchFamily="49" charset="-122"/>
                <a:ea typeface="楷体" panose="02010609060101010101" pitchFamily="49" charset="-122"/>
              </a:rPr>
              <a:t>R1</a:t>
            </a:r>
            <a:r>
              <a:rPr lang="zh-CN" altLang="zh-CN" b="1" dirty="0">
                <a:solidFill>
                  <a:srgbClr val="525252"/>
                </a:solidFill>
                <a:latin typeface="楷体" panose="02010609060101010101" pitchFamily="49" charset="-122"/>
                <a:ea typeface="楷体" panose="02010609060101010101" pitchFamily="49" charset="-122"/>
              </a:rPr>
              <a:t>复制回</a:t>
            </a:r>
            <a:r>
              <a:rPr lang="en-US" altLang="zh-CN" b="1" dirty="0">
                <a:solidFill>
                  <a:srgbClr val="525252"/>
                </a:solidFill>
                <a:latin typeface="楷体" panose="02010609060101010101" pitchFamily="49" charset="-122"/>
                <a:ea typeface="楷体" panose="02010609060101010101" pitchFamily="49" charset="-122"/>
              </a:rPr>
              <a:t>R</a:t>
            </a:r>
            <a:r>
              <a:rPr lang="zh-CN" altLang="zh-CN" b="1" dirty="0">
                <a:solidFill>
                  <a:srgbClr val="525252"/>
                </a:solidFill>
                <a:latin typeface="楷体" panose="02010609060101010101" pitchFamily="49" charset="-122"/>
                <a:ea typeface="楷体" panose="02010609060101010101" pitchFamily="49" charset="-122"/>
              </a:rPr>
              <a:t>中</a:t>
            </a:r>
            <a:endParaRPr lang="zh-CN" altLang="en-US" b="1" dirty="0">
              <a:solidFill>
                <a:srgbClr val="525252"/>
              </a:solidFill>
              <a:latin typeface="楷体" panose="02010609060101010101" pitchFamily="49" charset="-122"/>
              <a:ea typeface="楷体" panose="02010609060101010101" pitchFamily="49" charset="-122"/>
            </a:endParaRPr>
          </a:p>
        </p:txBody>
      </p:sp>
      <p:sp>
        <p:nvSpPr>
          <p:cNvPr id="6" name="文本框 5"/>
          <p:cNvSpPr txBox="1"/>
          <p:nvPr/>
        </p:nvSpPr>
        <p:spPr>
          <a:xfrm>
            <a:off x="1053074" y="147116"/>
            <a:ext cx="4346062"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9.5.1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自底向上的二路归并排序</a:t>
            </a:r>
          </a:p>
        </p:txBody>
      </p:sp>
    </p:spTree>
    <p:extLst>
      <p:ext uri="{BB962C8B-B14F-4D97-AF65-F5344CB8AC3E}">
        <p14:creationId xmlns:p14="http://schemas.microsoft.com/office/powerpoint/2010/main" val="671603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rotWithShape="1">
          <a:blip r:embed="rId2" cstate="print">
            <a:extLst>
              <a:ext uri="{28A0092B-C50C-407E-A947-70E740481C1C}">
                <a14:useLocalDpi xmlns:a14="http://schemas.microsoft.com/office/drawing/2010/main" val="0"/>
              </a:ext>
            </a:extLst>
          </a:blip>
          <a:srcRect r="7351" b="-600"/>
          <a:stretch>
            <a:fillRect/>
          </a:stretch>
        </p:blipFill>
        <p:spPr>
          <a:xfrm flipH="1">
            <a:off x="8247953" y="1908335"/>
            <a:ext cx="3585837" cy="3844952"/>
          </a:xfrm>
          <a:prstGeom prst="rect">
            <a:avLst/>
          </a:prstGeom>
        </p:spPr>
      </p:pic>
      <p:sp>
        <p:nvSpPr>
          <p:cNvPr id="3" name="文本框 2"/>
          <p:cNvSpPr txBox="1"/>
          <p:nvPr/>
        </p:nvSpPr>
        <p:spPr>
          <a:xfrm>
            <a:off x="892119" y="1080074"/>
            <a:ext cx="2989772" cy="400110"/>
          </a:xfrm>
          <a:prstGeom prst="rect">
            <a:avLst/>
          </a:prstGeom>
          <a:noFill/>
        </p:spPr>
        <p:txBody>
          <a:bodyPr wrap="square">
            <a:spAutoFit/>
          </a:bodyPr>
          <a:lstStyle/>
          <a:p>
            <a:pPr algn="ctr">
              <a:lnSpc>
                <a:spcPct val="100000"/>
              </a:lnSpc>
            </a:pPr>
            <a:r>
              <a:rPr lang="en-US" altLang="zh-CN" sz="2000" b="1" dirty="0">
                <a:solidFill>
                  <a:srgbClr val="C0262E"/>
                </a:solidFill>
                <a:latin typeface="思源黑体 CN Medium" panose="020B0600000000000000" pitchFamily="34" charset="-122"/>
                <a:ea typeface="思源黑体 CN Medium" panose="020B0600000000000000" pitchFamily="34" charset="-122"/>
              </a:rPr>
              <a:t>2</a:t>
            </a:r>
            <a:r>
              <a:rPr lang="zh-CN" altLang="en-US" sz="2000" b="1" dirty="0">
                <a:solidFill>
                  <a:srgbClr val="C0262E"/>
                </a:solidFill>
                <a:latin typeface="思源黑体 CN Medium" panose="020B0600000000000000" pitchFamily="34" charset="-122"/>
                <a:ea typeface="思源黑体 CN Medium" panose="020B0600000000000000" pitchFamily="34" charset="-122"/>
              </a:rPr>
              <a:t>）一趟二路归并排序</a:t>
            </a:r>
          </a:p>
        </p:txBody>
      </p:sp>
      <p:sp>
        <p:nvSpPr>
          <p:cNvPr id="39" name="文本框 38"/>
          <p:cNvSpPr txBox="1"/>
          <p:nvPr/>
        </p:nvSpPr>
        <p:spPr>
          <a:xfrm>
            <a:off x="1053074" y="147116"/>
            <a:ext cx="4346062"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9.5.1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自底向上的二路归并排序</a:t>
            </a:r>
          </a:p>
        </p:txBody>
      </p:sp>
      <p:sp>
        <p:nvSpPr>
          <p:cNvPr id="6" name="文本框 5"/>
          <p:cNvSpPr txBox="1"/>
          <p:nvPr/>
        </p:nvSpPr>
        <p:spPr>
          <a:xfrm>
            <a:off x="737538" y="1734112"/>
            <a:ext cx="7881261" cy="369332"/>
          </a:xfrm>
          <a:prstGeom prst="rect">
            <a:avLst/>
          </a:prstGeom>
          <a:noFill/>
        </p:spPr>
        <p:txBody>
          <a:bodyPr wrap="square">
            <a:spAutoFit/>
          </a:bodyPr>
          <a:lstStyle/>
          <a:p>
            <a:pPr algn="l">
              <a:lnSpc>
                <a:spcPct val="100000"/>
              </a:lnSpc>
            </a:pPr>
            <a:r>
              <a:rPr lang="zh-CN" altLang="zh-CN" b="1" dirty="0">
                <a:solidFill>
                  <a:srgbClr val="525252"/>
                </a:solidFill>
                <a:latin typeface="楷体" panose="02010609060101010101" pitchFamily="49" charset="-122"/>
                <a:ea typeface="楷体" panose="02010609060101010101" pitchFamily="49" charset="-122"/>
              </a:rPr>
              <a:t>有序子表长度为</a:t>
            </a:r>
            <a:r>
              <a:rPr lang="en-US" altLang="zh-CN" b="1" dirty="0" err="1">
                <a:solidFill>
                  <a:srgbClr val="525252"/>
                </a:solidFill>
                <a:latin typeface="楷体" panose="02010609060101010101" pitchFamily="49" charset="-122"/>
                <a:ea typeface="楷体" panose="02010609060101010101" pitchFamily="49" charset="-122"/>
              </a:rPr>
              <a:t>len</a:t>
            </a:r>
            <a:r>
              <a:rPr lang="en-US" altLang="zh-CN" b="1" dirty="0">
                <a:solidFill>
                  <a:srgbClr val="525252"/>
                </a:solidFill>
                <a:latin typeface="楷体" panose="02010609060101010101" pitchFamily="49" charset="-122"/>
                <a:ea typeface="楷体" panose="02010609060101010101" pitchFamily="49" charset="-122"/>
              </a:rPr>
              <a:t> </a:t>
            </a:r>
            <a:r>
              <a:rPr lang="en-US" altLang="zh-CN" b="1" dirty="0">
                <a:solidFill>
                  <a:srgbClr val="525252"/>
                </a:solidFill>
                <a:latin typeface="楷体" panose="02010609060101010101" pitchFamily="49" charset="-122"/>
                <a:ea typeface="楷体" panose="02010609060101010101" pitchFamily="49" charset="-122"/>
                <a:sym typeface="Wingdings" panose="05000000000000000000"/>
              </a:rPr>
              <a:t> </a:t>
            </a:r>
            <a:r>
              <a:rPr lang="en-US" altLang="zh-CN" b="1" dirty="0">
                <a:solidFill>
                  <a:srgbClr val="525252"/>
                </a:solidFill>
                <a:latin typeface="楷体" panose="02010609060101010101" pitchFamily="49" charset="-122"/>
                <a:ea typeface="楷体" panose="02010609060101010101" pitchFamily="49" charset="-122"/>
              </a:rPr>
              <a:t>R[0..n-1]</a:t>
            </a:r>
            <a:r>
              <a:rPr lang="zh-CN" altLang="zh-CN" b="1" dirty="0">
                <a:solidFill>
                  <a:srgbClr val="525252"/>
                </a:solidFill>
                <a:latin typeface="楷体" panose="02010609060101010101" pitchFamily="49" charset="-122"/>
                <a:ea typeface="楷体" panose="02010609060101010101" pitchFamily="49" charset="-122"/>
              </a:rPr>
              <a:t>中共</a:t>
            </a:r>
            <a:r>
              <a:rPr lang="zh-CN" altLang="en-US" b="1" dirty="0">
                <a:solidFill>
                  <a:srgbClr val="525252"/>
                </a:solidFill>
                <a:latin typeface="楷体" panose="02010609060101010101" pitchFamily="49" charset="-122"/>
                <a:ea typeface="楷体" panose="02010609060101010101" pitchFamily="49" charset="-122"/>
              </a:rPr>
              <a:t>分为</a:t>
            </a:r>
            <a:r>
              <a:rPr lang="en-US" altLang="zh-CN" b="1" dirty="0">
                <a:solidFill>
                  <a:srgbClr val="525252"/>
                </a:solidFill>
                <a:latin typeface="楷体" panose="02010609060101010101" pitchFamily="49" charset="-122"/>
                <a:ea typeface="楷体" panose="02010609060101010101" pitchFamily="49" charset="-122"/>
                <a:sym typeface="Symbol" panose="05050102010706020507"/>
              </a:rPr>
              <a:t></a:t>
            </a:r>
            <a:r>
              <a:rPr lang="en-US" altLang="zh-CN" b="1" dirty="0">
                <a:solidFill>
                  <a:srgbClr val="525252"/>
                </a:solidFill>
                <a:latin typeface="楷体" panose="02010609060101010101" pitchFamily="49" charset="-122"/>
                <a:ea typeface="楷体" panose="02010609060101010101" pitchFamily="49" charset="-122"/>
              </a:rPr>
              <a:t>n/</a:t>
            </a:r>
            <a:r>
              <a:rPr lang="en-US" altLang="zh-CN" b="1" dirty="0" err="1">
                <a:solidFill>
                  <a:srgbClr val="525252"/>
                </a:solidFill>
                <a:latin typeface="楷体" panose="02010609060101010101" pitchFamily="49" charset="-122"/>
                <a:ea typeface="楷体" panose="02010609060101010101" pitchFamily="49" charset="-122"/>
              </a:rPr>
              <a:t>len</a:t>
            </a:r>
            <a:r>
              <a:rPr lang="en-US" altLang="zh-CN" b="1" dirty="0">
                <a:solidFill>
                  <a:srgbClr val="525252"/>
                </a:solidFill>
                <a:latin typeface="楷体" panose="02010609060101010101" pitchFamily="49" charset="-122"/>
                <a:ea typeface="楷体" panose="02010609060101010101" pitchFamily="49" charset="-122"/>
                <a:sym typeface="Symbol" panose="05050102010706020507"/>
              </a:rPr>
              <a:t></a:t>
            </a:r>
            <a:r>
              <a:rPr lang="zh-CN" altLang="zh-CN" b="1" dirty="0">
                <a:solidFill>
                  <a:srgbClr val="525252"/>
                </a:solidFill>
                <a:latin typeface="楷体" panose="02010609060101010101" pitchFamily="49" charset="-122"/>
                <a:ea typeface="楷体" panose="02010609060101010101" pitchFamily="49" charset="-122"/>
              </a:rPr>
              <a:t>个有序的子表</a:t>
            </a:r>
            <a:endParaRPr lang="zh-CN" altLang="en-US" b="1" dirty="0">
              <a:solidFill>
                <a:srgbClr val="525252"/>
              </a:solidFill>
              <a:latin typeface="楷体" panose="02010609060101010101" pitchFamily="49" charset="-122"/>
              <a:ea typeface="楷体" panose="02010609060101010101" pitchFamily="49" charset="-122"/>
            </a:endParaRPr>
          </a:p>
        </p:txBody>
      </p:sp>
      <p:sp>
        <p:nvSpPr>
          <p:cNvPr id="25" name="下箭头 20"/>
          <p:cNvSpPr/>
          <p:nvPr/>
        </p:nvSpPr>
        <p:spPr>
          <a:xfrm>
            <a:off x="4522269" y="3863678"/>
            <a:ext cx="311798" cy="285752"/>
          </a:xfrm>
          <a:prstGeom prst="downArrow">
            <a:avLst/>
          </a:prstGeom>
          <a:solidFill>
            <a:srgbClr val="E94A47"/>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nvGrpSpPr>
          <p:cNvPr id="29" name="组合 28"/>
          <p:cNvGrpSpPr/>
          <p:nvPr/>
        </p:nvGrpSpPr>
        <p:grpSpPr>
          <a:xfrm>
            <a:off x="1586487" y="2236185"/>
            <a:ext cx="6183362" cy="1521963"/>
            <a:chOff x="1207655" y="2627275"/>
            <a:chExt cx="6183362" cy="1521963"/>
          </a:xfrm>
        </p:grpSpPr>
        <p:grpSp>
          <p:nvGrpSpPr>
            <p:cNvPr id="7" name="组合 6"/>
            <p:cNvGrpSpPr/>
            <p:nvPr/>
          </p:nvGrpSpPr>
          <p:grpSpPr>
            <a:xfrm>
              <a:off x="1328841" y="2627275"/>
              <a:ext cx="6062176" cy="1400766"/>
              <a:chOff x="857224" y="1500174"/>
              <a:chExt cx="6572298" cy="1518638"/>
            </a:xfrm>
          </p:grpSpPr>
          <p:sp>
            <p:nvSpPr>
              <p:cNvPr id="8" name="矩形 7"/>
              <p:cNvSpPr/>
              <p:nvPr/>
            </p:nvSpPr>
            <p:spPr>
              <a:xfrm>
                <a:off x="857224" y="2000240"/>
                <a:ext cx="1928826" cy="428628"/>
              </a:xfrm>
              <a:prstGeom prst="rect">
                <a:avLst/>
              </a:prstGeom>
              <a:solidFill>
                <a:srgbClr val="E94A47"/>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b="1" i="1">
                    <a:solidFill>
                      <a:schemeClr val="bg1"/>
                    </a:solidFill>
                    <a:latin typeface="Consolas" panose="020B0609020204030204" pitchFamily="49" charset="0"/>
                    <a:cs typeface="Consolas" panose="020B0609020204030204" pitchFamily="49" charset="0"/>
                  </a:rPr>
                  <a:t>R</a:t>
                </a:r>
                <a:r>
                  <a:rPr lang="en-US" altLang="zh-CN" sz="1600" b="1">
                    <a:solidFill>
                      <a:schemeClr val="bg1"/>
                    </a:solidFill>
                    <a:latin typeface="Consolas" panose="020B0609020204030204" pitchFamily="49" charset="0"/>
                    <a:cs typeface="Consolas" panose="020B0609020204030204" pitchFamily="49" charset="0"/>
                  </a:rPr>
                  <a:t>[0..len-1]</a:t>
                </a:r>
                <a:endParaRPr lang="zh-CN" altLang="en-US" sz="1600" b="1">
                  <a:solidFill>
                    <a:schemeClr val="bg1"/>
                  </a:solidFill>
                  <a:latin typeface="Consolas" panose="020B0609020204030204" pitchFamily="49" charset="0"/>
                  <a:cs typeface="Consolas" panose="020B0609020204030204" pitchFamily="49" charset="0"/>
                </a:endParaRPr>
              </a:p>
            </p:txBody>
          </p:sp>
          <p:sp>
            <p:nvSpPr>
              <p:cNvPr id="9" name="矩形 8"/>
              <p:cNvSpPr/>
              <p:nvPr/>
            </p:nvSpPr>
            <p:spPr>
              <a:xfrm>
                <a:off x="2928926" y="2000240"/>
                <a:ext cx="2286016" cy="428628"/>
              </a:xfrm>
              <a:prstGeom prst="rect">
                <a:avLst/>
              </a:prstGeom>
              <a:solidFill>
                <a:srgbClr val="E94A47"/>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b="1" i="1" dirty="0">
                    <a:solidFill>
                      <a:schemeClr val="bg1"/>
                    </a:solidFill>
                    <a:latin typeface="Consolas" panose="020B0609020204030204" pitchFamily="49" charset="0"/>
                    <a:cs typeface="Consolas" panose="020B0609020204030204" pitchFamily="49" charset="0"/>
                  </a:rPr>
                  <a:t>R</a:t>
                </a:r>
                <a:r>
                  <a:rPr lang="en-US" altLang="zh-CN" sz="1600" b="1" dirty="0">
                    <a:solidFill>
                      <a:schemeClr val="bg1"/>
                    </a:solidFill>
                    <a:latin typeface="Consolas" panose="020B0609020204030204" pitchFamily="49" charset="0"/>
                    <a:cs typeface="Consolas" panose="020B0609020204030204" pitchFamily="49" charset="0"/>
                  </a:rPr>
                  <a:t>[len..2len-1]</a:t>
                </a:r>
                <a:endParaRPr lang="zh-CN" altLang="en-US" sz="1600" b="1" dirty="0">
                  <a:solidFill>
                    <a:schemeClr val="bg1"/>
                  </a:solidFill>
                  <a:latin typeface="Consolas" panose="020B0609020204030204" pitchFamily="49" charset="0"/>
                  <a:cs typeface="Consolas" panose="020B0609020204030204" pitchFamily="49" charset="0"/>
                </a:endParaRPr>
              </a:p>
            </p:txBody>
          </p:sp>
          <p:sp>
            <p:nvSpPr>
              <p:cNvPr id="10" name="矩形 9"/>
              <p:cNvSpPr/>
              <p:nvPr/>
            </p:nvSpPr>
            <p:spPr>
              <a:xfrm>
                <a:off x="857224" y="2571744"/>
                <a:ext cx="1928826" cy="428628"/>
              </a:xfrm>
              <a:prstGeom prst="rect">
                <a:avLst/>
              </a:prstGeom>
              <a:solidFill>
                <a:srgbClr val="E94A47"/>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b="1" i="1">
                    <a:solidFill>
                      <a:schemeClr val="bg1"/>
                    </a:solidFill>
                    <a:latin typeface="Consolas" panose="020B0609020204030204" pitchFamily="49" charset="0"/>
                    <a:cs typeface="Consolas" panose="020B0609020204030204" pitchFamily="49" charset="0"/>
                  </a:rPr>
                  <a:t>R</a:t>
                </a:r>
                <a:r>
                  <a:rPr lang="en-US" altLang="zh-CN" sz="1600" b="1">
                    <a:solidFill>
                      <a:schemeClr val="bg1"/>
                    </a:solidFill>
                    <a:latin typeface="Consolas" panose="020B0609020204030204" pitchFamily="49" charset="0"/>
                    <a:cs typeface="Consolas" panose="020B0609020204030204" pitchFamily="49" charset="0"/>
                  </a:rPr>
                  <a:t>[2len..3len-1]</a:t>
                </a:r>
                <a:endParaRPr lang="zh-CN" altLang="en-US" sz="1600" b="1">
                  <a:solidFill>
                    <a:schemeClr val="bg1"/>
                  </a:solidFill>
                  <a:latin typeface="Consolas" panose="020B0609020204030204" pitchFamily="49" charset="0"/>
                  <a:cs typeface="Consolas" panose="020B0609020204030204" pitchFamily="49" charset="0"/>
                </a:endParaRPr>
              </a:p>
            </p:txBody>
          </p:sp>
          <p:sp>
            <p:nvSpPr>
              <p:cNvPr id="11" name="矩形 10"/>
              <p:cNvSpPr/>
              <p:nvPr/>
            </p:nvSpPr>
            <p:spPr>
              <a:xfrm>
                <a:off x="2928926" y="2571744"/>
                <a:ext cx="2286016" cy="428628"/>
              </a:xfrm>
              <a:prstGeom prst="rect">
                <a:avLst/>
              </a:prstGeom>
              <a:solidFill>
                <a:srgbClr val="E94A47"/>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b="1" i="1">
                    <a:solidFill>
                      <a:schemeClr val="bg1"/>
                    </a:solidFill>
                    <a:latin typeface="Consolas" panose="020B0609020204030204" pitchFamily="49" charset="0"/>
                    <a:cs typeface="Consolas" panose="020B0609020204030204" pitchFamily="49" charset="0"/>
                  </a:rPr>
                  <a:t>R</a:t>
                </a:r>
                <a:r>
                  <a:rPr lang="en-US" altLang="zh-CN" sz="1600" b="1">
                    <a:solidFill>
                      <a:schemeClr val="bg1"/>
                    </a:solidFill>
                    <a:latin typeface="Consolas" panose="020B0609020204030204" pitchFamily="49" charset="0"/>
                    <a:cs typeface="Consolas" panose="020B0609020204030204" pitchFamily="49" charset="0"/>
                  </a:rPr>
                  <a:t>[3len..4len-1]</a:t>
                </a:r>
                <a:endParaRPr lang="zh-CN" altLang="en-US" sz="1600" b="1">
                  <a:solidFill>
                    <a:schemeClr val="bg1"/>
                  </a:solidFill>
                  <a:latin typeface="Consolas" panose="020B0609020204030204" pitchFamily="49" charset="0"/>
                  <a:cs typeface="Consolas" panose="020B0609020204030204" pitchFamily="49" charset="0"/>
                </a:endParaRPr>
              </a:p>
            </p:txBody>
          </p:sp>
          <p:sp>
            <p:nvSpPr>
              <p:cNvPr id="12" name="TextBox 12"/>
              <p:cNvSpPr txBox="1"/>
              <p:nvPr/>
            </p:nvSpPr>
            <p:spPr>
              <a:xfrm>
                <a:off x="5786447" y="2029392"/>
                <a:ext cx="1357322" cy="367043"/>
              </a:xfrm>
              <a:prstGeom prst="rect">
                <a:avLst/>
              </a:prstGeom>
              <a:noFill/>
            </p:spPr>
            <p:txBody>
              <a:bodyPr wrap="square" rtlCol="0">
                <a:spAutoFit/>
              </a:bodyPr>
              <a:lstStyle/>
              <a:p>
                <a:pPr algn="l">
                  <a:lnSpc>
                    <a:spcPct val="100000"/>
                  </a:lnSpc>
                </a:pPr>
                <a:r>
                  <a:rPr lang="zh-CN" altLang="en-US" sz="1600" b="1" dirty="0">
                    <a:solidFill>
                      <a:srgbClr val="C0262E"/>
                    </a:solidFill>
                    <a:latin typeface="Consolas" panose="020B0609020204030204" pitchFamily="49" charset="0"/>
                    <a:ea typeface="仿宋" panose="02010609060101010101" pitchFamily="49" charset="-122"/>
                    <a:cs typeface="Consolas" panose="020B0609020204030204" pitchFamily="49" charset="0"/>
                  </a:rPr>
                  <a:t>起始</a:t>
                </a:r>
                <a:r>
                  <a:rPr lang="en-US" altLang="zh-CN" sz="1600" b="1" i="1" dirty="0" err="1">
                    <a:solidFill>
                      <a:srgbClr val="C0262E"/>
                    </a:solidFill>
                    <a:latin typeface="Consolas" panose="020B0609020204030204" pitchFamily="49" charset="0"/>
                    <a:ea typeface="仿宋" panose="02010609060101010101" pitchFamily="49" charset="-122"/>
                    <a:cs typeface="Consolas" panose="020B0609020204030204" pitchFamily="49" charset="0"/>
                  </a:rPr>
                  <a:t>i</a:t>
                </a:r>
                <a:r>
                  <a:rPr lang="en-US" altLang="zh-CN" sz="1600" b="1" dirty="0">
                    <a:solidFill>
                      <a:srgbClr val="C0262E"/>
                    </a:solidFill>
                    <a:latin typeface="Consolas" panose="020B0609020204030204" pitchFamily="49" charset="0"/>
                    <a:ea typeface="仿宋" panose="02010609060101010101" pitchFamily="49" charset="-122"/>
                    <a:cs typeface="Consolas" panose="020B0609020204030204" pitchFamily="49" charset="0"/>
                  </a:rPr>
                  <a:t>=0</a:t>
                </a:r>
                <a:endParaRPr lang="zh-CN" altLang="en-US" sz="1600" b="1" dirty="0">
                  <a:solidFill>
                    <a:srgbClr val="C0262E"/>
                  </a:solidFill>
                  <a:latin typeface="Consolas" panose="020B0609020204030204" pitchFamily="49" charset="0"/>
                  <a:ea typeface="仿宋" panose="02010609060101010101" pitchFamily="49" charset="-122"/>
                  <a:cs typeface="Consolas" panose="020B0609020204030204" pitchFamily="49" charset="0"/>
                </a:endParaRPr>
              </a:p>
            </p:txBody>
          </p:sp>
          <p:sp>
            <p:nvSpPr>
              <p:cNvPr id="13" name="TextBox 14"/>
              <p:cNvSpPr txBox="1"/>
              <p:nvPr/>
            </p:nvSpPr>
            <p:spPr>
              <a:xfrm>
                <a:off x="5786447" y="2651769"/>
                <a:ext cx="1643075" cy="367043"/>
              </a:xfrm>
              <a:prstGeom prst="rect">
                <a:avLst/>
              </a:prstGeom>
              <a:noFill/>
            </p:spPr>
            <p:txBody>
              <a:bodyPr wrap="square" rtlCol="0">
                <a:spAutoFit/>
              </a:bodyPr>
              <a:lstStyle/>
              <a:p>
                <a:pPr algn="l">
                  <a:lnSpc>
                    <a:spcPct val="100000"/>
                  </a:lnSpc>
                </a:pPr>
                <a:r>
                  <a:rPr lang="zh-CN" altLang="en-US" sz="1600" b="1" dirty="0">
                    <a:solidFill>
                      <a:srgbClr val="C0262E"/>
                    </a:solidFill>
                    <a:latin typeface="Consolas" panose="020B0609020204030204" pitchFamily="49" charset="0"/>
                    <a:ea typeface="仿宋" panose="02010609060101010101" pitchFamily="49" charset="-122"/>
                    <a:cs typeface="Consolas" panose="020B0609020204030204" pitchFamily="49" charset="0"/>
                  </a:rPr>
                  <a:t>起始</a:t>
                </a:r>
                <a:r>
                  <a:rPr lang="en-US" altLang="zh-CN" sz="1600" b="1" i="1" dirty="0" err="1">
                    <a:solidFill>
                      <a:srgbClr val="C0262E"/>
                    </a:solidFill>
                    <a:latin typeface="Consolas" panose="020B0609020204030204" pitchFamily="49" charset="0"/>
                    <a:ea typeface="仿宋" panose="02010609060101010101" pitchFamily="49" charset="-122"/>
                    <a:cs typeface="Consolas" panose="020B0609020204030204" pitchFamily="49" charset="0"/>
                  </a:rPr>
                  <a:t>i</a:t>
                </a:r>
                <a:r>
                  <a:rPr lang="en-US" altLang="zh-CN" sz="1600" b="1" dirty="0">
                    <a:solidFill>
                      <a:srgbClr val="C0262E"/>
                    </a:solidFill>
                    <a:latin typeface="Consolas" panose="020B0609020204030204" pitchFamily="49" charset="0"/>
                    <a:ea typeface="仿宋" panose="02010609060101010101" pitchFamily="49" charset="-122"/>
                    <a:cs typeface="Consolas" panose="020B0609020204030204" pitchFamily="49" charset="0"/>
                  </a:rPr>
                  <a:t>=2len</a:t>
                </a:r>
                <a:endParaRPr lang="zh-CN" altLang="en-US" sz="1600" b="1" dirty="0">
                  <a:solidFill>
                    <a:srgbClr val="C0262E"/>
                  </a:solidFill>
                  <a:latin typeface="Consolas" panose="020B0609020204030204" pitchFamily="49" charset="0"/>
                  <a:ea typeface="仿宋" panose="02010609060101010101" pitchFamily="49" charset="-122"/>
                  <a:cs typeface="Consolas" panose="020B0609020204030204" pitchFamily="49" charset="0"/>
                </a:endParaRPr>
              </a:p>
            </p:txBody>
          </p:sp>
          <p:sp>
            <p:nvSpPr>
              <p:cNvPr id="14" name="TextBox 18"/>
              <p:cNvSpPr txBox="1"/>
              <p:nvPr/>
            </p:nvSpPr>
            <p:spPr>
              <a:xfrm>
                <a:off x="1428728" y="1500174"/>
                <a:ext cx="714380" cy="369332"/>
              </a:xfrm>
              <a:prstGeom prst="rect">
                <a:avLst/>
              </a:prstGeom>
              <a:noFill/>
            </p:spPr>
            <p:txBody>
              <a:bodyPr wrap="square" rtlCol="0">
                <a:spAutoFit/>
              </a:bodyPr>
              <a:lstStyle/>
              <a:p>
                <a:pPr algn="l">
                  <a:lnSpc>
                    <a:spcPct val="100000"/>
                  </a:lnSpc>
                </a:pPr>
                <a:r>
                  <a:rPr lang="zh-CN" altLang="en-US" sz="1800" b="1" dirty="0">
                    <a:solidFill>
                      <a:srgbClr val="525252"/>
                    </a:solidFill>
                    <a:latin typeface="Consolas" panose="020B0609020204030204" pitchFamily="49" charset="0"/>
                    <a:ea typeface="仿宋" panose="02010609060101010101" pitchFamily="49" charset="-122"/>
                    <a:cs typeface="Consolas" panose="020B0609020204030204" pitchFamily="49" charset="0"/>
                  </a:rPr>
                  <a:t>段</a:t>
                </a:r>
                <a:r>
                  <a:rPr lang="en-US" altLang="zh-CN" sz="1800" b="1" dirty="0">
                    <a:solidFill>
                      <a:srgbClr val="525252"/>
                    </a:solidFill>
                    <a:latin typeface="Consolas" panose="020B0609020204030204" pitchFamily="49" charset="0"/>
                    <a:ea typeface="仿宋" panose="02010609060101010101" pitchFamily="49" charset="-122"/>
                    <a:cs typeface="Consolas" panose="020B0609020204030204" pitchFamily="49" charset="0"/>
                  </a:rPr>
                  <a:t>1</a:t>
                </a:r>
                <a:endParaRPr lang="zh-CN" altLang="en-US" sz="18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15" name="TextBox 19"/>
              <p:cNvSpPr txBox="1"/>
              <p:nvPr/>
            </p:nvSpPr>
            <p:spPr>
              <a:xfrm>
                <a:off x="3500430" y="1500174"/>
                <a:ext cx="714380" cy="369332"/>
              </a:xfrm>
              <a:prstGeom prst="rect">
                <a:avLst/>
              </a:prstGeom>
              <a:noFill/>
            </p:spPr>
            <p:txBody>
              <a:bodyPr wrap="square" rtlCol="0">
                <a:spAutoFit/>
              </a:bodyPr>
              <a:lstStyle/>
              <a:p>
                <a:pPr algn="l">
                  <a:lnSpc>
                    <a:spcPct val="100000"/>
                  </a:lnSpc>
                </a:pPr>
                <a:r>
                  <a:rPr lang="zh-CN" altLang="en-US" sz="1800" b="1">
                    <a:solidFill>
                      <a:srgbClr val="525252"/>
                    </a:solidFill>
                    <a:latin typeface="Consolas" panose="020B0609020204030204" pitchFamily="49" charset="0"/>
                    <a:ea typeface="仿宋" panose="02010609060101010101" pitchFamily="49" charset="-122"/>
                    <a:cs typeface="Consolas" panose="020B0609020204030204" pitchFamily="49" charset="0"/>
                  </a:rPr>
                  <a:t>段</a:t>
                </a:r>
                <a:r>
                  <a:rPr lang="en-US" altLang="zh-CN" sz="1800" b="1">
                    <a:solidFill>
                      <a:srgbClr val="525252"/>
                    </a:solidFill>
                    <a:latin typeface="Consolas" panose="020B0609020204030204" pitchFamily="49" charset="0"/>
                    <a:ea typeface="仿宋" panose="02010609060101010101" pitchFamily="49" charset="-122"/>
                    <a:cs typeface="Consolas" panose="020B0609020204030204" pitchFamily="49" charset="0"/>
                  </a:rPr>
                  <a:t>2</a:t>
                </a:r>
                <a:endParaRPr lang="zh-CN" altLang="en-US" sz="1800" b="1">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grpSp>
        <p:sp>
          <p:nvSpPr>
            <p:cNvPr id="26" name="矩形 25"/>
            <p:cNvSpPr/>
            <p:nvPr/>
          </p:nvSpPr>
          <p:spPr>
            <a:xfrm>
              <a:off x="1207655" y="2627275"/>
              <a:ext cx="6183361" cy="1521963"/>
            </a:xfrm>
            <a:prstGeom prst="rect">
              <a:avLst/>
            </a:prstGeom>
            <a:noFill/>
            <a:ln w="19050">
              <a:solidFill>
                <a:srgbClr val="52525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1586488" y="4230655"/>
            <a:ext cx="6183361" cy="743973"/>
            <a:chOff x="1202354" y="4654796"/>
            <a:chExt cx="6183361" cy="743973"/>
          </a:xfrm>
        </p:grpSpPr>
        <p:grpSp>
          <p:nvGrpSpPr>
            <p:cNvPr id="27" name="组合 26"/>
            <p:cNvGrpSpPr/>
            <p:nvPr/>
          </p:nvGrpSpPr>
          <p:grpSpPr>
            <a:xfrm>
              <a:off x="1364923" y="4800287"/>
              <a:ext cx="5840108" cy="411065"/>
              <a:chOff x="1207655" y="4778270"/>
              <a:chExt cx="6320936" cy="428628"/>
            </a:xfrm>
          </p:grpSpPr>
          <p:sp>
            <p:nvSpPr>
              <p:cNvPr id="22" name="矩形 21"/>
              <p:cNvSpPr/>
              <p:nvPr/>
            </p:nvSpPr>
            <p:spPr>
              <a:xfrm>
                <a:off x="1207655" y="4778270"/>
                <a:ext cx="1928826" cy="428628"/>
              </a:xfrm>
              <a:prstGeom prst="rect">
                <a:avLst/>
              </a:prstGeom>
              <a:solidFill>
                <a:srgbClr val="E94A47"/>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b="0" i="1" dirty="0">
                    <a:solidFill>
                      <a:schemeClr val="bg1"/>
                    </a:solidFill>
                    <a:latin typeface="Consolas" panose="020B0609020204030204" pitchFamily="49" charset="0"/>
                    <a:cs typeface="Consolas" panose="020B0609020204030204" pitchFamily="49" charset="0"/>
                  </a:rPr>
                  <a:t>R</a:t>
                </a:r>
                <a:r>
                  <a:rPr lang="en-US" altLang="zh-CN" sz="1600" b="0" dirty="0">
                    <a:solidFill>
                      <a:schemeClr val="bg1"/>
                    </a:solidFill>
                    <a:latin typeface="Consolas" panose="020B0609020204030204" pitchFamily="49" charset="0"/>
                    <a:cs typeface="Consolas" panose="020B0609020204030204" pitchFamily="49" charset="0"/>
                  </a:rPr>
                  <a:t>[</a:t>
                </a:r>
                <a:r>
                  <a:rPr lang="en-US" altLang="zh-CN" sz="1600" i="1" dirty="0">
                    <a:solidFill>
                      <a:schemeClr val="bg1"/>
                    </a:solidFill>
                    <a:latin typeface="Consolas" panose="020B0609020204030204" pitchFamily="49" charset="0"/>
                    <a:cs typeface="Consolas" panose="020B0609020204030204" pitchFamily="49" charset="0"/>
                  </a:rPr>
                  <a:t>i</a:t>
                </a:r>
                <a:r>
                  <a:rPr lang="en-US" altLang="zh-CN" sz="1600" b="0" dirty="0">
                    <a:solidFill>
                      <a:schemeClr val="bg1"/>
                    </a:solidFill>
                    <a:latin typeface="Consolas" panose="020B0609020204030204" pitchFamily="49" charset="0"/>
                    <a:cs typeface="Consolas" panose="020B0609020204030204" pitchFamily="49" charset="0"/>
                  </a:rPr>
                  <a:t>..</a:t>
                </a:r>
                <a:r>
                  <a:rPr lang="en-US" altLang="zh-CN" sz="1600" i="1" dirty="0">
                    <a:solidFill>
                      <a:schemeClr val="bg1"/>
                    </a:solidFill>
                    <a:latin typeface="Consolas" panose="020B0609020204030204" pitchFamily="49" charset="0"/>
                    <a:cs typeface="Consolas" panose="020B0609020204030204" pitchFamily="49" charset="0"/>
                  </a:rPr>
                  <a:t>i</a:t>
                </a:r>
                <a:r>
                  <a:rPr lang="en-US" altLang="zh-CN" sz="1600" b="0" dirty="0">
                    <a:solidFill>
                      <a:schemeClr val="bg1"/>
                    </a:solidFill>
                    <a:latin typeface="Consolas" panose="020B0609020204030204" pitchFamily="49" charset="0"/>
                    <a:cs typeface="Consolas" panose="020B0609020204030204" pitchFamily="49" charset="0"/>
                  </a:rPr>
                  <a:t>+len-1]</a:t>
                </a:r>
                <a:endParaRPr lang="zh-CN" altLang="en-US" sz="1600" b="0" dirty="0">
                  <a:solidFill>
                    <a:schemeClr val="bg1"/>
                  </a:solidFill>
                  <a:latin typeface="Consolas" panose="020B0609020204030204" pitchFamily="49" charset="0"/>
                  <a:cs typeface="Consolas" panose="020B0609020204030204" pitchFamily="49" charset="0"/>
                </a:endParaRPr>
              </a:p>
            </p:txBody>
          </p:sp>
          <p:sp>
            <p:nvSpPr>
              <p:cNvPr id="23" name="矩形 22"/>
              <p:cNvSpPr/>
              <p:nvPr/>
            </p:nvSpPr>
            <p:spPr>
              <a:xfrm>
                <a:off x="3279357" y="4778270"/>
                <a:ext cx="2286016" cy="428628"/>
              </a:xfrm>
              <a:prstGeom prst="rect">
                <a:avLst/>
              </a:prstGeom>
              <a:solidFill>
                <a:srgbClr val="E94A47"/>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b="0" i="1" dirty="0">
                    <a:solidFill>
                      <a:schemeClr val="bg1"/>
                    </a:solidFill>
                    <a:latin typeface="Consolas" panose="020B0609020204030204" pitchFamily="49" charset="0"/>
                    <a:cs typeface="Consolas" panose="020B0609020204030204" pitchFamily="49" charset="0"/>
                  </a:rPr>
                  <a:t>R</a:t>
                </a:r>
                <a:r>
                  <a:rPr lang="en-US" altLang="zh-CN" sz="1600" b="0" dirty="0">
                    <a:solidFill>
                      <a:schemeClr val="bg1"/>
                    </a:solidFill>
                    <a:latin typeface="Consolas" panose="020B0609020204030204" pitchFamily="49" charset="0"/>
                    <a:cs typeface="Consolas" panose="020B0609020204030204" pitchFamily="49" charset="0"/>
                  </a:rPr>
                  <a:t>[</a:t>
                </a:r>
                <a:r>
                  <a:rPr lang="en-US" altLang="zh-CN" sz="1600" i="1" dirty="0">
                    <a:solidFill>
                      <a:schemeClr val="bg1"/>
                    </a:solidFill>
                    <a:latin typeface="Consolas" panose="020B0609020204030204" pitchFamily="49" charset="0"/>
                    <a:cs typeface="Consolas" panose="020B0609020204030204" pitchFamily="49" charset="0"/>
                  </a:rPr>
                  <a:t>i</a:t>
                </a:r>
                <a:r>
                  <a:rPr lang="en-US" altLang="zh-CN" sz="1600" b="0" dirty="0">
                    <a:solidFill>
                      <a:schemeClr val="bg1"/>
                    </a:solidFill>
                    <a:latin typeface="Consolas" panose="020B0609020204030204" pitchFamily="49" charset="0"/>
                    <a:cs typeface="Consolas" panose="020B0609020204030204" pitchFamily="49" charset="0"/>
                  </a:rPr>
                  <a:t>+len..</a:t>
                </a:r>
                <a:r>
                  <a:rPr lang="en-US" altLang="zh-CN" sz="1600" b="0" i="1" dirty="0">
                    <a:solidFill>
                      <a:schemeClr val="bg1"/>
                    </a:solidFill>
                    <a:latin typeface="Consolas" panose="020B0609020204030204" pitchFamily="49" charset="0"/>
                    <a:cs typeface="Consolas" panose="020B0609020204030204" pitchFamily="49" charset="0"/>
                  </a:rPr>
                  <a:t>i</a:t>
                </a:r>
                <a:r>
                  <a:rPr lang="en-US" altLang="zh-CN" sz="1600" b="0" dirty="0">
                    <a:solidFill>
                      <a:schemeClr val="bg1"/>
                    </a:solidFill>
                    <a:latin typeface="Consolas" panose="020B0609020204030204" pitchFamily="49" charset="0"/>
                    <a:cs typeface="Consolas" panose="020B0609020204030204" pitchFamily="49" charset="0"/>
                  </a:rPr>
                  <a:t>+2len-1]</a:t>
                </a:r>
                <a:endParaRPr lang="zh-CN" altLang="en-US" sz="1600" b="0" dirty="0">
                  <a:solidFill>
                    <a:schemeClr val="bg1"/>
                  </a:solidFill>
                  <a:latin typeface="Consolas" panose="020B0609020204030204" pitchFamily="49" charset="0"/>
                  <a:cs typeface="Consolas" panose="020B0609020204030204" pitchFamily="49" charset="0"/>
                </a:endParaRPr>
              </a:p>
            </p:txBody>
          </p:sp>
          <p:sp>
            <p:nvSpPr>
              <p:cNvPr id="24" name="TextBox 17"/>
              <p:cNvSpPr txBox="1"/>
              <p:nvPr/>
            </p:nvSpPr>
            <p:spPr>
              <a:xfrm>
                <a:off x="5885517" y="4841708"/>
                <a:ext cx="1643074" cy="338554"/>
              </a:xfrm>
              <a:prstGeom prst="rect">
                <a:avLst/>
              </a:prstGeom>
              <a:noFill/>
            </p:spPr>
            <p:txBody>
              <a:bodyPr wrap="square" rtlCol="0">
                <a:spAutoFit/>
              </a:bodyPr>
              <a:lstStyle/>
              <a:p>
                <a:pPr algn="l">
                  <a:lnSpc>
                    <a:spcPct val="100000"/>
                  </a:lnSpc>
                </a:pPr>
                <a:r>
                  <a:rPr lang="zh-CN" altLang="en-US" sz="1600" b="1" dirty="0">
                    <a:solidFill>
                      <a:srgbClr val="C0262E"/>
                    </a:solidFill>
                    <a:latin typeface="Consolas" panose="020B0609020204030204" pitchFamily="49" charset="0"/>
                    <a:ea typeface="仿宋" panose="02010609060101010101" pitchFamily="49" charset="-122"/>
                    <a:cs typeface="Consolas" panose="020B0609020204030204" pitchFamily="49" charset="0"/>
                  </a:rPr>
                  <a:t>起始</a:t>
                </a:r>
                <a:r>
                  <a:rPr lang="en-US" altLang="zh-CN" sz="1600" b="1" i="1" dirty="0" err="1">
                    <a:solidFill>
                      <a:srgbClr val="C0262E"/>
                    </a:solidFill>
                    <a:latin typeface="Consolas" panose="020B0609020204030204" pitchFamily="49" charset="0"/>
                    <a:ea typeface="仿宋" panose="02010609060101010101" pitchFamily="49" charset="-122"/>
                    <a:cs typeface="Consolas" panose="020B0609020204030204" pitchFamily="49" charset="0"/>
                  </a:rPr>
                  <a:t>i</a:t>
                </a:r>
                <a:r>
                  <a:rPr lang="en-US" altLang="zh-CN" sz="1600" b="1" dirty="0">
                    <a:solidFill>
                      <a:srgbClr val="C0262E"/>
                    </a:solidFill>
                    <a:latin typeface="Consolas" panose="020B0609020204030204" pitchFamily="49" charset="0"/>
                    <a:ea typeface="仿宋" panose="02010609060101010101" pitchFamily="49" charset="-122"/>
                    <a:cs typeface="Consolas" panose="020B0609020204030204" pitchFamily="49" charset="0"/>
                  </a:rPr>
                  <a:t>=</a:t>
                </a:r>
                <a:r>
                  <a:rPr lang="en-US" altLang="zh-CN" sz="1600" b="1" i="1" dirty="0">
                    <a:solidFill>
                      <a:srgbClr val="C0262E"/>
                    </a:solidFill>
                    <a:latin typeface="Consolas" panose="020B0609020204030204" pitchFamily="49" charset="0"/>
                    <a:ea typeface="仿宋" panose="02010609060101010101" pitchFamily="49" charset="-122"/>
                    <a:cs typeface="Consolas" panose="020B0609020204030204" pitchFamily="49" charset="0"/>
                  </a:rPr>
                  <a:t>i</a:t>
                </a:r>
                <a:r>
                  <a:rPr lang="en-US" altLang="zh-CN" sz="1600" b="1" dirty="0">
                    <a:solidFill>
                      <a:srgbClr val="C0262E"/>
                    </a:solidFill>
                    <a:latin typeface="Consolas" panose="020B0609020204030204" pitchFamily="49" charset="0"/>
                    <a:ea typeface="仿宋" panose="02010609060101010101" pitchFamily="49" charset="-122"/>
                    <a:cs typeface="Consolas" panose="020B0609020204030204" pitchFamily="49" charset="0"/>
                  </a:rPr>
                  <a:t>+2len</a:t>
                </a:r>
                <a:endParaRPr lang="zh-CN" altLang="en-US" sz="1600" b="1" dirty="0">
                  <a:solidFill>
                    <a:srgbClr val="C0262E"/>
                  </a:solidFill>
                  <a:latin typeface="Consolas" panose="020B0609020204030204" pitchFamily="49" charset="0"/>
                  <a:ea typeface="仿宋" panose="02010609060101010101" pitchFamily="49" charset="-122"/>
                  <a:cs typeface="Consolas" panose="020B0609020204030204" pitchFamily="49" charset="0"/>
                </a:endParaRPr>
              </a:p>
            </p:txBody>
          </p:sp>
        </p:grpSp>
        <p:sp>
          <p:nvSpPr>
            <p:cNvPr id="28" name="矩形 27"/>
            <p:cNvSpPr/>
            <p:nvPr/>
          </p:nvSpPr>
          <p:spPr>
            <a:xfrm>
              <a:off x="1202354" y="4654796"/>
              <a:ext cx="6183361" cy="743973"/>
            </a:xfrm>
            <a:prstGeom prst="rect">
              <a:avLst/>
            </a:prstGeom>
            <a:noFill/>
            <a:ln w="19050">
              <a:solidFill>
                <a:srgbClr val="52525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3074" y="5485515"/>
            <a:ext cx="7250189" cy="923330"/>
          </a:xfrm>
          <a:prstGeom prst="rect">
            <a:avLst/>
          </a:prstGeom>
          <a:noFill/>
          <a:ln w="19050">
            <a:solidFill>
              <a:srgbClr val="525252"/>
            </a:solidFill>
            <a:prstDash val="dash"/>
          </a:ln>
        </p:spPr>
        <p:txBody>
          <a:bodyPr wrap="square">
            <a:spAutoFit/>
          </a:bodyPr>
          <a:lstStyle/>
          <a:p>
            <a:pPr marL="285750" indent="-285750" algn="l">
              <a:lnSpc>
                <a:spcPct val="100000"/>
              </a:lnSpc>
              <a:buFont typeface="Arial" panose="020B0604020202020204" pitchFamily="34" charset="0"/>
              <a:buChar char="•"/>
            </a:pPr>
            <a:r>
              <a:rPr lang="zh-CN" altLang="zh-CN" b="1" dirty="0">
                <a:solidFill>
                  <a:srgbClr val="525252"/>
                </a:solidFill>
                <a:latin typeface="楷体" panose="02010609060101010101" pitchFamily="49" charset="-122"/>
                <a:ea typeface="楷体" panose="02010609060101010101" pitchFamily="49" charset="-122"/>
              </a:rPr>
              <a:t>段</a:t>
            </a:r>
            <a:r>
              <a:rPr lang="en-US" altLang="zh-CN" b="1" dirty="0">
                <a:solidFill>
                  <a:srgbClr val="525252"/>
                </a:solidFill>
                <a:latin typeface="楷体" panose="02010609060101010101" pitchFamily="49" charset="-122"/>
                <a:ea typeface="楷体" panose="02010609060101010101" pitchFamily="49" charset="-122"/>
              </a:rPr>
              <a:t>2</a:t>
            </a:r>
            <a:r>
              <a:rPr lang="zh-CN" altLang="en-US" b="1" dirty="0">
                <a:solidFill>
                  <a:srgbClr val="525252"/>
                </a:solidFill>
                <a:latin typeface="楷体" panose="02010609060101010101" pitchFamily="49" charset="-122"/>
                <a:ea typeface="楷体" panose="02010609060101010101" pitchFamily="49" charset="-122"/>
              </a:rPr>
              <a:t>的</a:t>
            </a:r>
            <a:r>
              <a:rPr lang="zh-CN" altLang="zh-CN" b="1" dirty="0">
                <a:solidFill>
                  <a:srgbClr val="525252"/>
                </a:solidFill>
                <a:latin typeface="楷体" panose="02010609060101010101" pitchFamily="49" charset="-122"/>
                <a:ea typeface="楷体" panose="02010609060101010101" pitchFamily="49" charset="-122"/>
              </a:rPr>
              <a:t>尾元素序号</a:t>
            </a:r>
            <a:r>
              <a:rPr lang="en-US" altLang="zh-CN" b="1" dirty="0">
                <a:solidFill>
                  <a:srgbClr val="525252"/>
                </a:solidFill>
                <a:latin typeface="楷体" panose="02010609060101010101" pitchFamily="49" charset="-122"/>
                <a:ea typeface="楷体" panose="02010609060101010101" pitchFamily="49" charset="-122"/>
              </a:rPr>
              <a:t>i+2len-1&lt;n </a:t>
            </a:r>
            <a:r>
              <a:rPr lang="zh-CN" altLang="en-US" b="1" dirty="0">
                <a:solidFill>
                  <a:srgbClr val="525252"/>
                </a:solidFill>
                <a:latin typeface="楷体" panose="02010609060101010101" pitchFamily="49" charset="-122"/>
                <a:ea typeface="楷体" panose="02010609060101010101" pitchFamily="49" charset="-122"/>
                <a:sym typeface="Wingdings" panose="05000000000000000000"/>
              </a:rPr>
              <a:t></a:t>
            </a:r>
            <a:r>
              <a:rPr lang="zh-CN" altLang="zh-CN" b="1" dirty="0">
                <a:solidFill>
                  <a:srgbClr val="525252"/>
                </a:solidFill>
                <a:latin typeface="楷体" panose="02010609060101010101" pitchFamily="49" charset="-122"/>
                <a:ea typeface="楷体" panose="02010609060101010101" pitchFamily="49" charset="-122"/>
              </a:rPr>
              <a:t>是满的</a:t>
            </a:r>
            <a:r>
              <a:rPr lang="zh-CN" altLang="en-US" b="1" dirty="0">
                <a:solidFill>
                  <a:srgbClr val="525252"/>
                </a:solidFill>
                <a:latin typeface="楷体" panose="02010609060101010101" pitchFamily="49" charset="-122"/>
                <a:ea typeface="楷体" panose="02010609060101010101" pitchFamily="49" charset="-122"/>
              </a:rPr>
              <a:t>（两个段均含</a:t>
            </a:r>
            <a:r>
              <a:rPr lang="en-US" altLang="zh-CN" b="1" dirty="0" err="1">
                <a:solidFill>
                  <a:srgbClr val="525252"/>
                </a:solidFill>
                <a:latin typeface="楷体" panose="02010609060101010101" pitchFamily="49" charset="-122"/>
                <a:ea typeface="楷体" panose="02010609060101010101" pitchFamily="49" charset="-122"/>
              </a:rPr>
              <a:t>len</a:t>
            </a:r>
            <a:r>
              <a:rPr lang="zh-CN" altLang="en-US" b="1" dirty="0">
                <a:solidFill>
                  <a:srgbClr val="525252"/>
                </a:solidFill>
                <a:latin typeface="楷体" panose="02010609060101010101" pitchFamily="49" charset="-122"/>
                <a:ea typeface="楷体" panose="02010609060101010101" pitchFamily="49" charset="-122"/>
              </a:rPr>
              <a:t>个元素）</a:t>
            </a:r>
            <a:endParaRPr lang="en-US" altLang="zh-CN" b="1" dirty="0">
              <a:solidFill>
                <a:srgbClr val="525252"/>
              </a:solidFill>
              <a:latin typeface="楷体" panose="02010609060101010101" pitchFamily="49" charset="-122"/>
              <a:ea typeface="楷体" panose="02010609060101010101" pitchFamily="49" charset="-122"/>
            </a:endParaRPr>
          </a:p>
          <a:p>
            <a:pPr marL="285750" indent="-285750" algn="l">
              <a:lnSpc>
                <a:spcPct val="100000"/>
              </a:lnSpc>
              <a:buFont typeface="Arial" panose="020B0604020202020204" pitchFamily="34" charset="0"/>
              <a:buChar char="•"/>
            </a:pPr>
            <a:r>
              <a:rPr lang="en-US" altLang="zh-CN" b="1" dirty="0">
                <a:solidFill>
                  <a:srgbClr val="525252"/>
                </a:solidFill>
                <a:latin typeface="楷体" panose="02010609060101010101" pitchFamily="49" charset="-122"/>
                <a:ea typeface="楷体" panose="02010609060101010101" pitchFamily="49" charset="-122"/>
              </a:rPr>
              <a:t>i+len-1&lt;n-1</a:t>
            </a:r>
            <a:r>
              <a:rPr lang="zh-CN" altLang="zh-CN" b="1" dirty="0">
                <a:solidFill>
                  <a:srgbClr val="525252"/>
                </a:solidFill>
                <a:latin typeface="楷体" panose="02010609060101010101" pitchFamily="49" charset="-122"/>
                <a:ea typeface="楷体" panose="02010609060101010101" pitchFamily="49" charset="-122"/>
              </a:rPr>
              <a:t>（或者</a:t>
            </a:r>
            <a:r>
              <a:rPr lang="en-US" altLang="zh-CN" b="1" dirty="0" err="1">
                <a:solidFill>
                  <a:srgbClr val="525252"/>
                </a:solidFill>
                <a:latin typeface="楷体" panose="02010609060101010101" pitchFamily="49" charset="-122"/>
                <a:ea typeface="楷体" panose="02010609060101010101" pitchFamily="49" charset="-122"/>
              </a:rPr>
              <a:t>i+len</a:t>
            </a:r>
            <a:r>
              <a:rPr lang="en-US" altLang="zh-CN" b="1" dirty="0">
                <a:solidFill>
                  <a:srgbClr val="525252"/>
                </a:solidFill>
                <a:latin typeface="楷体" panose="02010609060101010101" pitchFamily="49" charset="-122"/>
                <a:ea typeface="楷体" panose="02010609060101010101" pitchFamily="49" charset="-122"/>
              </a:rPr>
              <a:t>&lt;n</a:t>
            </a:r>
            <a:r>
              <a:rPr lang="zh-CN" altLang="zh-CN" b="1" dirty="0">
                <a:solidFill>
                  <a:srgbClr val="525252"/>
                </a:solidFill>
                <a:latin typeface="楷体" panose="02010609060101010101" pitchFamily="49" charset="-122"/>
                <a:ea typeface="楷体" panose="02010609060101010101" pitchFamily="49" charset="-122"/>
              </a:rPr>
              <a:t>）</a:t>
            </a:r>
            <a:r>
              <a:rPr lang="en-US" altLang="zh-CN" b="1" dirty="0">
                <a:solidFill>
                  <a:srgbClr val="525252"/>
                </a:solidFill>
                <a:latin typeface="楷体" panose="02010609060101010101" pitchFamily="49" charset="-122"/>
                <a:ea typeface="楷体" panose="02010609060101010101" pitchFamily="49" charset="-122"/>
              </a:rPr>
              <a:t> </a:t>
            </a:r>
            <a:r>
              <a:rPr lang="en-US" altLang="zh-CN" b="1" dirty="0">
                <a:solidFill>
                  <a:srgbClr val="525252"/>
                </a:solidFill>
                <a:latin typeface="楷体" panose="02010609060101010101" pitchFamily="49" charset="-122"/>
                <a:ea typeface="楷体" panose="02010609060101010101" pitchFamily="49" charset="-122"/>
                <a:sym typeface="Wingdings" panose="05000000000000000000"/>
              </a:rPr>
              <a:t> </a:t>
            </a:r>
            <a:r>
              <a:rPr lang="zh-CN" altLang="zh-CN" b="1" dirty="0">
                <a:solidFill>
                  <a:srgbClr val="525252"/>
                </a:solidFill>
                <a:latin typeface="楷体" panose="02010609060101010101" pitchFamily="49" charset="-122"/>
                <a:ea typeface="楷体" panose="02010609060101010101" pitchFamily="49" charset="-122"/>
              </a:rPr>
              <a:t>剩余两个有序子表</a:t>
            </a:r>
            <a:endParaRPr lang="en-US" altLang="zh-CN" b="1" dirty="0">
              <a:solidFill>
                <a:srgbClr val="525252"/>
              </a:solidFill>
              <a:latin typeface="楷体" panose="02010609060101010101" pitchFamily="49" charset="-122"/>
              <a:ea typeface="楷体" panose="02010609060101010101" pitchFamily="49" charset="-122"/>
            </a:endParaRPr>
          </a:p>
          <a:p>
            <a:pPr marL="285750" indent="-285750" algn="l">
              <a:lnSpc>
                <a:spcPct val="100000"/>
              </a:lnSpc>
              <a:buFont typeface="Arial" panose="020B0604020202020204" pitchFamily="34" charset="0"/>
              <a:buChar char="•"/>
            </a:pPr>
            <a:r>
              <a:rPr lang="zh-CN" altLang="en-US" b="1" dirty="0">
                <a:solidFill>
                  <a:srgbClr val="525252"/>
                </a:solidFill>
                <a:latin typeface="楷体" panose="02010609060101010101" pitchFamily="49" charset="-122"/>
                <a:ea typeface="楷体" panose="02010609060101010101" pitchFamily="49" charset="-122"/>
              </a:rPr>
              <a:t>否则</a:t>
            </a:r>
            <a:r>
              <a:rPr lang="zh-CN" altLang="zh-CN" b="1" dirty="0">
                <a:solidFill>
                  <a:srgbClr val="525252"/>
                </a:solidFill>
                <a:latin typeface="楷体" panose="02010609060101010101" pitchFamily="49" charset="-122"/>
                <a:ea typeface="楷体" panose="02010609060101010101" pitchFamily="49" charset="-122"/>
              </a:rPr>
              <a:t>说明仅剩余一个有序子表（第</a:t>
            </a:r>
            <a:r>
              <a:rPr lang="en-US" altLang="zh-CN" b="1" dirty="0">
                <a:solidFill>
                  <a:srgbClr val="525252"/>
                </a:solidFill>
                <a:latin typeface="楷体" panose="02010609060101010101" pitchFamily="49" charset="-122"/>
                <a:ea typeface="楷体" panose="02010609060101010101" pitchFamily="49" charset="-122"/>
              </a:rPr>
              <a:t>2</a:t>
            </a:r>
            <a:r>
              <a:rPr lang="zh-CN" altLang="zh-CN" b="1" dirty="0">
                <a:solidFill>
                  <a:srgbClr val="525252"/>
                </a:solidFill>
                <a:latin typeface="楷体" panose="02010609060101010101" pitchFamily="49" charset="-122"/>
                <a:ea typeface="楷体" panose="02010609060101010101" pitchFamily="49" charset="-122"/>
              </a:rPr>
              <a:t>段为空），不趟不参与归并</a:t>
            </a:r>
            <a:endParaRPr lang="zh-CN" altLang="en-US" b="1" dirty="0">
              <a:solidFill>
                <a:srgbClr val="525252"/>
              </a:solidFill>
              <a:latin typeface="楷体" panose="02010609060101010101" pitchFamily="49" charset="-122"/>
              <a:ea typeface="楷体" panose="02010609060101010101" pitchFamily="49" charset="-122"/>
            </a:endParaRPr>
          </a:p>
        </p:txBody>
      </p:sp>
      <p:sp>
        <p:nvSpPr>
          <p:cNvPr id="35" name="下箭头 20"/>
          <p:cNvSpPr/>
          <p:nvPr/>
        </p:nvSpPr>
        <p:spPr>
          <a:xfrm>
            <a:off x="4522269" y="5070670"/>
            <a:ext cx="311798" cy="285752"/>
          </a:xfrm>
          <a:prstGeom prst="downArrow">
            <a:avLst/>
          </a:prstGeom>
          <a:solidFill>
            <a:srgbClr val="E94A47"/>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8942823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up)">
                                      <p:cBhvr>
                                        <p:cTn id="22" dur="500"/>
                                        <p:tgtEl>
                                          <p:spTgt spid="25"/>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left)">
                                      <p:cBhvr>
                                        <p:cTn id="26" dur="500"/>
                                        <p:tgtEl>
                                          <p:spTgt spid="30"/>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up)">
                                      <p:cBhvr>
                                        <p:cTn id="30" dur="500"/>
                                        <p:tgtEl>
                                          <p:spTgt spid="35"/>
                                        </p:tgtEl>
                                      </p:cBhvr>
                                    </p:animEffect>
                                  </p:childTnLst>
                                </p:cTn>
                              </p:par>
                            </p:childTnLst>
                          </p:cTn>
                        </p:par>
                        <p:par>
                          <p:cTn id="31" fill="hold">
                            <p:stCondLst>
                              <p:cond delay="3000"/>
                            </p:stCondLst>
                            <p:childTnLst>
                              <p:par>
                                <p:cTn id="32" presetID="22" presetClass="entr" presetSubtype="1"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up)">
                                      <p:cBhvr>
                                        <p:cTn id="34" dur="500"/>
                                        <p:tgtEl>
                                          <p:spTgt spid="32"/>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9" grpId="0"/>
      <p:bldP spid="6" grpId="0"/>
      <p:bldP spid="25" grpId="0" animBg="1"/>
      <p:bldP spid="32" grpId="0" animBg="1"/>
      <p:bldP spid="3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67638" y="1621896"/>
            <a:ext cx="3713926" cy="3868405"/>
          </a:xfrm>
          <a:prstGeom prst="rect">
            <a:avLst/>
          </a:prstGeom>
        </p:spPr>
      </p:pic>
      <p:sp>
        <p:nvSpPr>
          <p:cNvPr id="39" name="文本框 38"/>
          <p:cNvSpPr txBox="1"/>
          <p:nvPr/>
        </p:nvSpPr>
        <p:spPr>
          <a:xfrm>
            <a:off x="1053074" y="147116"/>
            <a:ext cx="4346062"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9.5.1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自底向上的二路归并排序</a:t>
            </a:r>
          </a:p>
        </p:txBody>
      </p:sp>
      <p:sp>
        <p:nvSpPr>
          <p:cNvPr id="25" name="下箭头 20"/>
          <p:cNvSpPr/>
          <p:nvPr/>
        </p:nvSpPr>
        <p:spPr>
          <a:xfrm>
            <a:off x="7350759" y="2700530"/>
            <a:ext cx="311798" cy="285752"/>
          </a:xfrm>
          <a:prstGeom prst="downArrow">
            <a:avLst/>
          </a:prstGeom>
          <a:solidFill>
            <a:srgbClr val="C0262E"/>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2" name="文本框 31"/>
          <p:cNvSpPr txBox="1"/>
          <p:nvPr/>
        </p:nvSpPr>
        <p:spPr>
          <a:xfrm>
            <a:off x="3881564" y="1512771"/>
            <a:ext cx="7250189" cy="923330"/>
          </a:xfrm>
          <a:prstGeom prst="rect">
            <a:avLst/>
          </a:prstGeom>
          <a:noFill/>
          <a:ln w="19050">
            <a:solidFill>
              <a:srgbClr val="525252"/>
            </a:solidFill>
            <a:prstDash val="dash"/>
          </a:ln>
        </p:spPr>
        <p:txBody>
          <a:bodyPr wrap="square">
            <a:spAutoFit/>
          </a:bodyPr>
          <a:lstStyle/>
          <a:p>
            <a:pPr marL="285750" indent="-285750" algn="l">
              <a:lnSpc>
                <a:spcPct val="100000"/>
              </a:lnSpc>
              <a:buFont typeface="Arial" panose="020B0604020202020204" pitchFamily="34" charset="0"/>
              <a:buChar char="•"/>
            </a:pPr>
            <a:r>
              <a:rPr lang="zh-CN" altLang="en-US" b="1" dirty="0">
                <a:solidFill>
                  <a:srgbClr val="525252"/>
                </a:solidFill>
                <a:latin typeface="楷体" panose="02010609060101010101" pitchFamily="49" charset="-122"/>
                <a:ea typeface="楷体" panose="02010609060101010101" pitchFamily="49" charset="-122"/>
              </a:rPr>
              <a:t>段</a:t>
            </a:r>
            <a:r>
              <a:rPr lang="en-US" altLang="zh-CN" b="1" dirty="0">
                <a:solidFill>
                  <a:srgbClr val="525252"/>
                </a:solidFill>
                <a:latin typeface="楷体" panose="02010609060101010101" pitchFamily="49" charset="-122"/>
                <a:ea typeface="楷体" panose="02010609060101010101" pitchFamily="49" charset="-122"/>
              </a:rPr>
              <a:t>2</a:t>
            </a:r>
            <a:r>
              <a:rPr lang="zh-CN" altLang="en-US" b="1" dirty="0">
                <a:solidFill>
                  <a:srgbClr val="525252"/>
                </a:solidFill>
                <a:latin typeface="楷体" panose="02010609060101010101" pitchFamily="49" charset="-122"/>
                <a:ea typeface="楷体" panose="02010609060101010101" pitchFamily="49" charset="-122"/>
              </a:rPr>
              <a:t>的尾元素序号</a:t>
            </a:r>
            <a:r>
              <a:rPr lang="en-US" altLang="zh-CN" b="1" dirty="0">
                <a:solidFill>
                  <a:srgbClr val="525252"/>
                </a:solidFill>
                <a:latin typeface="楷体" panose="02010609060101010101" pitchFamily="49" charset="-122"/>
                <a:ea typeface="楷体" panose="02010609060101010101" pitchFamily="49" charset="-122"/>
              </a:rPr>
              <a:t>i+2len-1&lt;n </a:t>
            </a:r>
            <a:r>
              <a:rPr lang="zh-CN" altLang="en-US" b="1" dirty="0">
                <a:solidFill>
                  <a:srgbClr val="525252"/>
                </a:solidFill>
                <a:latin typeface="楷体" panose="02010609060101010101" pitchFamily="49" charset="-122"/>
                <a:ea typeface="楷体" panose="02010609060101010101" pitchFamily="49" charset="-122"/>
              </a:rPr>
              <a:t>是满的（两个段均含</a:t>
            </a:r>
            <a:r>
              <a:rPr lang="en-US" altLang="zh-CN" b="1" dirty="0" err="1">
                <a:solidFill>
                  <a:srgbClr val="525252"/>
                </a:solidFill>
                <a:latin typeface="楷体" panose="02010609060101010101" pitchFamily="49" charset="-122"/>
                <a:ea typeface="楷体" panose="02010609060101010101" pitchFamily="49" charset="-122"/>
              </a:rPr>
              <a:t>len</a:t>
            </a:r>
            <a:r>
              <a:rPr lang="zh-CN" altLang="en-US" b="1" dirty="0">
                <a:solidFill>
                  <a:srgbClr val="525252"/>
                </a:solidFill>
                <a:latin typeface="楷体" panose="02010609060101010101" pitchFamily="49" charset="-122"/>
                <a:ea typeface="楷体" panose="02010609060101010101" pitchFamily="49" charset="-122"/>
              </a:rPr>
              <a:t>个元素）</a:t>
            </a:r>
          </a:p>
          <a:p>
            <a:pPr marL="285750" indent="-285750" algn="l">
              <a:lnSpc>
                <a:spcPct val="100000"/>
              </a:lnSpc>
              <a:buFont typeface="Arial" panose="020B0604020202020204" pitchFamily="34" charset="0"/>
              <a:buChar char="•"/>
            </a:pPr>
            <a:r>
              <a:rPr lang="en-US" altLang="zh-CN" b="1" dirty="0">
                <a:solidFill>
                  <a:srgbClr val="525252"/>
                </a:solidFill>
                <a:latin typeface="楷体" panose="02010609060101010101" pitchFamily="49" charset="-122"/>
                <a:ea typeface="楷体" panose="02010609060101010101" pitchFamily="49" charset="-122"/>
              </a:rPr>
              <a:t>i+len-1&lt;n-1</a:t>
            </a:r>
            <a:r>
              <a:rPr lang="zh-CN" altLang="en-US" b="1" dirty="0">
                <a:solidFill>
                  <a:srgbClr val="525252"/>
                </a:solidFill>
                <a:latin typeface="楷体" panose="02010609060101010101" pitchFamily="49" charset="-122"/>
                <a:ea typeface="楷体" panose="02010609060101010101" pitchFamily="49" charset="-122"/>
              </a:rPr>
              <a:t>（或者</a:t>
            </a:r>
            <a:r>
              <a:rPr lang="en-US" altLang="zh-CN" b="1" dirty="0" err="1">
                <a:solidFill>
                  <a:srgbClr val="525252"/>
                </a:solidFill>
                <a:latin typeface="楷体" panose="02010609060101010101" pitchFamily="49" charset="-122"/>
                <a:ea typeface="楷体" panose="02010609060101010101" pitchFamily="49" charset="-122"/>
              </a:rPr>
              <a:t>i+len</a:t>
            </a:r>
            <a:r>
              <a:rPr lang="en-US" altLang="zh-CN" b="1" dirty="0">
                <a:solidFill>
                  <a:srgbClr val="525252"/>
                </a:solidFill>
                <a:latin typeface="楷体" panose="02010609060101010101" pitchFamily="49" charset="-122"/>
                <a:ea typeface="楷体" panose="02010609060101010101" pitchFamily="49" charset="-122"/>
              </a:rPr>
              <a:t>&lt;n</a:t>
            </a:r>
            <a:r>
              <a:rPr lang="zh-CN" altLang="en-US" b="1" dirty="0">
                <a:solidFill>
                  <a:srgbClr val="525252"/>
                </a:solidFill>
                <a:latin typeface="楷体" panose="02010609060101010101" pitchFamily="49" charset="-122"/>
                <a:ea typeface="楷体" panose="02010609060101010101" pitchFamily="49" charset="-122"/>
              </a:rPr>
              <a:t>）  剩余两个有序子表</a:t>
            </a:r>
          </a:p>
          <a:p>
            <a:pPr marL="285750" indent="-285750" algn="l">
              <a:lnSpc>
                <a:spcPct val="100000"/>
              </a:lnSpc>
              <a:buFont typeface="Arial" panose="020B0604020202020204" pitchFamily="34" charset="0"/>
              <a:buChar char="•"/>
            </a:pPr>
            <a:r>
              <a:rPr lang="zh-CN" altLang="en-US" b="1" dirty="0">
                <a:solidFill>
                  <a:srgbClr val="525252"/>
                </a:solidFill>
                <a:latin typeface="楷体" panose="02010609060101010101" pitchFamily="49" charset="-122"/>
                <a:ea typeface="楷体" panose="02010609060101010101" pitchFamily="49" charset="-122"/>
              </a:rPr>
              <a:t>否则说明仅剩余一个有序子表（第</a:t>
            </a:r>
            <a:r>
              <a:rPr lang="en-US" altLang="zh-CN" b="1" dirty="0">
                <a:solidFill>
                  <a:srgbClr val="525252"/>
                </a:solidFill>
                <a:latin typeface="楷体" panose="02010609060101010101" pitchFamily="49" charset="-122"/>
                <a:ea typeface="楷体" panose="02010609060101010101" pitchFamily="49" charset="-122"/>
              </a:rPr>
              <a:t>2</a:t>
            </a:r>
            <a:r>
              <a:rPr lang="zh-CN" altLang="en-US" b="1" dirty="0">
                <a:solidFill>
                  <a:srgbClr val="525252"/>
                </a:solidFill>
                <a:latin typeface="楷体" panose="02010609060101010101" pitchFamily="49" charset="-122"/>
                <a:ea typeface="楷体" panose="02010609060101010101" pitchFamily="49" charset="-122"/>
              </a:rPr>
              <a:t>段为空），不趟不参与归并</a:t>
            </a:r>
          </a:p>
        </p:txBody>
      </p:sp>
      <p:sp>
        <p:nvSpPr>
          <p:cNvPr id="2" name="文本框 1"/>
          <p:cNvSpPr txBox="1"/>
          <p:nvPr/>
        </p:nvSpPr>
        <p:spPr>
          <a:xfrm>
            <a:off x="3881564" y="3101513"/>
            <a:ext cx="7250189" cy="2862322"/>
          </a:xfrm>
          <a:prstGeom prst="rect">
            <a:avLst/>
          </a:prstGeom>
          <a:noFill/>
          <a:ln w="19050">
            <a:solidFill>
              <a:srgbClr val="525252"/>
            </a:solidFill>
            <a:prstDash val="dash"/>
          </a:ln>
        </p:spPr>
        <p:txBody>
          <a:bodyPr wrap="square">
            <a:spAutoFit/>
          </a:bodyPr>
          <a:lstStyle/>
          <a:p>
            <a:pPr algn="l">
              <a:lnSpc>
                <a:spcPct val="100000"/>
              </a:lnSpc>
            </a:pPr>
            <a:r>
              <a:rPr lang="en-US" altLang="zh-CN" b="1" dirty="0">
                <a:solidFill>
                  <a:srgbClr val="525252"/>
                </a:solidFill>
                <a:latin typeface="楷体" panose="02010609060101010101" pitchFamily="49" charset="-122"/>
                <a:ea typeface="楷体" panose="02010609060101010101" pitchFamily="49" charset="-122"/>
              </a:rPr>
              <a:t>def </a:t>
            </a:r>
            <a:r>
              <a:rPr lang="en-US" altLang="zh-CN" b="1" dirty="0" err="1">
                <a:solidFill>
                  <a:srgbClr val="C0262E"/>
                </a:solidFill>
                <a:latin typeface="楷体" panose="02010609060101010101" pitchFamily="49" charset="-122"/>
                <a:ea typeface="楷体" panose="02010609060101010101" pitchFamily="49" charset="-122"/>
              </a:rPr>
              <a:t>MergePass</a:t>
            </a:r>
            <a:r>
              <a:rPr lang="en-US" altLang="zh-CN" b="1" dirty="0">
                <a:solidFill>
                  <a:srgbClr val="525252"/>
                </a:solidFill>
                <a:latin typeface="楷体" panose="02010609060101010101" pitchFamily="49" charset="-122"/>
                <a:ea typeface="楷体" panose="02010609060101010101" pitchFamily="49" charset="-122"/>
              </a:rPr>
              <a:t>(</a:t>
            </a:r>
            <a:r>
              <a:rPr lang="en-US" altLang="zh-CN" b="1" dirty="0" err="1">
                <a:solidFill>
                  <a:srgbClr val="525252"/>
                </a:solidFill>
                <a:latin typeface="楷体" panose="02010609060101010101" pitchFamily="49" charset="-122"/>
                <a:ea typeface="楷体" panose="02010609060101010101" pitchFamily="49" charset="-122"/>
              </a:rPr>
              <a:t>R,length</a:t>
            </a:r>
            <a:r>
              <a:rPr lang="en-US" altLang="zh-CN" b="1" dirty="0">
                <a:solidFill>
                  <a:srgbClr val="525252"/>
                </a:solidFill>
                <a:latin typeface="楷体" panose="02010609060101010101" pitchFamily="49" charset="-122"/>
                <a:ea typeface="楷体" panose="02010609060101010101" pitchFamily="49" charset="-122"/>
              </a:rPr>
              <a:t>):		#</a:t>
            </a:r>
            <a:r>
              <a:rPr lang="zh-CN" altLang="en-US" b="1" dirty="0">
                <a:solidFill>
                  <a:srgbClr val="525252"/>
                </a:solidFill>
                <a:latin typeface="楷体" panose="02010609060101010101" pitchFamily="49" charset="-122"/>
                <a:ea typeface="楷体" panose="02010609060101010101" pitchFamily="49" charset="-122"/>
              </a:rPr>
              <a:t>一趟二路归并排序</a:t>
            </a:r>
          </a:p>
          <a:p>
            <a:pPr algn="l">
              <a:lnSpc>
                <a:spcPct val="100000"/>
              </a:lnSpc>
            </a:pPr>
            <a:r>
              <a:rPr lang="zh-CN" altLang="en-US" b="1" dirty="0">
                <a:solidFill>
                  <a:srgbClr val="525252"/>
                </a:solidFill>
                <a:latin typeface="楷体" panose="02010609060101010101" pitchFamily="49" charset="-122"/>
                <a:ea typeface="楷体" panose="02010609060101010101" pitchFamily="49" charset="-122"/>
              </a:rPr>
              <a:t>  </a:t>
            </a:r>
            <a:r>
              <a:rPr lang="en-US" altLang="zh-CN" b="1" dirty="0">
                <a:solidFill>
                  <a:srgbClr val="525252"/>
                </a:solidFill>
                <a:latin typeface="楷体" panose="02010609060101010101" pitchFamily="49" charset="-122"/>
                <a:ea typeface="楷体" panose="02010609060101010101" pitchFamily="49" charset="-122"/>
              </a:rPr>
              <a:t>n=</a:t>
            </a:r>
            <a:r>
              <a:rPr lang="en-US" altLang="zh-CN" b="1" dirty="0" err="1">
                <a:solidFill>
                  <a:srgbClr val="525252"/>
                </a:solidFill>
                <a:latin typeface="楷体" panose="02010609060101010101" pitchFamily="49" charset="-122"/>
                <a:ea typeface="楷体" panose="02010609060101010101" pitchFamily="49" charset="-122"/>
              </a:rPr>
              <a:t>len</a:t>
            </a:r>
            <a:r>
              <a:rPr lang="en-US" altLang="zh-CN" b="1" dirty="0">
                <a:solidFill>
                  <a:srgbClr val="525252"/>
                </a:solidFill>
                <a:latin typeface="楷体" panose="02010609060101010101" pitchFamily="49" charset="-122"/>
                <a:ea typeface="楷体" panose="02010609060101010101" pitchFamily="49" charset="-122"/>
              </a:rPr>
              <a:t>(R)</a:t>
            </a:r>
          </a:p>
          <a:p>
            <a:pPr algn="l">
              <a:lnSpc>
                <a:spcPct val="100000"/>
              </a:lnSpc>
            </a:pPr>
            <a:r>
              <a:rPr lang="en-US" altLang="zh-CN" b="1" dirty="0">
                <a:solidFill>
                  <a:srgbClr val="525252"/>
                </a:solidFill>
                <a:latin typeface="楷体" panose="02010609060101010101" pitchFamily="49" charset="-122"/>
                <a:ea typeface="楷体" panose="02010609060101010101" pitchFamily="49" charset="-122"/>
              </a:rPr>
              <a:t>  </a:t>
            </a:r>
            <a:r>
              <a:rPr lang="en-US" altLang="zh-CN" b="1" dirty="0" err="1">
                <a:solidFill>
                  <a:srgbClr val="525252"/>
                </a:solidFill>
                <a:latin typeface="楷体" panose="02010609060101010101" pitchFamily="49" charset="-122"/>
                <a:ea typeface="楷体" panose="02010609060101010101" pitchFamily="49" charset="-122"/>
              </a:rPr>
              <a:t>i</a:t>
            </a:r>
            <a:r>
              <a:rPr lang="en-US" altLang="zh-CN" b="1" dirty="0">
                <a:solidFill>
                  <a:srgbClr val="525252"/>
                </a:solidFill>
                <a:latin typeface="楷体" panose="02010609060101010101" pitchFamily="49" charset="-122"/>
                <a:ea typeface="楷体" panose="02010609060101010101" pitchFamily="49" charset="-122"/>
              </a:rPr>
              <a:t>=0</a:t>
            </a:r>
          </a:p>
          <a:p>
            <a:pPr algn="l">
              <a:lnSpc>
                <a:spcPct val="100000"/>
              </a:lnSpc>
            </a:pPr>
            <a:r>
              <a:rPr lang="en-US" altLang="zh-CN" b="1" dirty="0">
                <a:solidFill>
                  <a:srgbClr val="525252"/>
                </a:solidFill>
                <a:latin typeface="楷体" panose="02010609060101010101" pitchFamily="49" charset="-122"/>
                <a:ea typeface="楷体" panose="02010609060101010101" pitchFamily="49" charset="-122"/>
              </a:rPr>
              <a:t>  while i+2*length-1&lt;n:            	#</a:t>
            </a:r>
            <a:r>
              <a:rPr lang="zh-CN" altLang="en-US" b="1" dirty="0">
                <a:solidFill>
                  <a:srgbClr val="525252"/>
                </a:solidFill>
                <a:latin typeface="楷体" panose="02010609060101010101" pitchFamily="49" charset="-122"/>
                <a:ea typeface="楷体" panose="02010609060101010101" pitchFamily="49" charset="-122"/>
              </a:rPr>
              <a:t>归并</a:t>
            </a:r>
            <a:r>
              <a:rPr lang="en-US" altLang="zh-CN" b="1" dirty="0">
                <a:solidFill>
                  <a:srgbClr val="525252"/>
                </a:solidFill>
                <a:latin typeface="楷体" panose="02010609060101010101" pitchFamily="49" charset="-122"/>
                <a:ea typeface="楷体" panose="02010609060101010101" pitchFamily="49" charset="-122"/>
              </a:rPr>
              <a:t>length</a:t>
            </a:r>
            <a:r>
              <a:rPr lang="zh-CN" altLang="en-US" b="1" dirty="0">
                <a:solidFill>
                  <a:srgbClr val="525252"/>
                </a:solidFill>
                <a:latin typeface="楷体" panose="02010609060101010101" pitchFamily="49" charset="-122"/>
                <a:ea typeface="楷体" panose="02010609060101010101" pitchFamily="49" charset="-122"/>
              </a:rPr>
              <a:t>长的两相邻子表</a:t>
            </a:r>
          </a:p>
          <a:p>
            <a:pPr algn="l">
              <a:lnSpc>
                <a:spcPct val="100000"/>
              </a:lnSpc>
            </a:pPr>
            <a:r>
              <a:rPr lang="zh-CN" altLang="en-US" b="1" dirty="0">
                <a:solidFill>
                  <a:srgbClr val="525252"/>
                </a:solidFill>
                <a:latin typeface="楷体" panose="02010609060101010101" pitchFamily="49" charset="-122"/>
                <a:ea typeface="楷体" panose="02010609060101010101" pitchFamily="49" charset="-122"/>
              </a:rPr>
              <a:t>     </a:t>
            </a:r>
            <a:r>
              <a:rPr lang="en-US" altLang="zh-CN" b="1" dirty="0">
                <a:solidFill>
                  <a:srgbClr val="525252"/>
                </a:solidFill>
                <a:latin typeface="楷体" panose="02010609060101010101" pitchFamily="49" charset="-122"/>
                <a:ea typeface="楷体" panose="02010609060101010101" pitchFamily="49" charset="-122"/>
              </a:rPr>
              <a:t>Merge(R,i,i+length-1,i+2*length-1);</a:t>
            </a:r>
          </a:p>
          <a:p>
            <a:pPr algn="l">
              <a:lnSpc>
                <a:spcPct val="100000"/>
              </a:lnSpc>
            </a:pPr>
            <a:r>
              <a:rPr lang="en-US" altLang="zh-CN" b="1" dirty="0">
                <a:solidFill>
                  <a:srgbClr val="525252"/>
                </a:solidFill>
                <a:latin typeface="楷体" panose="02010609060101010101" pitchFamily="49" charset="-122"/>
                <a:ea typeface="楷体" panose="02010609060101010101" pitchFamily="49" charset="-122"/>
              </a:rPr>
              <a:t>     </a:t>
            </a:r>
            <a:r>
              <a:rPr lang="en-US" altLang="zh-CN" b="1" dirty="0" err="1">
                <a:solidFill>
                  <a:srgbClr val="525252"/>
                </a:solidFill>
                <a:latin typeface="楷体" panose="02010609060101010101" pitchFamily="49" charset="-122"/>
                <a:ea typeface="楷体" panose="02010609060101010101" pitchFamily="49" charset="-122"/>
              </a:rPr>
              <a:t>i</a:t>
            </a:r>
            <a:r>
              <a:rPr lang="en-US" altLang="zh-CN" b="1" dirty="0">
                <a:solidFill>
                  <a:srgbClr val="525252"/>
                </a:solidFill>
                <a:latin typeface="楷体" panose="02010609060101010101" pitchFamily="49" charset="-122"/>
                <a:ea typeface="楷体" panose="02010609060101010101" pitchFamily="49" charset="-122"/>
              </a:rPr>
              <a:t>=i+2*length</a:t>
            </a:r>
          </a:p>
          <a:p>
            <a:pPr algn="l">
              <a:lnSpc>
                <a:spcPct val="100000"/>
              </a:lnSpc>
            </a:pPr>
            <a:r>
              <a:rPr lang="en-US" altLang="zh-CN" b="1" dirty="0">
                <a:solidFill>
                  <a:srgbClr val="525252"/>
                </a:solidFill>
                <a:latin typeface="楷体" panose="02010609060101010101" pitchFamily="49" charset="-122"/>
                <a:ea typeface="楷体" panose="02010609060101010101" pitchFamily="49" charset="-122"/>
              </a:rPr>
              <a:t>  if </a:t>
            </a:r>
            <a:r>
              <a:rPr lang="en-US" altLang="zh-CN" b="1" dirty="0" err="1">
                <a:solidFill>
                  <a:srgbClr val="525252"/>
                </a:solidFill>
                <a:latin typeface="楷体" panose="02010609060101010101" pitchFamily="49" charset="-122"/>
                <a:ea typeface="楷体" panose="02010609060101010101" pitchFamily="49" charset="-122"/>
              </a:rPr>
              <a:t>i+length</a:t>
            </a:r>
            <a:r>
              <a:rPr lang="en-US" altLang="zh-CN" b="1" dirty="0">
                <a:solidFill>
                  <a:srgbClr val="525252"/>
                </a:solidFill>
                <a:latin typeface="楷体" panose="02010609060101010101" pitchFamily="49" charset="-122"/>
                <a:ea typeface="楷体" panose="02010609060101010101" pitchFamily="49" charset="-122"/>
              </a:rPr>
              <a:t>&lt;n:		#</a:t>
            </a:r>
            <a:r>
              <a:rPr lang="zh-CN" altLang="en-US" b="1" dirty="0">
                <a:solidFill>
                  <a:srgbClr val="525252"/>
                </a:solidFill>
                <a:latin typeface="楷体" panose="02010609060101010101" pitchFamily="49" charset="-122"/>
                <a:ea typeface="楷体" panose="02010609060101010101" pitchFamily="49" charset="-122"/>
              </a:rPr>
              <a:t>余下两个子表</a:t>
            </a:r>
            <a:r>
              <a:rPr lang="en-US" altLang="zh-CN" b="1" dirty="0">
                <a:solidFill>
                  <a:srgbClr val="525252"/>
                </a:solidFill>
                <a:latin typeface="楷体" panose="02010609060101010101" pitchFamily="49" charset="-122"/>
                <a:ea typeface="楷体" panose="02010609060101010101" pitchFamily="49" charset="-122"/>
              </a:rPr>
              <a:t>,</a:t>
            </a:r>
            <a:r>
              <a:rPr lang="zh-CN" altLang="en-US" b="1" dirty="0">
                <a:solidFill>
                  <a:srgbClr val="525252"/>
                </a:solidFill>
                <a:latin typeface="楷体" panose="02010609060101010101" pitchFamily="49" charset="-122"/>
                <a:ea typeface="楷体" panose="02010609060101010101" pitchFamily="49" charset="-122"/>
              </a:rPr>
              <a:t>后者长度小于</a:t>
            </a:r>
            <a:r>
              <a:rPr lang="en-US" altLang="zh-CN" b="1" dirty="0">
                <a:solidFill>
                  <a:srgbClr val="525252"/>
                </a:solidFill>
                <a:latin typeface="楷体" panose="02010609060101010101" pitchFamily="49" charset="-122"/>
                <a:ea typeface="楷体" panose="02010609060101010101" pitchFamily="49" charset="-122"/>
              </a:rPr>
              <a:t>length</a:t>
            </a:r>
          </a:p>
          <a:p>
            <a:pPr algn="l">
              <a:lnSpc>
                <a:spcPct val="100000"/>
              </a:lnSpc>
            </a:pPr>
            <a:r>
              <a:rPr lang="en-US" altLang="zh-CN" b="1" dirty="0">
                <a:solidFill>
                  <a:srgbClr val="525252"/>
                </a:solidFill>
                <a:latin typeface="楷体" panose="02010609060101010101" pitchFamily="49" charset="-122"/>
                <a:ea typeface="楷体" panose="02010609060101010101" pitchFamily="49" charset="-122"/>
              </a:rPr>
              <a:t>     Merge(R,i,i+length-1,n-1);	#</a:t>
            </a:r>
            <a:r>
              <a:rPr lang="zh-CN" altLang="en-US" b="1" dirty="0">
                <a:solidFill>
                  <a:srgbClr val="525252"/>
                </a:solidFill>
                <a:latin typeface="楷体" panose="02010609060101010101" pitchFamily="49" charset="-122"/>
                <a:ea typeface="楷体" panose="02010609060101010101" pitchFamily="49" charset="-122"/>
              </a:rPr>
              <a:t>归并这两个子表</a:t>
            </a:r>
          </a:p>
        </p:txBody>
      </p:sp>
    </p:spTree>
    <p:extLst>
      <p:ext uri="{BB962C8B-B14F-4D97-AF65-F5344CB8AC3E}">
        <p14:creationId xmlns:p14="http://schemas.microsoft.com/office/powerpoint/2010/main" val="1154654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up)">
                                      <p:cBhvr>
                                        <p:cTn id="15" dur="500"/>
                                        <p:tgtEl>
                                          <p:spTgt spid="32"/>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500"/>
                                        <p:tgtEl>
                                          <p:spTgt spid="25"/>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5" grpId="0" animBg="1"/>
      <p:bldP spid="32" grpId="0" animBg="1"/>
      <p:bldP spid="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292021" y="931814"/>
            <a:ext cx="3617214" cy="4994371"/>
          </a:xfrm>
          <a:prstGeom prst="rect">
            <a:avLst/>
          </a:prstGeom>
        </p:spPr>
      </p:pic>
      <p:sp>
        <p:nvSpPr>
          <p:cNvPr id="3" name="文本框 2"/>
          <p:cNvSpPr txBox="1"/>
          <p:nvPr/>
        </p:nvSpPr>
        <p:spPr>
          <a:xfrm>
            <a:off x="704832" y="2005492"/>
            <a:ext cx="2594670" cy="400110"/>
          </a:xfrm>
          <a:prstGeom prst="rect">
            <a:avLst/>
          </a:prstGeom>
          <a:noFill/>
        </p:spPr>
        <p:txBody>
          <a:bodyPr wrap="square">
            <a:spAutoFit/>
          </a:bodyPr>
          <a:lstStyle/>
          <a:p>
            <a:pPr algn="ctr">
              <a:lnSpc>
                <a:spcPct val="100000"/>
              </a:lnSpc>
            </a:pPr>
            <a:r>
              <a:rPr lang="en-US" altLang="zh-CN" sz="2000" b="1" dirty="0">
                <a:solidFill>
                  <a:srgbClr val="C0262E"/>
                </a:solidFill>
                <a:latin typeface="思源黑体 CN Medium" panose="020B0600000000000000" pitchFamily="34" charset="-122"/>
                <a:ea typeface="思源黑体 CN Medium" panose="020B0600000000000000" pitchFamily="34" charset="-122"/>
              </a:rPr>
              <a:t>3</a:t>
            </a:r>
            <a:r>
              <a:rPr lang="zh-CN" altLang="en-US" sz="2000" b="1" dirty="0">
                <a:solidFill>
                  <a:srgbClr val="C0262E"/>
                </a:solidFill>
                <a:latin typeface="思源黑体 CN Medium" panose="020B0600000000000000" pitchFamily="34" charset="-122"/>
                <a:ea typeface="思源黑体 CN Medium" panose="020B0600000000000000" pitchFamily="34" charset="-122"/>
              </a:rPr>
              <a:t>）二路归并排序</a:t>
            </a:r>
          </a:p>
        </p:txBody>
      </p:sp>
      <p:sp>
        <p:nvSpPr>
          <p:cNvPr id="39" name="文本框 38"/>
          <p:cNvSpPr txBox="1"/>
          <p:nvPr/>
        </p:nvSpPr>
        <p:spPr>
          <a:xfrm>
            <a:off x="1053074" y="147116"/>
            <a:ext cx="4346062"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9.5.1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自底向上的二路归并排序</a:t>
            </a:r>
          </a:p>
        </p:txBody>
      </p:sp>
      <p:sp>
        <p:nvSpPr>
          <p:cNvPr id="32" name="文本框 31"/>
          <p:cNvSpPr txBox="1"/>
          <p:nvPr/>
        </p:nvSpPr>
        <p:spPr>
          <a:xfrm>
            <a:off x="1053074" y="2684040"/>
            <a:ext cx="7084711" cy="1754326"/>
          </a:xfrm>
          <a:prstGeom prst="rect">
            <a:avLst/>
          </a:prstGeom>
          <a:noFill/>
          <a:ln w="19050">
            <a:solidFill>
              <a:srgbClr val="525252"/>
            </a:solidFill>
            <a:prstDash val="dash"/>
          </a:ln>
        </p:spPr>
        <p:txBody>
          <a:bodyPr wrap="square">
            <a:spAutoFit/>
          </a:bodyPr>
          <a:lstStyle/>
          <a:p>
            <a:pPr algn="l">
              <a:lnSpc>
                <a:spcPct val="100000"/>
              </a:lnSpc>
            </a:pPr>
            <a:r>
              <a:rPr lang="en-US" altLang="zh-CN" b="1" dirty="0">
                <a:solidFill>
                  <a:srgbClr val="525252"/>
                </a:solidFill>
                <a:latin typeface="楷体" panose="02010609060101010101" pitchFamily="49" charset="-122"/>
                <a:ea typeface="楷体" panose="02010609060101010101" pitchFamily="49" charset="-122"/>
              </a:rPr>
              <a:t>def </a:t>
            </a:r>
            <a:r>
              <a:rPr lang="en-US" altLang="zh-CN" b="1" dirty="0">
                <a:solidFill>
                  <a:srgbClr val="C0262E"/>
                </a:solidFill>
                <a:latin typeface="楷体" panose="02010609060101010101" pitchFamily="49" charset="-122"/>
                <a:ea typeface="楷体" panose="02010609060101010101" pitchFamily="49" charset="-122"/>
              </a:rPr>
              <a:t>MergeSort1</a:t>
            </a:r>
            <a:r>
              <a:rPr lang="en-US" altLang="zh-CN" b="1" dirty="0">
                <a:solidFill>
                  <a:srgbClr val="525252"/>
                </a:solidFill>
                <a:latin typeface="楷体" panose="02010609060101010101" pitchFamily="49" charset="-122"/>
                <a:ea typeface="楷体" panose="02010609060101010101" pitchFamily="49" charset="-122"/>
              </a:rPr>
              <a:t>(R):	  	#</a:t>
            </a:r>
            <a:r>
              <a:rPr lang="zh-CN" altLang="en-US" b="1" dirty="0">
                <a:solidFill>
                  <a:srgbClr val="525252"/>
                </a:solidFill>
                <a:latin typeface="楷体" panose="02010609060101010101" pitchFamily="49" charset="-122"/>
                <a:ea typeface="楷体" panose="02010609060101010101" pitchFamily="49" charset="-122"/>
              </a:rPr>
              <a:t>对</a:t>
            </a:r>
            <a:r>
              <a:rPr lang="en-US" altLang="zh-CN" b="1" dirty="0">
                <a:solidFill>
                  <a:srgbClr val="525252"/>
                </a:solidFill>
                <a:latin typeface="楷体" panose="02010609060101010101" pitchFamily="49" charset="-122"/>
                <a:ea typeface="楷体" panose="02010609060101010101" pitchFamily="49" charset="-122"/>
              </a:rPr>
              <a:t>R[0..n-1]</a:t>
            </a:r>
            <a:r>
              <a:rPr lang="zh-CN" altLang="en-US" b="1" dirty="0">
                <a:solidFill>
                  <a:srgbClr val="525252"/>
                </a:solidFill>
                <a:latin typeface="楷体" panose="02010609060101010101" pitchFamily="49" charset="-122"/>
                <a:ea typeface="楷体" panose="02010609060101010101" pitchFamily="49" charset="-122"/>
              </a:rPr>
              <a:t>按递增进行二路归并算法</a:t>
            </a:r>
          </a:p>
          <a:p>
            <a:pPr algn="l">
              <a:lnSpc>
                <a:spcPct val="100000"/>
              </a:lnSpc>
            </a:pPr>
            <a:r>
              <a:rPr lang="zh-CN" altLang="en-US" b="1" dirty="0">
                <a:solidFill>
                  <a:srgbClr val="525252"/>
                </a:solidFill>
                <a:latin typeface="楷体" panose="02010609060101010101" pitchFamily="49" charset="-122"/>
                <a:ea typeface="楷体" panose="02010609060101010101" pitchFamily="49" charset="-122"/>
              </a:rPr>
              <a:t>  </a:t>
            </a:r>
            <a:r>
              <a:rPr lang="en-US" altLang="zh-CN" b="1" dirty="0">
                <a:solidFill>
                  <a:srgbClr val="525252"/>
                </a:solidFill>
                <a:latin typeface="楷体" panose="02010609060101010101" pitchFamily="49" charset="-122"/>
                <a:ea typeface="楷体" panose="02010609060101010101" pitchFamily="49" charset="-122"/>
              </a:rPr>
              <a:t>length=1</a:t>
            </a:r>
          </a:p>
          <a:p>
            <a:pPr algn="l">
              <a:lnSpc>
                <a:spcPct val="100000"/>
              </a:lnSpc>
            </a:pPr>
            <a:r>
              <a:rPr lang="en-US" altLang="zh-CN" b="1" dirty="0">
                <a:solidFill>
                  <a:srgbClr val="525252"/>
                </a:solidFill>
                <a:latin typeface="楷体" panose="02010609060101010101" pitchFamily="49" charset="-122"/>
                <a:ea typeface="楷体" panose="02010609060101010101" pitchFamily="49" charset="-122"/>
              </a:rPr>
              <a:t>  while length&lt;</a:t>
            </a:r>
            <a:r>
              <a:rPr lang="en-US" altLang="zh-CN" b="1" dirty="0" err="1">
                <a:solidFill>
                  <a:srgbClr val="525252"/>
                </a:solidFill>
                <a:latin typeface="楷体" panose="02010609060101010101" pitchFamily="49" charset="-122"/>
                <a:ea typeface="楷体" panose="02010609060101010101" pitchFamily="49" charset="-122"/>
              </a:rPr>
              <a:t>len</a:t>
            </a:r>
            <a:r>
              <a:rPr lang="en-US" altLang="zh-CN" b="1" dirty="0">
                <a:solidFill>
                  <a:srgbClr val="525252"/>
                </a:solidFill>
                <a:latin typeface="楷体" panose="02010609060101010101" pitchFamily="49" charset="-122"/>
                <a:ea typeface="楷体" panose="02010609060101010101" pitchFamily="49" charset="-122"/>
              </a:rPr>
              <a:t>(R):       #</a:t>
            </a:r>
            <a:r>
              <a:rPr lang="zh-CN" altLang="en-US" b="1" dirty="0">
                <a:solidFill>
                  <a:srgbClr val="525252"/>
                </a:solidFill>
                <a:latin typeface="楷体" panose="02010609060101010101" pitchFamily="49" charset="-122"/>
                <a:ea typeface="楷体" panose="02010609060101010101" pitchFamily="49" charset="-122"/>
              </a:rPr>
              <a:t>进行</a:t>
            </a:r>
            <a:r>
              <a:rPr lang="en-US" altLang="zh-CN" b="1" dirty="0">
                <a:solidFill>
                  <a:srgbClr val="525252"/>
                </a:solidFill>
                <a:latin typeface="楷体" panose="02010609060101010101" pitchFamily="49" charset="-122"/>
                <a:ea typeface="楷体" panose="02010609060101010101" pitchFamily="49" charset="-122"/>
              </a:rPr>
              <a:t>log2n(</a:t>
            </a:r>
            <a:r>
              <a:rPr lang="zh-CN" altLang="en-US" b="1" dirty="0">
                <a:solidFill>
                  <a:srgbClr val="525252"/>
                </a:solidFill>
                <a:latin typeface="楷体" panose="02010609060101010101" pitchFamily="49" charset="-122"/>
                <a:ea typeface="楷体" panose="02010609060101010101" pitchFamily="49" charset="-122"/>
              </a:rPr>
              <a:t>取上界</a:t>
            </a:r>
            <a:r>
              <a:rPr lang="en-US" altLang="zh-CN" b="1" dirty="0">
                <a:solidFill>
                  <a:srgbClr val="525252"/>
                </a:solidFill>
                <a:latin typeface="楷体" panose="02010609060101010101" pitchFamily="49" charset="-122"/>
                <a:ea typeface="楷体" panose="02010609060101010101" pitchFamily="49" charset="-122"/>
              </a:rPr>
              <a:t>)</a:t>
            </a:r>
            <a:r>
              <a:rPr lang="zh-CN" altLang="en-US" b="1" dirty="0">
                <a:solidFill>
                  <a:srgbClr val="525252"/>
                </a:solidFill>
                <a:latin typeface="楷体" panose="02010609060101010101" pitchFamily="49" charset="-122"/>
                <a:ea typeface="楷体" panose="02010609060101010101" pitchFamily="49" charset="-122"/>
              </a:rPr>
              <a:t>趟归并</a:t>
            </a:r>
          </a:p>
          <a:p>
            <a:pPr algn="l">
              <a:lnSpc>
                <a:spcPct val="100000"/>
              </a:lnSpc>
            </a:pPr>
            <a:r>
              <a:rPr lang="zh-CN" altLang="en-US" b="1" dirty="0">
                <a:solidFill>
                  <a:srgbClr val="525252"/>
                </a:solidFill>
                <a:latin typeface="楷体" panose="02010609060101010101" pitchFamily="49" charset="-122"/>
                <a:ea typeface="楷体" panose="02010609060101010101" pitchFamily="49" charset="-122"/>
              </a:rPr>
              <a:t>     </a:t>
            </a:r>
            <a:r>
              <a:rPr lang="en-US" altLang="zh-CN" b="1" dirty="0" err="1">
                <a:solidFill>
                  <a:srgbClr val="C0262E"/>
                </a:solidFill>
                <a:latin typeface="楷体" panose="02010609060101010101" pitchFamily="49" charset="-122"/>
                <a:ea typeface="楷体" panose="02010609060101010101" pitchFamily="49" charset="-122"/>
              </a:rPr>
              <a:t>MergePass</a:t>
            </a:r>
            <a:r>
              <a:rPr lang="en-US" altLang="zh-CN" b="1" dirty="0">
                <a:solidFill>
                  <a:srgbClr val="525252"/>
                </a:solidFill>
                <a:latin typeface="楷体" panose="02010609060101010101" pitchFamily="49" charset="-122"/>
                <a:ea typeface="楷体" panose="02010609060101010101" pitchFamily="49" charset="-122"/>
              </a:rPr>
              <a:t>(</a:t>
            </a:r>
            <a:r>
              <a:rPr lang="en-US" altLang="zh-CN" b="1" dirty="0" err="1">
                <a:solidFill>
                  <a:srgbClr val="525252"/>
                </a:solidFill>
                <a:latin typeface="楷体" panose="02010609060101010101" pitchFamily="49" charset="-122"/>
                <a:ea typeface="楷体" panose="02010609060101010101" pitchFamily="49" charset="-122"/>
              </a:rPr>
              <a:t>R,length</a:t>
            </a:r>
            <a:r>
              <a:rPr lang="en-US" altLang="zh-CN" b="1" dirty="0">
                <a:solidFill>
                  <a:srgbClr val="525252"/>
                </a:solidFill>
                <a:latin typeface="楷体" panose="02010609060101010101" pitchFamily="49" charset="-122"/>
                <a:ea typeface="楷体" panose="02010609060101010101" pitchFamily="49" charset="-122"/>
              </a:rPr>
              <a:t>)</a:t>
            </a:r>
          </a:p>
          <a:p>
            <a:pPr algn="l">
              <a:lnSpc>
                <a:spcPct val="100000"/>
              </a:lnSpc>
            </a:pPr>
            <a:r>
              <a:rPr lang="en-US" altLang="zh-CN" b="1" dirty="0">
                <a:solidFill>
                  <a:srgbClr val="525252"/>
                </a:solidFill>
                <a:latin typeface="楷体" panose="02010609060101010101" pitchFamily="49" charset="-122"/>
                <a:ea typeface="楷体" panose="02010609060101010101" pitchFamily="49" charset="-122"/>
              </a:rPr>
              <a:t>     length=2*length</a:t>
            </a:r>
          </a:p>
        </p:txBody>
      </p:sp>
    </p:spTree>
    <p:extLst>
      <p:ext uri="{BB962C8B-B14F-4D97-AF65-F5344CB8AC3E}">
        <p14:creationId xmlns:p14="http://schemas.microsoft.com/office/powerpoint/2010/main" val="31841430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9" grpId="0"/>
      <p:bldP spid="32"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 cstate="print">
            <a:extLst>
              <a:ext uri="{28A0092B-C50C-407E-A947-70E740481C1C}">
                <a14:useLocalDpi xmlns:a14="http://schemas.microsoft.com/office/drawing/2010/main" val="0"/>
              </a:ext>
            </a:extLst>
          </a:blip>
          <a:srcRect l="3163"/>
          <a:stretch>
            <a:fillRect/>
          </a:stretch>
        </p:blipFill>
        <p:spPr>
          <a:xfrm flipH="1">
            <a:off x="7006168" y="1600130"/>
            <a:ext cx="5185832" cy="4764693"/>
          </a:xfrm>
          <a:prstGeom prst="rect">
            <a:avLst/>
          </a:prstGeom>
        </p:spPr>
      </p:pic>
      <p:sp>
        <p:nvSpPr>
          <p:cNvPr id="3" name="文本框 2"/>
          <p:cNvSpPr txBox="1"/>
          <p:nvPr/>
        </p:nvSpPr>
        <p:spPr>
          <a:xfrm>
            <a:off x="1207655" y="1322448"/>
            <a:ext cx="1838272" cy="400110"/>
          </a:xfrm>
          <a:prstGeom prst="rect">
            <a:avLst/>
          </a:prstGeom>
          <a:solidFill>
            <a:srgbClr val="C0262E"/>
          </a:solidFill>
        </p:spPr>
        <p:txBody>
          <a:bodyPr wrap="square">
            <a:spAutoFit/>
          </a:bodyPr>
          <a:lstStyle/>
          <a:p>
            <a:pPr algn="ctr">
              <a:lnSpc>
                <a:spcPct val="100000"/>
              </a:lnSpc>
            </a:pPr>
            <a:r>
              <a:rPr lang="en-US" altLang="zh-CN" sz="2000" b="1" dirty="0">
                <a:solidFill>
                  <a:schemeClr val="bg1"/>
                </a:solidFill>
                <a:latin typeface="思源黑体 CN Medium" panose="020B0600000000000000" pitchFamily="34" charset="-122"/>
                <a:ea typeface="思源黑体 CN Medium" panose="020B0600000000000000" pitchFamily="34" charset="-122"/>
              </a:rPr>
              <a:t>3. </a:t>
            </a:r>
            <a:r>
              <a:rPr lang="zh-CN" altLang="en-US" sz="2000" b="1" dirty="0">
                <a:solidFill>
                  <a:schemeClr val="bg1"/>
                </a:solidFill>
                <a:latin typeface="思源黑体 CN Medium" panose="020B0600000000000000" pitchFamily="34" charset="-122"/>
                <a:ea typeface="思源黑体 CN Medium" panose="020B0600000000000000" pitchFamily="34" charset="-122"/>
              </a:rPr>
              <a:t>算法分析</a:t>
            </a:r>
          </a:p>
        </p:txBody>
      </p:sp>
      <p:sp>
        <p:nvSpPr>
          <p:cNvPr id="39" name="文本框 38"/>
          <p:cNvSpPr txBox="1"/>
          <p:nvPr/>
        </p:nvSpPr>
        <p:spPr>
          <a:xfrm>
            <a:off x="1053074" y="147116"/>
            <a:ext cx="4346062"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9.5.1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自底向上的二路归并排序</a:t>
            </a:r>
          </a:p>
        </p:txBody>
      </p:sp>
      <p:sp>
        <p:nvSpPr>
          <p:cNvPr id="6" name="文本框 5"/>
          <p:cNvSpPr txBox="1"/>
          <p:nvPr/>
        </p:nvSpPr>
        <p:spPr>
          <a:xfrm>
            <a:off x="1207655" y="2337269"/>
            <a:ext cx="5737033" cy="1123064"/>
          </a:xfrm>
          <a:prstGeom prst="rect">
            <a:avLst/>
          </a:prstGeom>
          <a:noFill/>
        </p:spPr>
        <p:txBody>
          <a:bodyPr wrap="square">
            <a:spAutoFit/>
          </a:bodyPr>
          <a:lstStyle/>
          <a:p>
            <a:pPr marL="285750" indent="-285750" algn="l">
              <a:lnSpc>
                <a:spcPts val="2800"/>
              </a:lnSpc>
              <a:spcBef>
                <a:spcPts val="1200"/>
              </a:spcBef>
              <a:buFont typeface="Arial" panose="020B0604020202020204" pitchFamily="34" charset="0"/>
              <a:buChar char="•"/>
            </a:pPr>
            <a:r>
              <a:rPr lang="zh-CN"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二路归并排序中，长度为</a:t>
            </a:r>
            <a:r>
              <a:rPr lang="en-US" altLang="zh-CN" sz="2000" b="1" i="1" dirty="0">
                <a:solidFill>
                  <a:srgbClr val="525252"/>
                </a:solidFill>
                <a:latin typeface="楷体" panose="02010609060101010101" pitchFamily="49" charset="-122"/>
                <a:ea typeface="楷体" panose="02010609060101010101" pitchFamily="49" charset="-122"/>
                <a:cs typeface="Consolas" panose="020B0609020204030204" pitchFamily="49" charset="0"/>
              </a:rPr>
              <a:t>n</a:t>
            </a:r>
            <a:r>
              <a:rPr lang="zh-CN"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的排序表需做</a:t>
            </a:r>
            <a:r>
              <a:rPr lang="en-US"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sym typeface="Symbol" panose="05050102010706020507"/>
              </a:rPr>
              <a:t></a:t>
            </a:r>
            <a:r>
              <a:rPr lang="en-US"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log</a:t>
            </a:r>
            <a:r>
              <a:rPr lang="en-US" altLang="zh-CN" sz="2000" b="1" baseline="-25000" dirty="0">
                <a:solidFill>
                  <a:srgbClr val="525252"/>
                </a:solidFill>
                <a:latin typeface="楷体" panose="02010609060101010101" pitchFamily="49" charset="-122"/>
                <a:ea typeface="楷体" panose="02010609060101010101" pitchFamily="49" charset="-122"/>
                <a:cs typeface="Consolas" panose="020B0609020204030204" pitchFamily="49" charset="0"/>
              </a:rPr>
              <a:t>2</a:t>
            </a:r>
            <a:r>
              <a:rPr lang="en-US" altLang="zh-CN" sz="2000" b="1" i="1" dirty="0">
                <a:solidFill>
                  <a:srgbClr val="525252"/>
                </a:solidFill>
                <a:latin typeface="楷体" panose="02010609060101010101" pitchFamily="49" charset="-122"/>
                <a:ea typeface="楷体" panose="02010609060101010101" pitchFamily="49" charset="-122"/>
                <a:cs typeface="Consolas" panose="020B0609020204030204" pitchFamily="49" charset="0"/>
              </a:rPr>
              <a:t>n</a:t>
            </a:r>
            <a:r>
              <a:rPr lang="en-US"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sym typeface="Symbol" panose="05050102010706020507"/>
              </a:rPr>
              <a:t></a:t>
            </a:r>
            <a:r>
              <a:rPr lang="zh-CN"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趟，对应的归并树高度为</a:t>
            </a:r>
            <a:r>
              <a:rPr lang="en-US"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sym typeface="Symbol" panose="05050102010706020507"/>
              </a:rPr>
              <a:t></a:t>
            </a:r>
            <a:r>
              <a:rPr lang="en-US"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log</a:t>
            </a:r>
            <a:r>
              <a:rPr lang="en-US" altLang="zh-CN" sz="2000" b="1" baseline="-25000" dirty="0">
                <a:solidFill>
                  <a:srgbClr val="525252"/>
                </a:solidFill>
                <a:latin typeface="楷体" panose="02010609060101010101" pitchFamily="49" charset="-122"/>
                <a:ea typeface="楷体" panose="02010609060101010101" pitchFamily="49" charset="-122"/>
                <a:cs typeface="Consolas" panose="020B0609020204030204" pitchFamily="49" charset="0"/>
              </a:rPr>
              <a:t>2</a:t>
            </a:r>
            <a:r>
              <a:rPr lang="en-US" altLang="zh-CN" sz="2000" b="1" i="1" dirty="0">
                <a:solidFill>
                  <a:srgbClr val="525252"/>
                </a:solidFill>
                <a:latin typeface="楷体" panose="02010609060101010101" pitchFamily="49" charset="-122"/>
                <a:ea typeface="楷体" panose="02010609060101010101" pitchFamily="49" charset="-122"/>
                <a:cs typeface="Consolas" panose="020B0609020204030204" pitchFamily="49" charset="0"/>
              </a:rPr>
              <a:t>n</a:t>
            </a:r>
            <a:r>
              <a:rPr lang="en-US"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sym typeface="Symbol" panose="05050102010706020507"/>
              </a:rPr>
              <a:t></a:t>
            </a:r>
            <a:r>
              <a:rPr lang="zh-CN"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，每趟归并时间为</a:t>
            </a:r>
            <a:r>
              <a:rPr lang="en-US"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O(</a:t>
            </a:r>
            <a:r>
              <a:rPr lang="en-US" altLang="zh-CN" sz="2000" b="1" i="1" dirty="0">
                <a:solidFill>
                  <a:srgbClr val="525252"/>
                </a:solidFill>
                <a:latin typeface="楷体" panose="02010609060101010101" pitchFamily="49" charset="-122"/>
                <a:ea typeface="楷体" panose="02010609060101010101" pitchFamily="49" charset="-122"/>
                <a:cs typeface="Consolas" panose="020B0609020204030204" pitchFamily="49" charset="0"/>
              </a:rPr>
              <a:t>n</a:t>
            </a:r>
            <a:r>
              <a:rPr lang="en-US"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zh-CN" altLang="en-US"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endParaRPr lang="zh-CN"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nvGrpSpPr>
          <p:cNvPr id="14" name="组合 13"/>
          <p:cNvGrpSpPr/>
          <p:nvPr/>
        </p:nvGrpSpPr>
        <p:grpSpPr>
          <a:xfrm>
            <a:off x="1322024" y="3804444"/>
            <a:ext cx="5737033" cy="1731108"/>
            <a:chOff x="1322024" y="3601056"/>
            <a:chExt cx="5737033" cy="1731108"/>
          </a:xfrm>
        </p:grpSpPr>
        <p:grpSp>
          <p:nvGrpSpPr>
            <p:cNvPr id="7" name="组合 6"/>
            <p:cNvGrpSpPr/>
            <p:nvPr/>
          </p:nvGrpSpPr>
          <p:grpSpPr>
            <a:xfrm>
              <a:off x="1531347" y="3725532"/>
              <a:ext cx="5334589" cy="1496114"/>
              <a:chOff x="302333" y="2786058"/>
              <a:chExt cx="6198493" cy="1785950"/>
            </a:xfrm>
          </p:grpSpPr>
          <p:sp>
            <p:nvSpPr>
              <p:cNvPr id="8" name="流程图: 合并 7"/>
              <p:cNvSpPr/>
              <p:nvPr/>
            </p:nvSpPr>
            <p:spPr>
              <a:xfrm>
                <a:off x="2571736" y="2786058"/>
                <a:ext cx="2071702" cy="1785950"/>
              </a:xfrm>
              <a:prstGeom prst="flowChartMerge">
                <a:avLst/>
              </a:prstGeom>
              <a:solidFill>
                <a:srgbClr val="E94A47"/>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000" b="1">
                  <a:solidFill>
                    <a:srgbClr val="525252"/>
                  </a:solidFill>
                  <a:latin typeface="楷体" panose="02010609060101010101" pitchFamily="49" charset="-122"/>
                  <a:ea typeface="楷体" panose="02010609060101010101" pitchFamily="49" charset="-122"/>
                </a:endParaRPr>
              </a:p>
            </p:txBody>
          </p:sp>
          <p:sp>
            <p:nvSpPr>
              <p:cNvPr id="9" name="右大括号 8"/>
              <p:cNvSpPr/>
              <p:nvPr/>
            </p:nvSpPr>
            <p:spPr>
              <a:xfrm>
                <a:off x="4714876" y="2857496"/>
                <a:ext cx="214314" cy="1643074"/>
              </a:xfrm>
              <a:prstGeom prst="rightBrace">
                <a:avLst/>
              </a:prstGeom>
              <a:ln w="19050">
                <a:solidFill>
                  <a:srgbClr val="C0262E"/>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000" b="1">
                  <a:solidFill>
                    <a:srgbClr val="525252"/>
                  </a:solidFill>
                  <a:latin typeface="楷体" panose="02010609060101010101" pitchFamily="49" charset="-122"/>
                  <a:ea typeface="楷体" panose="02010609060101010101" pitchFamily="49" charset="-122"/>
                </a:endParaRPr>
              </a:p>
            </p:txBody>
          </p:sp>
          <p:sp>
            <p:nvSpPr>
              <p:cNvPr id="10" name="TextBox 50"/>
              <p:cNvSpPr txBox="1"/>
              <p:nvPr/>
            </p:nvSpPr>
            <p:spPr>
              <a:xfrm>
                <a:off x="5000628" y="3500438"/>
                <a:ext cx="1500198" cy="447838"/>
              </a:xfrm>
              <a:prstGeom prst="rect">
                <a:avLst/>
              </a:prstGeom>
              <a:noFill/>
            </p:spPr>
            <p:txBody>
              <a:bodyPr wrap="square" rtlCol="0">
                <a:spAutoFit/>
              </a:bodyPr>
              <a:lstStyle/>
              <a:p>
                <a:pPr algn="l">
                  <a:lnSpc>
                    <a:spcPct val="100000"/>
                  </a:lnSpc>
                </a:pPr>
                <a:r>
                  <a:rPr lang="en-US" altLang="zh-CN" sz="2000" b="1">
                    <a:solidFill>
                      <a:srgbClr val="525252"/>
                    </a:solidFill>
                    <a:latin typeface="楷体" panose="02010609060101010101" pitchFamily="49" charset="-122"/>
                    <a:ea typeface="楷体" panose="02010609060101010101" pitchFamily="49" charset="-122"/>
                    <a:cs typeface="Consolas" panose="020B0609020204030204" pitchFamily="49" charset="0"/>
                    <a:sym typeface="Symbol" panose="05050102010706020507"/>
                  </a:rPr>
                  <a:t></a:t>
                </a:r>
                <a:r>
                  <a:rPr lang="en-US" altLang="zh-CN" sz="2000" b="1">
                    <a:solidFill>
                      <a:srgbClr val="525252"/>
                    </a:solidFill>
                    <a:latin typeface="楷体" panose="02010609060101010101" pitchFamily="49" charset="-122"/>
                    <a:ea typeface="楷体" panose="02010609060101010101" pitchFamily="49" charset="-122"/>
                    <a:cs typeface="Consolas" panose="020B0609020204030204" pitchFamily="49" charset="0"/>
                  </a:rPr>
                  <a:t>log</a:t>
                </a:r>
                <a:r>
                  <a:rPr lang="en-US" altLang="zh-CN" sz="2000" b="1" baseline="-25000">
                    <a:solidFill>
                      <a:srgbClr val="525252"/>
                    </a:solidFill>
                    <a:latin typeface="楷体" panose="02010609060101010101" pitchFamily="49" charset="-122"/>
                    <a:ea typeface="楷体" panose="02010609060101010101" pitchFamily="49" charset="-122"/>
                    <a:cs typeface="Consolas" panose="020B0609020204030204" pitchFamily="49" charset="0"/>
                  </a:rPr>
                  <a:t>2</a:t>
                </a:r>
                <a:r>
                  <a:rPr lang="en-US" altLang="zh-CN" sz="2000" b="1" i="1">
                    <a:solidFill>
                      <a:srgbClr val="525252"/>
                    </a:solidFill>
                    <a:latin typeface="楷体" panose="02010609060101010101" pitchFamily="49" charset="-122"/>
                    <a:ea typeface="楷体" panose="02010609060101010101" pitchFamily="49" charset="-122"/>
                    <a:cs typeface="Consolas" panose="020B0609020204030204" pitchFamily="49" charset="0"/>
                  </a:rPr>
                  <a:t>n</a:t>
                </a:r>
                <a:r>
                  <a:rPr lang="en-US" altLang="zh-CN" sz="2000" b="1">
                    <a:solidFill>
                      <a:srgbClr val="525252"/>
                    </a:solidFill>
                    <a:latin typeface="楷体" panose="02010609060101010101" pitchFamily="49" charset="-122"/>
                    <a:ea typeface="楷体" panose="02010609060101010101" pitchFamily="49" charset="-122"/>
                    <a:cs typeface="Consolas" panose="020B0609020204030204" pitchFamily="49" charset="0"/>
                    <a:sym typeface="Symbol" panose="05050102010706020507"/>
                  </a:rPr>
                  <a:t></a:t>
                </a:r>
                <a:r>
                  <a:rPr lang="zh-CN" altLang="zh-CN" sz="2000" b="1">
                    <a:solidFill>
                      <a:srgbClr val="525252"/>
                    </a:solidFill>
                    <a:latin typeface="楷体" panose="02010609060101010101" pitchFamily="49" charset="-122"/>
                    <a:ea typeface="楷体" panose="02010609060101010101" pitchFamily="49" charset="-122"/>
                    <a:cs typeface="Consolas" panose="020B0609020204030204" pitchFamily="49" charset="0"/>
                  </a:rPr>
                  <a:t>趟</a:t>
                </a:r>
                <a:endParaRPr lang="zh-CN" altLang="en-US" sz="2000" b="1">
                  <a:solidFill>
                    <a:srgbClr val="525252"/>
                  </a:solidFill>
                  <a:latin typeface="楷体" panose="02010609060101010101" pitchFamily="49" charset="-122"/>
                  <a:ea typeface="楷体" panose="02010609060101010101" pitchFamily="49" charset="-122"/>
                </a:endParaRPr>
              </a:p>
            </p:txBody>
          </p:sp>
          <p:sp>
            <p:nvSpPr>
              <p:cNvPr id="11" name="TextBox 51"/>
              <p:cNvSpPr txBox="1"/>
              <p:nvPr/>
            </p:nvSpPr>
            <p:spPr>
              <a:xfrm>
                <a:off x="302333" y="2906276"/>
                <a:ext cx="1941256" cy="447838"/>
              </a:xfrm>
              <a:prstGeom prst="rect">
                <a:avLst/>
              </a:prstGeom>
              <a:noFill/>
            </p:spPr>
            <p:txBody>
              <a:bodyPr wrap="square" rtlCol="0">
                <a:spAutoFit/>
              </a:bodyPr>
              <a:lstStyle/>
              <a:p>
                <a:pPr algn="l">
                  <a:lnSpc>
                    <a:spcPct val="100000"/>
                  </a:lnSpc>
                </a:pPr>
                <a:r>
                  <a:rPr lang="zh-CN" altLang="en-US" sz="2000" b="1">
                    <a:solidFill>
                      <a:srgbClr val="525252"/>
                    </a:solidFill>
                    <a:latin typeface="楷体" panose="02010609060101010101" pitchFamily="49" charset="-122"/>
                    <a:ea typeface="楷体" panose="02010609060101010101" pitchFamily="49" charset="-122"/>
                    <a:cs typeface="Consolas" panose="020B0609020204030204" pitchFamily="49" charset="0"/>
                  </a:rPr>
                  <a:t>每趟为</a:t>
                </a:r>
                <a:r>
                  <a:rPr lang="en-US" altLang="zh-CN" sz="2000" b="1">
                    <a:solidFill>
                      <a:srgbClr val="525252"/>
                    </a:solidFill>
                    <a:latin typeface="楷体" panose="02010609060101010101" pitchFamily="49" charset="-122"/>
                    <a:ea typeface="楷体" panose="02010609060101010101" pitchFamily="49" charset="-122"/>
                    <a:cs typeface="Consolas" panose="020B0609020204030204" pitchFamily="49" charset="0"/>
                  </a:rPr>
                  <a:t>O(</a:t>
                </a:r>
                <a:r>
                  <a:rPr lang="en-US" altLang="zh-CN" sz="2000" b="1" i="1">
                    <a:solidFill>
                      <a:srgbClr val="525252"/>
                    </a:solidFill>
                    <a:latin typeface="楷体" panose="02010609060101010101" pitchFamily="49" charset="-122"/>
                    <a:ea typeface="楷体" panose="02010609060101010101" pitchFamily="49" charset="-122"/>
                    <a:cs typeface="Consolas" panose="020B0609020204030204" pitchFamily="49" charset="0"/>
                  </a:rPr>
                  <a:t>n</a:t>
                </a:r>
                <a:r>
                  <a:rPr lang="en-US" altLang="zh-CN" sz="2000" b="1">
                    <a:solidFill>
                      <a:srgbClr val="525252"/>
                    </a:solidFill>
                    <a:latin typeface="楷体" panose="02010609060101010101" pitchFamily="49" charset="-122"/>
                    <a:ea typeface="楷体" panose="02010609060101010101" pitchFamily="49" charset="-122"/>
                    <a:cs typeface="Consolas" panose="020B0609020204030204" pitchFamily="49" charset="0"/>
                  </a:rPr>
                  <a:t>)</a:t>
                </a:r>
                <a:endParaRPr lang="zh-CN" altLang="en-US" sz="2000" b="1">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cxnSp>
            <p:nvCxnSpPr>
              <p:cNvPr id="12" name="直接箭头连接符 11"/>
              <p:cNvCxnSpPr/>
              <p:nvPr/>
            </p:nvCxnSpPr>
            <p:spPr>
              <a:xfrm>
                <a:off x="2143108" y="3071810"/>
                <a:ext cx="571504" cy="1588"/>
              </a:xfrm>
              <a:prstGeom prst="straightConnector1">
                <a:avLst/>
              </a:prstGeom>
              <a:ln w="19050">
                <a:solidFill>
                  <a:srgbClr val="C0262E"/>
                </a:solidFill>
                <a:tailEnd type="arrow"/>
              </a:ln>
            </p:spPr>
            <p:style>
              <a:lnRef idx="2">
                <a:schemeClr val="dk1"/>
              </a:lnRef>
              <a:fillRef idx="0">
                <a:schemeClr val="dk1"/>
              </a:fillRef>
              <a:effectRef idx="1">
                <a:schemeClr val="dk1"/>
              </a:effectRef>
              <a:fontRef idx="minor">
                <a:schemeClr val="tx1"/>
              </a:fontRef>
            </p:style>
          </p:cxnSp>
        </p:grpSp>
        <p:sp>
          <p:nvSpPr>
            <p:cNvPr id="13" name="矩形 12"/>
            <p:cNvSpPr/>
            <p:nvPr/>
          </p:nvSpPr>
          <p:spPr>
            <a:xfrm>
              <a:off x="1322024" y="3601056"/>
              <a:ext cx="5737033" cy="1731108"/>
            </a:xfrm>
            <a:prstGeom prst="rect">
              <a:avLst/>
            </a:prstGeom>
            <a:noFill/>
            <a:ln w="19050">
              <a:solidFill>
                <a:srgbClr val="52525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TextBox 45"/>
          <p:cNvSpPr txBox="1"/>
          <p:nvPr/>
        </p:nvSpPr>
        <p:spPr>
          <a:xfrm>
            <a:off x="7870466" y="2705725"/>
            <a:ext cx="2473308" cy="1446550"/>
          </a:xfrm>
          <a:prstGeom prst="rect">
            <a:avLst/>
          </a:prstGeom>
          <a:noFill/>
        </p:spPr>
        <p:txBody>
          <a:bodyPr wrap="square" rtlCol="0">
            <a:spAutoFit/>
          </a:bodyPr>
          <a:lstStyle/>
          <a:p>
            <a:pPr algn="l">
              <a:lnSpc>
                <a:spcPct val="100000"/>
              </a:lnSpc>
            </a:pPr>
            <a:r>
              <a:rPr lang="zh-CN" altLang="zh-CN" sz="2200" b="1" dirty="0">
                <a:solidFill>
                  <a:srgbClr val="525252"/>
                </a:solidFill>
                <a:latin typeface="楷体" panose="02010609060101010101" pitchFamily="49" charset="-122"/>
                <a:ea typeface="楷体" panose="02010609060101010101" pitchFamily="49" charset="-122"/>
              </a:rPr>
              <a:t>时间复杂度</a:t>
            </a:r>
            <a:r>
              <a:rPr lang="zh-CN" altLang="en-US" sz="2200" b="1" dirty="0">
                <a:solidFill>
                  <a:srgbClr val="525252"/>
                </a:solidFill>
                <a:latin typeface="楷体" panose="02010609060101010101" pitchFamily="49" charset="-122"/>
                <a:ea typeface="楷体" panose="02010609060101010101" pitchFamily="49" charset="-122"/>
              </a:rPr>
              <a:t>的</a:t>
            </a:r>
            <a:endParaRPr lang="en-US" altLang="zh-CN" sz="2200" b="1" dirty="0">
              <a:solidFill>
                <a:srgbClr val="525252"/>
              </a:solidFill>
              <a:latin typeface="楷体" panose="02010609060101010101" pitchFamily="49" charset="-122"/>
              <a:ea typeface="楷体" panose="02010609060101010101" pitchFamily="49" charset="-122"/>
            </a:endParaRPr>
          </a:p>
          <a:p>
            <a:pPr algn="l">
              <a:lnSpc>
                <a:spcPct val="100000"/>
              </a:lnSpc>
            </a:pPr>
            <a:r>
              <a:rPr lang="zh-CN" altLang="zh-CN" sz="2200" b="1" dirty="0">
                <a:solidFill>
                  <a:srgbClr val="525252"/>
                </a:solidFill>
                <a:latin typeface="楷体" panose="02010609060101010101" pitchFamily="49" charset="-122"/>
                <a:ea typeface="楷体" panose="02010609060101010101" pitchFamily="49" charset="-122"/>
              </a:rPr>
              <a:t>最好、最坏和</a:t>
            </a:r>
            <a:endParaRPr lang="en-US" altLang="zh-CN" sz="2200" b="1" dirty="0">
              <a:solidFill>
                <a:srgbClr val="525252"/>
              </a:solidFill>
              <a:latin typeface="楷体" panose="02010609060101010101" pitchFamily="49" charset="-122"/>
              <a:ea typeface="楷体" panose="02010609060101010101" pitchFamily="49" charset="-122"/>
            </a:endParaRPr>
          </a:p>
          <a:p>
            <a:pPr algn="l">
              <a:lnSpc>
                <a:spcPct val="100000"/>
              </a:lnSpc>
            </a:pPr>
            <a:r>
              <a:rPr lang="zh-CN" altLang="zh-CN" sz="2200" b="1" dirty="0">
                <a:solidFill>
                  <a:srgbClr val="525252"/>
                </a:solidFill>
                <a:latin typeface="楷体" panose="02010609060101010101" pitchFamily="49" charset="-122"/>
                <a:ea typeface="楷体" panose="02010609060101010101" pitchFamily="49" charset="-122"/>
              </a:rPr>
              <a:t>平均情况都是</a:t>
            </a:r>
            <a:endParaRPr lang="en-US" altLang="zh-CN" sz="2200" b="1" dirty="0">
              <a:solidFill>
                <a:srgbClr val="525252"/>
              </a:solidFill>
              <a:latin typeface="楷体" panose="02010609060101010101" pitchFamily="49" charset="-122"/>
              <a:ea typeface="楷体" panose="02010609060101010101" pitchFamily="49" charset="-122"/>
            </a:endParaRPr>
          </a:p>
          <a:p>
            <a:pPr algn="l">
              <a:lnSpc>
                <a:spcPct val="100000"/>
              </a:lnSpc>
            </a:pPr>
            <a:r>
              <a:rPr lang="en-US" altLang="zh-CN" sz="2200" b="1" dirty="0">
                <a:solidFill>
                  <a:srgbClr val="525252"/>
                </a:solidFill>
                <a:latin typeface="楷体" panose="02010609060101010101" pitchFamily="49" charset="-122"/>
                <a:ea typeface="楷体" panose="02010609060101010101" pitchFamily="49" charset="-122"/>
              </a:rPr>
              <a:t>O(nlog2n)</a:t>
            </a:r>
            <a:r>
              <a:rPr lang="zh-CN" altLang="zh-CN" sz="2200" b="1" dirty="0">
                <a:solidFill>
                  <a:srgbClr val="525252"/>
                </a:solidFill>
                <a:latin typeface="楷体" panose="02010609060101010101" pitchFamily="49" charset="-122"/>
                <a:ea typeface="楷体" panose="02010609060101010101" pitchFamily="49" charset="-122"/>
              </a:rPr>
              <a:t>。</a:t>
            </a:r>
            <a:endParaRPr lang="zh-CN" altLang="en-US" sz="2200" b="1" dirty="0">
              <a:solidFill>
                <a:srgbClr val="525252"/>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5015791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1000"/>
                                        <p:tgtEl>
                                          <p:spTgt spid="6"/>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1000"/>
                                        <p:tgtEl>
                                          <p:spTgt spid="14"/>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9" grpId="0"/>
      <p:bldP spid="6" grpId="0"/>
      <p:bldP spid="15"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518" y="1427290"/>
            <a:ext cx="3365402" cy="4646688"/>
          </a:xfrm>
          <a:prstGeom prst="rect">
            <a:avLst/>
          </a:prstGeom>
        </p:spPr>
      </p:pic>
      <p:sp>
        <p:nvSpPr>
          <p:cNvPr id="3" name="文本框 2"/>
          <p:cNvSpPr txBox="1"/>
          <p:nvPr/>
        </p:nvSpPr>
        <p:spPr>
          <a:xfrm>
            <a:off x="3742497" y="1546279"/>
            <a:ext cx="6815523" cy="923330"/>
          </a:xfrm>
          <a:prstGeom prst="rect">
            <a:avLst/>
          </a:prstGeom>
          <a:noFill/>
          <a:ln w="19050">
            <a:solidFill>
              <a:srgbClr val="525252"/>
            </a:solidFill>
            <a:prstDash val="dash"/>
          </a:ln>
        </p:spPr>
        <p:txBody>
          <a:bodyPr wrap="square">
            <a:spAutoFit/>
          </a:bodyPr>
          <a:lstStyle/>
          <a:p>
            <a:pPr marL="285750" indent="-285750" algn="l">
              <a:spcBef>
                <a:spcPts val="0"/>
              </a:spcBef>
              <a:buFont typeface="Arial" panose="020B0604020202020204" pitchFamily="34" charset="0"/>
              <a:buChar char="•"/>
            </a:pPr>
            <a:r>
              <a:rPr lang="zh-CN" altLang="en-US" b="1" dirty="0">
                <a:solidFill>
                  <a:srgbClr val="525252"/>
                </a:solidFill>
                <a:latin typeface="楷体" panose="02010609060101010101" pitchFamily="49" charset="-122"/>
                <a:ea typeface="楷体" panose="02010609060101010101" pitchFamily="49" charset="-122"/>
              </a:rPr>
              <a:t>归并排序过程中每次调用</a:t>
            </a:r>
            <a:r>
              <a:rPr lang="en-US" altLang="zh-CN" b="1" dirty="0">
                <a:solidFill>
                  <a:srgbClr val="525252"/>
                </a:solidFill>
                <a:latin typeface="楷体" panose="02010609060101010101" pitchFamily="49" charset="-122"/>
                <a:ea typeface="楷体" panose="02010609060101010101" pitchFamily="49" charset="-122"/>
              </a:rPr>
              <a:t>Merge</a:t>
            </a:r>
            <a:r>
              <a:rPr lang="zh-CN" altLang="en-US" b="1" dirty="0">
                <a:solidFill>
                  <a:srgbClr val="525252"/>
                </a:solidFill>
                <a:latin typeface="楷体" panose="02010609060101010101" pitchFamily="49" charset="-122"/>
                <a:ea typeface="楷体" panose="02010609060101010101" pitchFamily="49" charset="-122"/>
              </a:rPr>
              <a:t>都需要使用局部数组</a:t>
            </a:r>
            <a:r>
              <a:rPr lang="en-US" altLang="zh-CN" b="1" dirty="0">
                <a:solidFill>
                  <a:srgbClr val="525252"/>
                </a:solidFill>
                <a:latin typeface="楷体" panose="02010609060101010101" pitchFamily="49" charset="-122"/>
                <a:ea typeface="楷体" panose="02010609060101010101" pitchFamily="49" charset="-122"/>
              </a:rPr>
              <a:t>R1</a:t>
            </a:r>
            <a:r>
              <a:rPr lang="zh-CN" altLang="en-US" b="1" dirty="0">
                <a:solidFill>
                  <a:srgbClr val="525252"/>
                </a:solidFill>
                <a:latin typeface="楷体" panose="02010609060101010101" pitchFamily="49" charset="-122"/>
                <a:ea typeface="楷体" panose="02010609060101010101" pitchFamily="49" charset="-122"/>
              </a:rPr>
              <a:t>，但执行完后其空间被释放，但最后一趟排序一定是全部</a:t>
            </a:r>
            <a:r>
              <a:rPr lang="en-US" altLang="zh-CN" b="1" dirty="0">
                <a:solidFill>
                  <a:srgbClr val="525252"/>
                </a:solidFill>
                <a:latin typeface="楷体" panose="02010609060101010101" pitchFamily="49" charset="-122"/>
                <a:ea typeface="楷体" panose="02010609060101010101" pitchFamily="49" charset="-122"/>
              </a:rPr>
              <a:t>n</a:t>
            </a:r>
            <a:r>
              <a:rPr lang="zh-CN" altLang="en-US" b="1" dirty="0">
                <a:solidFill>
                  <a:srgbClr val="525252"/>
                </a:solidFill>
                <a:latin typeface="楷体" panose="02010609060101010101" pitchFamily="49" charset="-122"/>
                <a:ea typeface="楷体" panose="02010609060101010101" pitchFamily="49" charset="-122"/>
              </a:rPr>
              <a:t>个元素参与归并，所以总的辅助空间复杂度为</a:t>
            </a:r>
            <a:r>
              <a:rPr lang="en-US" altLang="zh-CN" b="1" dirty="0">
                <a:solidFill>
                  <a:srgbClr val="525252"/>
                </a:solidFill>
                <a:latin typeface="楷体" panose="02010609060101010101" pitchFamily="49" charset="-122"/>
                <a:ea typeface="楷体" panose="02010609060101010101" pitchFamily="49" charset="-122"/>
              </a:rPr>
              <a:t>O(n)</a:t>
            </a:r>
            <a:r>
              <a:rPr lang="zh-CN" altLang="en-US" b="1" dirty="0">
                <a:solidFill>
                  <a:srgbClr val="525252"/>
                </a:solidFill>
                <a:latin typeface="楷体" panose="02010609060101010101" pitchFamily="49" charset="-122"/>
                <a:ea typeface="楷体" panose="02010609060101010101" pitchFamily="49" charset="-122"/>
              </a:rPr>
              <a:t>。</a:t>
            </a:r>
          </a:p>
        </p:txBody>
      </p:sp>
      <p:sp>
        <p:nvSpPr>
          <p:cNvPr id="6" name="文本框 5"/>
          <p:cNvSpPr txBox="1"/>
          <p:nvPr/>
        </p:nvSpPr>
        <p:spPr>
          <a:xfrm>
            <a:off x="1053074" y="147116"/>
            <a:ext cx="4346062"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9.5.1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自底向上的二路归并排序</a:t>
            </a:r>
          </a:p>
        </p:txBody>
      </p:sp>
      <p:grpSp>
        <p:nvGrpSpPr>
          <p:cNvPr id="2" name="组合 115"/>
          <p:cNvGrpSpPr/>
          <p:nvPr/>
        </p:nvGrpSpPr>
        <p:grpSpPr>
          <a:xfrm>
            <a:off x="3738611" y="2821548"/>
            <a:ext cx="6738575" cy="3252430"/>
            <a:chOff x="1357290" y="1071546"/>
            <a:chExt cx="6215106" cy="3825024"/>
          </a:xfrm>
          <a:solidFill>
            <a:srgbClr val="E94A47"/>
          </a:solidFill>
        </p:grpSpPr>
        <p:sp>
          <p:nvSpPr>
            <p:cNvPr id="4" name="矩形 3"/>
            <p:cNvSpPr/>
            <p:nvPr/>
          </p:nvSpPr>
          <p:spPr>
            <a:xfrm>
              <a:off x="1357290" y="1071546"/>
              <a:ext cx="428628" cy="396000"/>
            </a:xfrm>
            <a:prstGeom prst="rect">
              <a:avLst/>
            </a:prstGeom>
            <a:grpFill/>
          </p:spPr>
          <p:style>
            <a:lnRef idx="1">
              <a:schemeClr val="accent3"/>
            </a:lnRef>
            <a:fillRef idx="2">
              <a:schemeClr val="accent3"/>
            </a:fillRef>
            <a:effectRef idx="1">
              <a:schemeClr val="accent3"/>
            </a:effectRef>
            <a:fontRef idx="minor">
              <a:schemeClr val="dk1"/>
            </a:fontRef>
          </p:style>
          <p:txBody>
            <a:bodyPr lIns="0" rIns="0" rtlCol="0" anchor="ctr"/>
            <a:lstStyle/>
            <a:p>
              <a:pPr algn="ctr">
                <a:lnSpc>
                  <a:spcPts val="2200"/>
                </a:lnSpc>
                <a:spcBef>
                  <a:spcPts val="0"/>
                </a:spcBef>
              </a:pPr>
              <a:r>
                <a:rPr lang="en-US" altLang="zh-CN" sz="1200" b="1">
                  <a:solidFill>
                    <a:schemeClr val="bg1"/>
                  </a:solidFill>
                  <a:latin typeface="楷体" panose="02010609060101010101" pitchFamily="49" charset="-122"/>
                  <a:ea typeface="楷体" panose="02010609060101010101" pitchFamily="49" charset="-122"/>
                </a:rPr>
                <a:t>18</a:t>
              </a:r>
              <a:endParaRPr lang="zh-CN" altLang="en-US" sz="1200" b="1">
                <a:solidFill>
                  <a:schemeClr val="bg1"/>
                </a:solidFill>
                <a:latin typeface="楷体" panose="02010609060101010101" pitchFamily="49" charset="-122"/>
                <a:ea typeface="楷体" panose="02010609060101010101" pitchFamily="49" charset="-122"/>
              </a:endParaRPr>
            </a:p>
          </p:txBody>
        </p:sp>
        <p:sp>
          <p:nvSpPr>
            <p:cNvPr id="7" name="矩形 6"/>
            <p:cNvSpPr/>
            <p:nvPr/>
          </p:nvSpPr>
          <p:spPr>
            <a:xfrm>
              <a:off x="2000232" y="1071546"/>
              <a:ext cx="428628" cy="396000"/>
            </a:xfrm>
            <a:prstGeom prst="rect">
              <a:avLst/>
            </a:prstGeom>
            <a:grpFill/>
          </p:spPr>
          <p:style>
            <a:lnRef idx="1">
              <a:schemeClr val="accent3"/>
            </a:lnRef>
            <a:fillRef idx="2">
              <a:schemeClr val="accent3"/>
            </a:fillRef>
            <a:effectRef idx="1">
              <a:schemeClr val="accent3"/>
            </a:effectRef>
            <a:fontRef idx="minor">
              <a:schemeClr val="dk1"/>
            </a:fontRef>
          </p:style>
          <p:txBody>
            <a:bodyPr lIns="0" rIns="0" rtlCol="0" anchor="ctr"/>
            <a:lstStyle/>
            <a:p>
              <a:pPr algn="ctr">
                <a:lnSpc>
                  <a:spcPts val="2200"/>
                </a:lnSpc>
                <a:spcBef>
                  <a:spcPts val="0"/>
                </a:spcBef>
              </a:pPr>
              <a:r>
                <a:rPr lang="en-US" altLang="zh-CN" sz="1200" b="1">
                  <a:solidFill>
                    <a:schemeClr val="bg1"/>
                  </a:solidFill>
                  <a:latin typeface="楷体" panose="02010609060101010101" pitchFamily="49" charset="-122"/>
                  <a:ea typeface="楷体" panose="02010609060101010101" pitchFamily="49" charset="-122"/>
                </a:rPr>
                <a:t>2</a:t>
              </a:r>
              <a:endParaRPr lang="zh-CN" altLang="en-US" sz="1200" b="1">
                <a:solidFill>
                  <a:schemeClr val="bg1"/>
                </a:solidFill>
                <a:latin typeface="楷体" panose="02010609060101010101" pitchFamily="49" charset="-122"/>
                <a:ea typeface="楷体" panose="02010609060101010101" pitchFamily="49" charset="-122"/>
              </a:endParaRPr>
            </a:p>
          </p:txBody>
        </p:sp>
        <p:sp>
          <p:nvSpPr>
            <p:cNvPr id="8" name="矩形 7"/>
            <p:cNvSpPr/>
            <p:nvPr/>
          </p:nvSpPr>
          <p:spPr>
            <a:xfrm>
              <a:off x="2643174" y="1071546"/>
              <a:ext cx="428628" cy="396000"/>
            </a:xfrm>
            <a:prstGeom prst="rect">
              <a:avLst/>
            </a:prstGeom>
            <a:grpFill/>
          </p:spPr>
          <p:style>
            <a:lnRef idx="1">
              <a:schemeClr val="accent3"/>
            </a:lnRef>
            <a:fillRef idx="2">
              <a:schemeClr val="accent3"/>
            </a:fillRef>
            <a:effectRef idx="1">
              <a:schemeClr val="accent3"/>
            </a:effectRef>
            <a:fontRef idx="minor">
              <a:schemeClr val="dk1"/>
            </a:fontRef>
          </p:style>
          <p:txBody>
            <a:bodyPr lIns="0" rIns="0" rtlCol="0" anchor="ctr"/>
            <a:lstStyle/>
            <a:p>
              <a:pPr algn="ctr">
                <a:lnSpc>
                  <a:spcPts val="2200"/>
                </a:lnSpc>
                <a:spcBef>
                  <a:spcPts val="0"/>
                </a:spcBef>
              </a:pPr>
              <a:r>
                <a:rPr lang="en-US" altLang="zh-CN" sz="1200" b="1">
                  <a:solidFill>
                    <a:schemeClr val="bg1"/>
                  </a:solidFill>
                  <a:latin typeface="楷体" panose="02010609060101010101" pitchFamily="49" charset="-122"/>
                  <a:ea typeface="楷体" panose="02010609060101010101" pitchFamily="49" charset="-122"/>
                </a:rPr>
                <a:t>20</a:t>
              </a:r>
            </a:p>
          </p:txBody>
        </p:sp>
        <p:sp>
          <p:nvSpPr>
            <p:cNvPr id="9" name="矩形 8"/>
            <p:cNvSpPr/>
            <p:nvPr/>
          </p:nvSpPr>
          <p:spPr>
            <a:xfrm>
              <a:off x="3286116" y="1071546"/>
              <a:ext cx="428628" cy="396000"/>
            </a:xfrm>
            <a:prstGeom prst="rect">
              <a:avLst/>
            </a:prstGeom>
            <a:grpFill/>
          </p:spPr>
          <p:style>
            <a:lnRef idx="1">
              <a:schemeClr val="accent3"/>
            </a:lnRef>
            <a:fillRef idx="2">
              <a:schemeClr val="accent3"/>
            </a:fillRef>
            <a:effectRef idx="1">
              <a:schemeClr val="accent3"/>
            </a:effectRef>
            <a:fontRef idx="minor">
              <a:schemeClr val="dk1"/>
            </a:fontRef>
          </p:style>
          <p:txBody>
            <a:bodyPr lIns="0" rIns="0" rtlCol="0" anchor="ctr"/>
            <a:lstStyle/>
            <a:p>
              <a:pPr algn="ctr">
                <a:lnSpc>
                  <a:spcPts val="2200"/>
                </a:lnSpc>
                <a:spcBef>
                  <a:spcPts val="0"/>
                </a:spcBef>
              </a:pPr>
              <a:r>
                <a:rPr lang="en-US" altLang="zh-CN" sz="1200" b="1">
                  <a:solidFill>
                    <a:schemeClr val="bg1"/>
                  </a:solidFill>
                  <a:latin typeface="楷体" panose="02010609060101010101" pitchFamily="49" charset="-122"/>
                  <a:ea typeface="楷体" panose="02010609060101010101" pitchFamily="49" charset="-122"/>
                </a:rPr>
                <a:t>34</a:t>
              </a:r>
              <a:endParaRPr lang="zh-CN" altLang="en-US" sz="1200" b="1">
                <a:solidFill>
                  <a:schemeClr val="bg1"/>
                </a:solidFill>
                <a:latin typeface="楷体" panose="02010609060101010101" pitchFamily="49" charset="-122"/>
                <a:ea typeface="楷体" panose="02010609060101010101" pitchFamily="49" charset="-122"/>
              </a:endParaRPr>
            </a:p>
          </p:txBody>
        </p:sp>
        <p:sp>
          <p:nvSpPr>
            <p:cNvPr id="10" name="矩形 9"/>
            <p:cNvSpPr/>
            <p:nvPr/>
          </p:nvSpPr>
          <p:spPr>
            <a:xfrm>
              <a:off x="3929058" y="1071546"/>
              <a:ext cx="428628" cy="396000"/>
            </a:xfrm>
            <a:prstGeom prst="rect">
              <a:avLst/>
            </a:prstGeom>
            <a:grpFill/>
          </p:spPr>
          <p:style>
            <a:lnRef idx="1">
              <a:schemeClr val="accent3"/>
            </a:lnRef>
            <a:fillRef idx="2">
              <a:schemeClr val="accent3"/>
            </a:fillRef>
            <a:effectRef idx="1">
              <a:schemeClr val="accent3"/>
            </a:effectRef>
            <a:fontRef idx="minor">
              <a:schemeClr val="dk1"/>
            </a:fontRef>
          </p:style>
          <p:txBody>
            <a:bodyPr lIns="0" rIns="0" rtlCol="0" anchor="ctr"/>
            <a:lstStyle/>
            <a:p>
              <a:pPr algn="ctr">
                <a:lnSpc>
                  <a:spcPts val="2200"/>
                </a:lnSpc>
                <a:spcBef>
                  <a:spcPts val="0"/>
                </a:spcBef>
              </a:pPr>
              <a:r>
                <a:rPr lang="en-US" altLang="zh-CN" sz="1200" b="1">
                  <a:solidFill>
                    <a:schemeClr val="bg1"/>
                  </a:solidFill>
                  <a:latin typeface="楷体" panose="02010609060101010101" pitchFamily="49" charset="-122"/>
                  <a:ea typeface="楷体" panose="02010609060101010101" pitchFamily="49" charset="-122"/>
                </a:rPr>
                <a:t>12</a:t>
              </a:r>
              <a:endParaRPr lang="zh-CN" altLang="en-US" sz="1200" b="1">
                <a:solidFill>
                  <a:schemeClr val="bg1"/>
                </a:solidFill>
                <a:latin typeface="楷体" panose="02010609060101010101" pitchFamily="49" charset="-122"/>
                <a:ea typeface="楷体" panose="02010609060101010101" pitchFamily="49" charset="-122"/>
              </a:endParaRPr>
            </a:p>
          </p:txBody>
        </p:sp>
        <p:sp>
          <p:nvSpPr>
            <p:cNvPr id="11" name="矩形 10"/>
            <p:cNvSpPr/>
            <p:nvPr/>
          </p:nvSpPr>
          <p:spPr>
            <a:xfrm>
              <a:off x="4572000" y="1071546"/>
              <a:ext cx="428628" cy="396000"/>
            </a:xfrm>
            <a:prstGeom prst="rect">
              <a:avLst/>
            </a:prstGeom>
            <a:grpFill/>
          </p:spPr>
          <p:style>
            <a:lnRef idx="1">
              <a:schemeClr val="accent3"/>
            </a:lnRef>
            <a:fillRef idx="2">
              <a:schemeClr val="accent3"/>
            </a:fillRef>
            <a:effectRef idx="1">
              <a:schemeClr val="accent3"/>
            </a:effectRef>
            <a:fontRef idx="minor">
              <a:schemeClr val="dk1"/>
            </a:fontRef>
          </p:style>
          <p:txBody>
            <a:bodyPr lIns="0" rIns="0" rtlCol="0" anchor="ctr"/>
            <a:lstStyle/>
            <a:p>
              <a:pPr algn="ctr">
                <a:lnSpc>
                  <a:spcPts val="2200"/>
                </a:lnSpc>
                <a:spcBef>
                  <a:spcPts val="0"/>
                </a:spcBef>
              </a:pPr>
              <a:r>
                <a:rPr lang="en-US" altLang="zh-CN" sz="1200" b="1">
                  <a:solidFill>
                    <a:schemeClr val="bg1"/>
                  </a:solidFill>
                  <a:latin typeface="楷体" panose="02010609060101010101" pitchFamily="49" charset="-122"/>
                  <a:ea typeface="楷体" panose="02010609060101010101" pitchFamily="49" charset="-122"/>
                </a:rPr>
                <a:t>32</a:t>
              </a:r>
              <a:endParaRPr lang="zh-CN" altLang="en-US" sz="1200" b="1">
                <a:solidFill>
                  <a:schemeClr val="bg1"/>
                </a:solidFill>
                <a:latin typeface="楷体" panose="02010609060101010101" pitchFamily="49" charset="-122"/>
                <a:ea typeface="楷体" panose="02010609060101010101" pitchFamily="49" charset="-122"/>
              </a:endParaRPr>
            </a:p>
          </p:txBody>
        </p:sp>
        <p:sp>
          <p:nvSpPr>
            <p:cNvPr id="12" name="矩形 11"/>
            <p:cNvSpPr/>
            <p:nvPr/>
          </p:nvSpPr>
          <p:spPr>
            <a:xfrm>
              <a:off x="5214942" y="1071546"/>
              <a:ext cx="428628" cy="396000"/>
            </a:xfrm>
            <a:prstGeom prst="rect">
              <a:avLst/>
            </a:prstGeom>
            <a:grpFill/>
          </p:spPr>
          <p:style>
            <a:lnRef idx="1">
              <a:schemeClr val="accent3"/>
            </a:lnRef>
            <a:fillRef idx="2">
              <a:schemeClr val="accent3"/>
            </a:fillRef>
            <a:effectRef idx="1">
              <a:schemeClr val="accent3"/>
            </a:effectRef>
            <a:fontRef idx="minor">
              <a:schemeClr val="dk1"/>
            </a:fontRef>
          </p:style>
          <p:txBody>
            <a:bodyPr lIns="0" rIns="0" rtlCol="0" anchor="ctr"/>
            <a:lstStyle/>
            <a:p>
              <a:pPr algn="ctr">
                <a:lnSpc>
                  <a:spcPts val="2200"/>
                </a:lnSpc>
                <a:spcBef>
                  <a:spcPts val="0"/>
                </a:spcBef>
              </a:pPr>
              <a:r>
                <a:rPr lang="en-US" altLang="zh-CN" sz="1200" b="1">
                  <a:solidFill>
                    <a:schemeClr val="bg1"/>
                  </a:solidFill>
                  <a:latin typeface="楷体" panose="02010609060101010101" pitchFamily="49" charset="-122"/>
                  <a:ea typeface="楷体" panose="02010609060101010101" pitchFamily="49" charset="-122"/>
                </a:rPr>
                <a:t>6</a:t>
              </a:r>
              <a:endParaRPr lang="zh-CN" altLang="en-US" sz="1200" b="1">
                <a:solidFill>
                  <a:schemeClr val="bg1"/>
                </a:solidFill>
                <a:latin typeface="楷体" panose="02010609060101010101" pitchFamily="49" charset="-122"/>
                <a:ea typeface="楷体" panose="02010609060101010101" pitchFamily="49" charset="-122"/>
              </a:endParaRPr>
            </a:p>
          </p:txBody>
        </p:sp>
        <p:sp>
          <p:nvSpPr>
            <p:cNvPr id="13" name="矩形 12"/>
            <p:cNvSpPr/>
            <p:nvPr/>
          </p:nvSpPr>
          <p:spPr>
            <a:xfrm>
              <a:off x="5857884" y="1071546"/>
              <a:ext cx="428628" cy="396000"/>
            </a:xfrm>
            <a:prstGeom prst="rect">
              <a:avLst/>
            </a:prstGeom>
            <a:grpFill/>
          </p:spPr>
          <p:style>
            <a:lnRef idx="1">
              <a:schemeClr val="accent3"/>
            </a:lnRef>
            <a:fillRef idx="2">
              <a:schemeClr val="accent3"/>
            </a:fillRef>
            <a:effectRef idx="1">
              <a:schemeClr val="accent3"/>
            </a:effectRef>
            <a:fontRef idx="minor">
              <a:schemeClr val="dk1"/>
            </a:fontRef>
          </p:style>
          <p:txBody>
            <a:bodyPr lIns="0" rIns="0" rtlCol="0" anchor="ctr"/>
            <a:lstStyle/>
            <a:p>
              <a:pPr algn="ctr">
                <a:lnSpc>
                  <a:spcPts val="2200"/>
                </a:lnSpc>
                <a:spcBef>
                  <a:spcPts val="0"/>
                </a:spcBef>
              </a:pPr>
              <a:r>
                <a:rPr lang="en-US" altLang="zh-CN" sz="1200" b="1">
                  <a:solidFill>
                    <a:schemeClr val="bg1"/>
                  </a:solidFill>
                  <a:latin typeface="楷体" panose="02010609060101010101" pitchFamily="49" charset="-122"/>
                  <a:ea typeface="楷体" panose="02010609060101010101" pitchFamily="49" charset="-122"/>
                </a:rPr>
                <a:t>16</a:t>
              </a:r>
              <a:endParaRPr lang="zh-CN" altLang="en-US" sz="1200" b="1">
                <a:solidFill>
                  <a:schemeClr val="bg1"/>
                </a:solidFill>
                <a:latin typeface="楷体" panose="02010609060101010101" pitchFamily="49" charset="-122"/>
                <a:ea typeface="楷体" panose="02010609060101010101" pitchFamily="49" charset="-122"/>
              </a:endParaRPr>
            </a:p>
          </p:txBody>
        </p:sp>
        <p:sp>
          <p:nvSpPr>
            <p:cNvPr id="14" name="矩形 13"/>
            <p:cNvSpPr/>
            <p:nvPr/>
          </p:nvSpPr>
          <p:spPr>
            <a:xfrm>
              <a:off x="6500826" y="1071546"/>
              <a:ext cx="428628" cy="396000"/>
            </a:xfrm>
            <a:prstGeom prst="rect">
              <a:avLst/>
            </a:prstGeom>
            <a:grpFill/>
          </p:spPr>
          <p:style>
            <a:lnRef idx="1">
              <a:schemeClr val="accent3"/>
            </a:lnRef>
            <a:fillRef idx="2">
              <a:schemeClr val="accent3"/>
            </a:fillRef>
            <a:effectRef idx="1">
              <a:schemeClr val="accent3"/>
            </a:effectRef>
            <a:fontRef idx="minor">
              <a:schemeClr val="dk1"/>
            </a:fontRef>
          </p:style>
          <p:txBody>
            <a:bodyPr lIns="0" rIns="0" rtlCol="0" anchor="ctr"/>
            <a:lstStyle/>
            <a:p>
              <a:pPr algn="ctr">
                <a:lnSpc>
                  <a:spcPts val="2200"/>
                </a:lnSpc>
                <a:spcBef>
                  <a:spcPts val="0"/>
                </a:spcBef>
              </a:pPr>
              <a:r>
                <a:rPr lang="en-US" altLang="zh-CN" sz="1200" b="1">
                  <a:solidFill>
                    <a:schemeClr val="bg1"/>
                  </a:solidFill>
                  <a:latin typeface="楷体" panose="02010609060101010101" pitchFamily="49" charset="-122"/>
                  <a:ea typeface="楷体" panose="02010609060101010101" pitchFamily="49" charset="-122"/>
                </a:rPr>
                <a:t>1</a:t>
              </a:r>
              <a:endParaRPr lang="zh-CN" altLang="en-US" sz="1200" b="1">
                <a:solidFill>
                  <a:schemeClr val="bg1"/>
                </a:solidFill>
                <a:latin typeface="楷体" panose="02010609060101010101" pitchFamily="49" charset="-122"/>
                <a:ea typeface="楷体" panose="02010609060101010101" pitchFamily="49" charset="-122"/>
              </a:endParaRPr>
            </a:p>
          </p:txBody>
        </p:sp>
        <p:sp>
          <p:nvSpPr>
            <p:cNvPr id="15" name="矩形 14"/>
            <p:cNvSpPr/>
            <p:nvPr/>
          </p:nvSpPr>
          <p:spPr>
            <a:xfrm>
              <a:off x="7143768" y="1071546"/>
              <a:ext cx="428628" cy="396000"/>
            </a:xfrm>
            <a:prstGeom prst="rect">
              <a:avLst/>
            </a:prstGeom>
            <a:grpFill/>
          </p:spPr>
          <p:style>
            <a:lnRef idx="1">
              <a:schemeClr val="accent3"/>
            </a:lnRef>
            <a:fillRef idx="2">
              <a:schemeClr val="accent3"/>
            </a:fillRef>
            <a:effectRef idx="1">
              <a:schemeClr val="accent3"/>
            </a:effectRef>
            <a:fontRef idx="minor">
              <a:schemeClr val="dk1"/>
            </a:fontRef>
          </p:style>
          <p:txBody>
            <a:bodyPr lIns="0" rIns="0" rtlCol="0" anchor="ctr"/>
            <a:lstStyle/>
            <a:p>
              <a:pPr algn="ctr">
                <a:lnSpc>
                  <a:spcPts val="2200"/>
                </a:lnSpc>
                <a:spcBef>
                  <a:spcPts val="0"/>
                </a:spcBef>
              </a:pPr>
              <a:r>
                <a:rPr lang="en-US" altLang="zh-CN" sz="1200" b="1">
                  <a:solidFill>
                    <a:schemeClr val="bg1"/>
                  </a:solidFill>
                  <a:latin typeface="楷体" panose="02010609060101010101" pitchFamily="49" charset="-122"/>
                  <a:ea typeface="楷体" panose="02010609060101010101" pitchFamily="49" charset="-122"/>
                </a:rPr>
                <a:t>15</a:t>
              </a:r>
              <a:endParaRPr lang="zh-CN" altLang="en-US" sz="1200" b="1">
                <a:solidFill>
                  <a:schemeClr val="bg1"/>
                </a:solidFill>
                <a:latin typeface="楷体" panose="02010609060101010101" pitchFamily="49" charset="-122"/>
                <a:ea typeface="楷体" panose="02010609060101010101" pitchFamily="49" charset="-122"/>
              </a:endParaRPr>
            </a:p>
          </p:txBody>
        </p:sp>
        <p:sp>
          <p:nvSpPr>
            <p:cNvPr id="16" name="矩形 15"/>
            <p:cNvSpPr/>
            <p:nvPr/>
          </p:nvSpPr>
          <p:spPr>
            <a:xfrm>
              <a:off x="1357290" y="1928802"/>
              <a:ext cx="1071570" cy="396000"/>
            </a:xfrm>
            <a:prstGeom prst="rec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200" b="1">
                  <a:solidFill>
                    <a:schemeClr val="bg1"/>
                  </a:solidFill>
                  <a:latin typeface="楷体" panose="02010609060101010101" pitchFamily="49" charset="-122"/>
                  <a:ea typeface="楷体" panose="02010609060101010101" pitchFamily="49" charset="-122"/>
                </a:rPr>
                <a:t>2      18</a:t>
              </a:r>
              <a:endParaRPr lang="zh-CN" altLang="en-US" sz="1200" b="1">
                <a:solidFill>
                  <a:schemeClr val="bg1"/>
                </a:solidFill>
                <a:latin typeface="楷体" panose="02010609060101010101" pitchFamily="49" charset="-122"/>
                <a:ea typeface="楷体" panose="02010609060101010101" pitchFamily="49" charset="-122"/>
              </a:endParaRPr>
            </a:p>
          </p:txBody>
        </p:sp>
        <p:sp>
          <p:nvSpPr>
            <p:cNvPr id="17" name="矩形 16"/>
            <p:cNvSpPr/>
            <p:nvPr/>
          </p:nvSpPr>
          <p:spPr>
            <a:xfrm>
              <a:off x="2643174" y="1928802"/>
              <a:ext cx="1071570" cy="396000"/>
            </a:xfrm>
            <a:prstGeom prst="rec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200" b="1">
                  <a:solidFill>
                    <a:schemeClr val="bg1"/>
                  </a:solidFill>
                  <a:latin typeface="楷体" panose="02010609060101010101" pitchFamily="49" charset="-122"/>
                  <a:ea typeface="楷体" panose="02010609060101010101" pitchFamily="49" charset="-122"/>
                </a:rPr>
                <a:t>20     34</a:t>
              </a:r>
              <a:endParaRPr lang="zh-CN" altLang="en-US" sz="1200" b="1">
                <a:solidFill>
                  <a:schemeClr val="bg1"/>
                </a:solidFill>
                <a:latin typeface="楷体" panose="02010609060101010101" pitchFamily="49" charset="-122"/>
                <a:ea typeface="楷体" panose="02010609060101010101" pitchFamily="49" charset="-122"/>
              </a:endParaRPr>
            </a:p>
          </p:txBody>
        </p:sp>
        <p:sp>
          <p:nvSpPr>
            <p:cNvPr id="18" name="矩形 17"/>
            <p:cNvSpPr/>
            <p:nvPr/>
          </p:nvSpPr>
          <p:spPr>
            <a:xfrm>
              <a:off x="3929058" y="1928802"/>
              <a:ext cx="1071570" cy="396000"/>
            </a:xfrm>
            <a:prstGeom prst="rec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200" b="1">
                  <a:solidFill>
                    <a:schemeClr val="bg1"/>
                  </a:solidFill>
                  <a:latin typeface="楷体" panose="02010609060101010101" pitchFamily="49" charset="-122"/>
                  <a:ea typeface="楷体" panose="02010609060101010101" pitchFamily="49" charset="-122"/>
                </a:rPr>
                <a:t>12     32</a:t>
              </a:r>
              <a:endParaRPr lang="zh-CN" altLang="en-US" sz="1200" b="1">
                <a:solidFill>
                  <a:schemeClr val="bg1"/>
                </a:solidFill>
                <a:latin typeface="楷体" panose="02010609060101010101" pitchFamily="49" charset="-122"/>
                <a:ea typeface="楷体" panose="02010609060101010101" pitchFamily="49" charset="-122"/>
              </a:endParaRPr>
            </a:p>
          </p:txBody>
        </p:sp>
        <p:sp>
          <p:nvSpPr>
            <p:cNvPr id="19" name="矩形 18"/>
            <p:cNvSpPr/>
            <p:nvPr/>
          </p:nvSpPr>
          <p:spPr>
            <a:xfrm>
              <a:off x="5214942" y="1928802"/>
              <a:ext cx="1071570" cy="396000"/>
            </a:xfrm>
            <a:prstGeom prst="rec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200" b="1">
                  <a:solidFill>
                    <a:schemeClr val="bg1"/>
                  </a:solidFill>
                  <a:latin typeface="楷体" panose="02010609060101010101" pitchFamily="49" charset="-122"/>
                  <a:ea typeface="楷体" panose="02010609060101010101" pitchFamily="49" charset="-122"/>
                </a:rPr>
                <a:t>6     16</a:t>
              </a:r>
              <a:endParaRPr lang="zh-CN" altLang="en-US" sz="1200" b="1">
                <a:solidFill>
                  <a:schemeClr val="bg1"/>
                </a:solidFill>
                <a:latin typeface="楷体" panose="02010609060101010101" pitchFamily="49" charset="-122"/>
                <a:ea typeface="楷体" panose="02010609060101010101" pitchFamily="49" charset="-122"/>
              </a:endParaRPr>
            </a:p>
          </p:txBody>
        </p:sp>
        <p:sp>
          <p:nvSpPr>
            <p:cNvPr id="20" name="矩形 19"/>
            <p:cNvSpPr/>
            <p:nvPr/>
          </p:nvSpPr>
          <p:spPr>
            <a:xfrm>
              <a:off x="6500826" y="1928802"/>
              <a:ext cx="1071570" cy="396000"/>
            </a:xfrm>
            <a:prstGeom prst="rec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200" b="1">
                  <a:solidFill>
                    <a:schemeClr val="bg1"/>
                  </a:solidFill>
                  <a:latin typeface="楷体" panose="02010609060101010101" pitchFamily="49" charset="-122"/>
                  <a:ea typeface="楷体" panose="02010609060101010101" pitchFamily="49" charset="-122"/>
                </a:rPr>
                <a:t>1      15</a:t>
              </a:r>
              <a:endParaRPr lang="zh-CN" altLang="en-US" sz="1200" b="1">
                <a:solidFill>
                  <a:schemeClr val="bg1"/>
                </a:solidFill>
                <a:latin typeface="楷体" panose="02010609060101010101" pitchFamily="49" charset="-122"/>
                <a:ea typeface="楷体" panose="02010609060101010101" pitchFamily="49" charset="-122"/>
              </a:endParaRPr>
            </a:p>
          </p:txBody>
        </p:sp>
        <p:cxnSp>
          <p:nvCxnSpPr>
            <p:cNvPr id="21" name="直接连接符 20"/>
            <p:cNvCxnSpPr>
              <a:stCxn id="4" idx="2"/>
              <a:endCxn id="16" idx="0"/>
            </p:cNvCxnSpPr>
            <p:nvPr/>
          </p:nvCxnSpPr>
          <p:spPr>
            <a:xfrm rot="16200000" flipH="1">
              <a:off x="1501711" y="1537438"/>
              <a:ext cx="461256" cy="321471"/>
            </a:xfrm>
            <a:prstGeom prst="line">
              <a:avLst/>
            </a:prstGeom>
            <a:grpFill/>
            <a:ln w="19050">
              <a:tailEnd type="none"/>
            </a:ln>
          </p:spPr>
          <p:style>
            <a:lnRef idx="2">
              <a:schemeClr val="dk1"/>
            </a:lnRef>
            <a:fillRef idx="0">
              <a:schemeClr val="dk1"/>
            </a:fillRef>
            <a:effectRef idx="1">
              <a:schemeClr val="dk1"/>
            </a:effectRef>
            <a:fontRef idx="minor">
              <a:schemeClr val="tx1"/>
            </a:fontRef>
          </p:style>
        </p:cxnSp>
        <p:cxnSp>
          <p:nvCxnSpPr>
            <p:cNvPr id="22" name="直接连接符 21"/>
            <p:cNvCxnSpPr>
              <a:stCxn id="7" idx="2"/>
              <a:endCxn id="16" idx="0"/>
            </p:cNvCxnSpPr>
            <p:nvPr/>
          </p:nvCxnSpPr>
          <p:spPr>
            <a:xfrm rot="5400000">
              <a:off x="1823183" y="1537439"/>
              <a:ext cx="461256" cy="321471"/>
            </a:xfrm>
            <a:prstGeom prst="line">
              <a:avLst/>
            </a:prstGeom>
            <a:grpFill/>
            <a:ln w="19050">
              <a:tailEnd type="none"/>
            </a:ln>
          </p:spPr>
          <p:style>
            <a:lnRef idx="2">
              <a:schemeClr val="dk1"/>
            </a:lnRef>
            <a:fillRef idx="0">
              <a:schemeClr val="dk1"/>
            </a:fillRef>
            <a:effectRef idx="1">
              <a:schemeClr val="dk1"/>
            </a:effectRef>
            <a:fontRef idx="minor">
              <a:schemeClr val="tx1"/>
            </a:fontRef>
          </p:style>
        </p:cxnSp>
        <p:cxnSp>
          <p:nvCxnSpPr>
            <p:cNvPr id="23" name="直接连接符 22"/>
            <p:cNvCxnSpPr>
              <a:stCxn id="8" idx="2"/>
              <a:endCxn id="17" idx="0"/>
            </p:cNvCxnSpPr>
            <p:nvPr/>
          </p:nvCxnSpPr>
          <p:spPr>
            <a:xfrm rot="16200000" flipH="1">
              <a:off x="2787595" y="1537438"/>
              <a:ext cx="461256" cy="321471"/>
            </a:xfrm>
            <a:prstGeom prst="line">
              <a:avLst/>
            </a:prstGeom>
            <a:grpFill/>
            <a:ln w="19050">
              <a:tailEnd type="none"/>
            </a:ln>
          </p:spPr>
          <p:style>
            <a:lnRef idx="2">
              <a:schemeClr val="dk1"/>
            </a:lnRef>
            <a:fillRef idx="0">
              <a:schemeClr val="dk1"/>
            </a:fillRef>
            <a:effectRef idx="1">
              <a:schemeClr val="dk1"/>
            </a:effectRef>
            <a:fontRef idx="minor">
              <a:schemeClr val="tx1"/>
            </a:fontRef>
          </p:style>
        </p:cxnSp>
        <p:cxnSp>
          <p:nvCxnSpPr>
            <p:cNvPr id="24" name="直接连接符 23"/>
            <p:cNvCxnSpPr>
              <a:stCxn id="9" idx="2"/>
              <a:endCxn id="17" idx="0"/>
            </p:cNvCxnSpPr>
            <p:nvPr/>
          </p:nvCxnSpPr>
          <p:spPr>
            <a:xfrm rot="5400000">
              <a:off x="3109067" y="1537439"/>
              <a:ext cx="461256" cy="321471"/>
            </a:xfrm>
            <a:prstGeom prst="line">
              <a:avLst/>
            </a:prstGeom>
            <a:grpFill/>
            <a:ln w="19050">
              <a:tailEnd type="none"/>
            </a:ln>
          </p:spPr>
          <p:style>
            <a:lnRef idx="2">
              <a:schemeClr val="dk1"/>
            </a:lnRef>
            <a:fillRef idx="0">
              <a:schemeClr val="dk1"/>
            </a:fillRef>
            <a:effectRef idx="1">
              <a:schemeClr val="dk1"/>
            </a:effectRef>
            <a:fontRef idx="minor">
              <a:schemeClr val="tx1"/>
            </a:fontRef>
          </p:style>
        </p:cxnSp>
        <p:cxnSp>
          <p:nvCxnSpPr>
            <p:cNvPr id="25" name="直接连接符 24"/>
            <p:cNvCxnSpPr>
              <a:stCxn id="10" idx="2"/>
              <a:endCxn id="18" idx="0"/>
            </p:cNvCxnSpPr>
            <p:nvPr/>
          </p:nvCxnSpPr>
          <p:spPr>
            <a:xfrm rot="16200000" flipH="1">
              <a:off x="4073479" y="1537438"/>
              <a:ext cx="461256" cy="321471"/>
            </a:xfrm>
            <a:prstGeom prst="line">
              <a:avLst/>
            </a:prstGeom>
            <a:grpFill/>
            <a:ln w="19050">
              <a:tailEnd type="none"/>
            </a:ln>
          </p:spPr>
          <p:style>
            <a:lnRef idx="2">
              <a:schemeClr val="dk1"/>
            </a:lnRef>
            <a:fillRef idx="0">
              <a:schemeClr val="dk1"/>
            </a:fillRef>
            <a:effectRef idx="1">
              <a:schemeClr val="dk1"/>
            </a:effectRef>
            <a:fontRef idx="minor">
              <a:schemeClr val="tx1"/>
            </a:fontRef>
          </p:style>
        </p:cxnSp>
        <p:cxnSp>
          <p:nvCxnSpPr>
            <p:cNvPr id="26" name="直接连接符 25"/>
            <p:cNvCxnSpPr>
              <a:stCxn id="11" idx="2"/>
              <a:endCxn id="18" idx="0"/>
            </p:cNvCxnSpPr>
            <p:nvPr/>
          </p:nvCxnSpPr>
          <p:spPr>
            <a:xfrm rot="5400000">
              <a:off x="4394951" y="1537439"/>
              <a:ext cx="461256" cy="321471"/>
            </a:xfrm>
            <a:prstGeom prst="line">
              <a:avLst/>
            </a:prstGeom>
            <a:grpFill/>
            <a:ln w="19050">
              <a:tailEnd type="none"/>
            </a:ln>
          </p:spPr>
          <p:style>
            <a:lnRef idx="2">
              <a:schemeClr val="dk1"/>
            </a:lnRef>
            <a:fillRef idx="0">
              <a:schemeClr val="dk1"/>
            </a:fillRef>
            <a:effectRef idx="1">
              <a:schemeClr val="dk1"/>
            </a:effectRef>
            <a:fontRef idx="minor">
              <a:schemeClr val="tx1"/>
            </a:fontRef>
          </p:style>
        </p:cxnSp>
        <p:cxnSp>
          <p:nvCxnSpPr>
            <p:cNvPr id="27" name="直接连接符 26"/>
            <p:cNvCxnSpPr>
              <a:stCxn id="12" idx="2"/>
              <a:endCxn id="19" idx="0"/>
            </p:cNvCxnSpPr>
            <p:nvPr/>
          </p:nvCxnSpPr>
          <p:spPr>
            <a:xfrm rot="16200000" flipH="1">
              <a:off x="5359363" y="1537438"/>
              <a:ext cx="461256" cy="321471"/>
            </a:xfrm>
            <a:prstGeom prst="line">
              <a:avLst/>
            </a:prstGeom>
            <a:grpFill/>
            <a:ln w="19050">
              <a:tailEnd type="none"/>
            </a:ln>
          </p:spPr>
          <p:style>
            <a:lnRef idx="2">
              <a:schemeClr val="dk1"/>
            </a:lnRef>
            <a:fillRef idx="0">
              <a:schemeClr val="dk1"/>
            </a:fillRef>
            <a:effectRef idx="1">
              <a:schemeClr val="dk1"/>
            </a:effectRef>
            <a:fontRef idx="minor">
              <a:schemeClr val="tx1"/>
            </a:fontRef>
          </p:style>
        </p:cxnSp>
        <p:cxnSp>
          <p:nvCxnSpPr>
            <p:cNvPr id="28" name="直接连接符 27"/>
            <p:cNvCxnSpPr>
              <a:stCxn id="13" idx="2"/>
              <a:endCxn id="19" idx="0"/>
            </p:cNvCxnSpPr>
            <p:nvPr/>
          </p:nvCxnSpPr>
          <p:spPr>
            <a:xfrm rot="5400000">
              <a:off x="5680835" y="1537439"/>
              <a:ext cx="461256" cy="321471"/>
            </a:xfrm>
            <a:prstGeom prst="line">
              <a:avLst/>
            </a:prstGeom>
            <a:grpFill/>
            <a:ln w="19050">
              <a:tailEnd type="none"/>
            </a:ln>
          </p:spPr>
          <p:style>
            <a:lnRef idx="2">
              <a:schemeClr val="dk1"/>
            </a:lnRef>
            <a:fillRef idx="0">
              <a:schemeClr val="dk1"/>
            </a:fillRef>
            <a:effectRef idx="1">
              <a:schemeClr val="dk1"/>
            </a:effectRef>
            <a:fontRef idx="minor">
              <a:schemeClr val="tx1"/>
            </a:fontRef>
          </p:style>
        </p:cxnSp>
        <p:cxnSp>
          <p:nvCxnSpPr>
            <p:cNvPr id="29" name="直接连接符 28"/>
            <p:cNvCxnSpPr>
              <a:stCxn id="14" idx="2"/>
              <a:endCxn id="20" idx="0"/>
            </p:cNvCxnSpPr>
            <p:nvPr/>
          </p:nvCxnSpPr>
          <p:spPr>
            <a:xfrm rot="16200000" flipH="1">
              <a:off x="6645247" y="1537438"/>
              <a:ext cx="461256" cy="321471"/>
            </a:xfrm>
            <a:prstGeom prst="line">
              <a:avLst/>
            </a:prstGeom>
            <a:grpFill/>
            <a:ln w="19050">
              <a:tailEnd type="none"/>
            </a:ln>
          </p:spPr>
          <p:style>
            <a:lnRef idx="2">
              <a:schemeClr val="dk1"/>
            </a:lnRef>
            <a:fillRef idx="0">
              <a:schemeClr val="dk1"/>
            </a:fillRef>
            <a:effectRef idx="1">
              <a:schemeClr val="dk1"/>
            </a:effectRef>
            <a:fontRef idx="minor">
              <a:schemeClr val="tx1"/>
            </a:fontRef>
          </p:style>
        </p:cxnSp>
        <p:cxnSp>
          <p:nvCxnSpPr>
            <p:cNvPr id="30" name="直接连接符 29"/>
            <p:cNvCxnSpPr>
              <a:stCxn id="15" idx="2"/>
              <a:endCxn id="20" idx="0"/>
            </p:cNvCxnSpPr>
            <p:nvPr/>
          </p:nvCxnSpPr>
          <p:spPr>
            <a:xfrm rot="5400000">
              <a:off x="6966719" y="1537439"/>
              <a:ext cx="461256" cy="321471"/>
            </a:xfrm>
            <a:prstGeom prst="line">
              <a:avLst/>
            </a:prstGeom>
            <a:grpFill/>
            <a:ln w="19050">
              <a:tailEnd type="none"/>
            </a:ln>
          </p:spPr>
          <p:style>
            <a:lnRef idx="2">
              <a:schemeClr val="dk1"/>
            </a:lnRef>
            <a:fillRef idx="0">
              <a:schemeClr val="dk1"/>
            </a:fillRef>
            <a:effectRef idx="1">
              <a:schemeClr val="dk1"/>
            </a:effectRef>
            <a:fontRef idx="minor">
              <a:schemeClr val="tx1"/>
            </a:fontRef>
          </p:style>
        </p:cxnSp>
        <p:sp>
          <p:nvSpPr>
            <p:cNvPr id="31" name="矩形 30"/>
            <p:cNvSpPr/>
            <p:nvPr/>
          </p:nvSpPr>
          <p:spPr>
            <a:xfrm>
              <a:off x="1357290" y="2818686"/>
              <a:ext cx="2357454" cy="396000"/>
            </a:xfrm>
            <a:prstGeom prst="rec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200" b="1">
                  <a:solidFill>
                    <a:schemeClr val="bg1"/>
                  </a:solidFill>
                  <a:latin typeface="楷体" panose="02010609060101010101" pitchFamily="49" charset="-122"/>
                  <a:ea typeface="楷体" panose="02010609060101010101" pitchFamily="49" charset="-122"/>
                </a:rPr>
                <a:t>2      18    20    34</a:t>
              </a:r>
              <a:endParaRPr lang="zh-CN" altLang="en-US" sz="1200" b="1">
                <a:solidFill>
                  <a:schemeClr val="bg1"/>
                </a:solidFill>
                <a:latin typeface="楷体" panose="02010609060101010101" pitchFamily="49" charset="-122"/>
                <a:ea typeface="楷体" panose="02010609060101010101" pitchFamily="49" charset="-122"/>
              </a:endParaRPr>
            </a:p>
          </p:txBody>
        </p:sp>
        <p:sp>
          <p:nvSpPr>
            <p:cNvPr id="32" name="矩形 31"/>
            <p:cNvSpPr/>
            <p:nvPr/>
          </p:nvSpPr>
          <p:spPr>
            <a:xfrm>
              <a:off x="3929058" y="2857496"/>
              <a:ext cx="2357454" cy="396000"/>
            </a:xfrm>
            <a:prstGeom prst="rec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200" b="1">
                  <a:solidFill>
                    <a:schemeClr val="bg1"/>
                  </a:solidFill>
                  <a:latin typeface="楷体" panose="02010609060101010101" pitchFamily="49" charset="-122"/>
                  <a:ea typeface="楷体" panose="02010609060101010101" pitchFamily="49" charset="-122"/>
                </a:rPr>
                <a:t>6       12     16      32</a:t>
              </a:r>
              <a:endParaRPr lang="zh-CN" altLang="en-US" sz="1200" b="1">
                <a:solidFill>
                  <a:schemeClr val="bg1"/>
                </a:solidFill>
                <a:latin typeface="楷体" panose="02010609060101010101" pitchFamily="49" charset="-122"/>
                <a:ea typeface="楷体" panose="02010609060101010101" pitchFamily="49" charset="-122"/>
              </a:endParaRPr>
            </a:p>
          </p:txBody>
        </p:sp>
        <p:sp>
          <p:nvSpPr>
            <p:cNvPr id="33" name="矩形 32"/>
            <p:cNvSpPr/>
            <p:nvPr/>
          </p:nvSpPr>
          <p:spPr>
            <a:xfrm>
              <a:off x="6500826" y="2857496"/>
              <a:ext cx="1071570" cy="396000"/>
            </a:xfrm>
            <a:prstGeom prst="rec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200" b="1">
                  <a:solidFill>
                    <a:schemeClr val="bg1"/>
                  </a:solidFill>
                  <a:latin typeface="楷体" panose="02010609060101010101" pitchFamily="49" charset="-122"/>
                  <a:ea typeface="楷体" panose="02010609060101010101" pitchFamily="49" charset="-122"/>
                </a:rPr>
                <a:t>1      15</a:t>
              </a:r>
              <a:endParaRPr lang="zh-CN" altLang="en-US" sz="1200" b="1">
                <a:solidFill>
                  <a:schemeClr val="bg1"/>
                </a:solidFill>
                <a:latin typeface="楷体" panose="02010609060101010101" pitchFamily="49" charset="-122"/>
                <a:ea typeface="楷体" panose="02010609060101010101" pitchFamily="49" charset="-122"/>
              </a:endParaRPr>
            </a:p>
          </p:txBody>
        </p:sp>
        <p:cxnSp>
          <p:nvCxnSpPr>
            <p:cNvPr id="34" name="直接连接符 33"/>
            <p:cNvCxnSpPr>
              <a:stCxn id="16" idx="2"/>
              <a:endCxn id="31" idx="0"/>
            </p:cNvCxnSpPr>
            <p:nvPr/>
          </p:nvCxnSpPr>
          <p:spPr>
            <a:xfrm rot="16200000" flipH="1">
              <a:off x="1967604" y="2250273"/>
              <a:ext cx="493884" cy="642942"/>
            </a:xfrm>
            <a:prstGeom prst="line">
              <a:avLst/>
            </a:prstGeom>
            <a:grpFill/>
            <a:ln w="19050">
              <a:tailEnd type="none"/>
            </a:ln>
          </p:spPr>
          <p:style>
            <a:lnRef idx="2">
              <a:schemeClr val="dk1"/>
            </a:lnRef>
            <a:fillRef idx="0">
              <a:schemeClr val="dk1"/>
            </a:fillRef>
            <a:effectRef idx="1">
              <a:schemeClr val="dk1"/>
            </a:effectRef>
            <a:fontRef idx="minor">
              <a:schemeClr val="tx1"/>
            </a:fontRef>
          </p:style>
        </p:cxnSp>
        <p:cxnSp>
          <p:nvCxnSpPr>
            <p:cNvPr id="35" name="直接连接符 34"/>
            <p:cNvCxnSpPr>
              <a:stCxn id="17" idx="2"/>
              <a:endCxn id="31" idx="0"/>
            </p:cNvCxnSpPr>
            <p:nvPr/>
          </p:nvCxnSpPr>
          <p:spPr>
            <a:xfrm rot="5400000">
              <a:off x="2610546" y="2250273"/>
              <a:ext cx="493884" cy="642942"/>
            </a:xfrm>
            <a:prstGeom prst="line">
              <a:avLst/>
            </a:prstGeom>
            <a:grpFill/>
            <a:ln w="19050">
              <a:tailEnd type="none"/>
            </a:ln>
          </p:spPr>
          <p:style>
            <a:lnRef idx="2">
              <a:schemeClr val="dk1"/>
            </a:lnRef>
            <a:fillRef idx="0">
              <a:schemeClr val="dk1"/>
            </a:fillRef>
            <a:effectRef idx="1">
              <a:schemeClr val="dk1"/>
            </a:effectRef>
            <a:fontRef idx="minor">
              <a:schemeClr val="tx1"/>
            </a:fontRef>
          </p:style>
        </p:cxnSp>
        <p:cxnSp>
          <p:nvCxnSpPr>
            <p:cNvPr id="36" name="直接连接符 35"/>
            <p:cNvCxnSpPr>
              <a:stCxn id="18" idx="2"/>
              <a:endCxn id="32" idx="0"/>
            </p:cNvCxnSpPr>
            <p:nvPr/>
          </p:nvCxnSpPr>
          <p:spPr>
            <a:xfrm rot="16200000" flipH="1">
              <a:off x="4519967" y="2269678"/>
              <a:ext cx="532694" cy="642942"/>
            </a:xfrm>
            <a:prstGeom prst="line">
              <a:avLst/>
            </a:prstGeom>
            <a:grpFill/>
            <a:ln w="19050">
              <a:tailEnd type="none"/>
            </a:ln>
          </p:spPr>
          <p:style>
            <a:lnRef idx="2">
              <a:schemeClr val="dk1"/>
            </a:lnRef>
            <a:fillRef idx="0">
              <a:schemeClr val="dk1"/>
            </a:fillRef>
            <a:effectRef idx="1">
              <a:schemeClr val="dk1"/>
            </a:effectRef>
            <a:fontRef idx="minor">
              <a:schemeClr val="tx1"/>
            </a:fontRef>
          </p:style>
        </p:cxnSp>
        <p:cxnSp>
          <p:nvCxnSpPr>
            <p:cNvPr id="37" name="直接连接符 36"/>
            <p:cNvCxnSpPr>
              <a:stCxn id="19" idx="2"/>
              <a:endCxn id="32" idx="0"/>
            </p:cNvCxnSpPr>
            <p:nvPr/>
          </p:nvCxnSpPr>
          <p:spPr>
            <a:xfrm rot="5400000">
              <a:off x="5162909" y="2269678"/>
              <a:ext cx="532694" cy="642942"/>
            </a:xfrm>
            <a:prstGeom prst="line">
              <a:avLst/>
            </a:prstGeom>
            <a:grpFill/>
            <a:ln w="19050">
              <a:tailEnd type="none"/>
            </a:ln>
          </p:spPr>
          <p:style>
            <a:lnRef idx="2">
              <a:schemeClr val="dk1"/>
            </a:lnRef>
            <a:fillRef idx="0">
              <a:schemeClr val="dk1"/>
            </a:fillRef>
            <a:effectRef idx="1">
              <a:schemeClr val="dk1"/>
            </a:effectRef>
            <a:fontRef idx="minor">
              <a:schemeClr val="tx1"/>
            </a:fontRef>
          </p:style>
        </p:cxnSp>
        <p:sp>
          <p:nvSpPr>
            <p:cNvPr id="38" name="矩形 37"/>
            <p:cNvSpPr/>
            <p:nvPr/>
          </p:nvSpPr>
          <p:spPr>
            <a:xfrm>
              <a:off x="1357290" y="3643314"/>
              <a:ext cx="4929222" cy="396000"/>
            </a:xfrm>
            <a:prstGeom prst="rect">
              <a:avLst/>
            </a:prstGeom>
            <a:solidFill>
              <a:srgbClr val="C0262E"/>
            </a:solidFill>
            <a:ln>
              <a:solidFill>
                <a:srgbClr val="525252"/>
              </a:solidFill>
            </a:ln>
          </p:spPr>
          <p:style>
            <a:lnRef idx="1">
              <a:schemeClr val="accent6"/>
            </a:lnRef>
            <a:fillRef idx="2">
              <a:schemeClr val="accent6"/>
            </a:fillRef>
            <a:effectRef idx="1">
              <a:schemeClr val="accent6"/>
            </a:effectRef>
            <a:fontRef idx="minor">
              <a:schemeClr val="dk1"/>
            </a:fontRef>
          </p:style>
          <p:txBody>
            <a:bodyPr rtlCol="0" anchor="ctr"/>
            <a:lstStyle/>
            <a:p>
              <a:pPr algn="ctr">
                <a:lnSpc>
                  <a:spcPts val="2200"/>
                </a:lnSpc>
                <a:spcBef>
                  <a:spcPts val="0"/>
                </a:spcBef>
              </a:pPr>
              <a:r>
                <a:rPr lang="en-US" altLang="zh-CN" sz="1200" b="1" dirty="0">
                  <a:solidFill>
                    <a:schemeClr val="bg1"/>
                  </a:solidFill>
                  <a:latin typeface="楷体" panose="02010609060101010101" pitchFamily="49" charset="-122"/>
                  <a:ea typeface="楷体" panose="02010609060101010101" pitchFamily="49" charset="-122"/>
                </a:rPr>
                <a:t>2        6        12       16      18      20      32       34</a:t>
              </a:r>
              <a:endParaRPr lang="zh-CN" altLang="en-US" sz="1200" b="1" dirty="0">
                <a:solidFill>
                  <a:schemeClr val="bg1"/>
                </a:solidFill>
                <a:latin typeface="楷体" panose="02010609060101010101" pitchFamily="49" charset="-122"/>
                <a:ea typeface="楷体" panose="02010609060101010101" pitchFamily="49" charset="-122"/>
              </a:endParaRPr>
            </a:p>
          </p:txBody>
        </p:sp>
        <p:sp>
          <p:nvSpPr>
            <p:cNvPr id="39" name="矩形 38"/>
            <p:cNvSpPr/>
            <p:nvPr/>
          </p:nvSpPr>
          <p:spPr>
            <a:xfrm>
              <a:off x="6500826" y="3643314"/>
              <a:ext cx="1071570" cy="396000"/>
            </a:xfrm>
            <a:prstGeom prst="rect">
              <a:avLst/>
            </a:prstGeom>
            <a:solidFill>
              <a:srgbClr val="C0262E"/>
            </a:solidFill>
            <a:ln>
              <a:solidFill>
                <a:srgbClr val="525252"/>
              </a:solidFill>
            </a:ln>
          </p:spPr>
          <p:style>
            <a:lnRef idx="1">
              <a:schemeClr val="accent6"/>
            </a:lnRef>
            <a:fillRef idx="2">
              <a:schemeClr val="accent6"/>
            </a:fillRef>
            <a:effectRef idx="1">
              <a:schemeClr val="accent6"/>
            </a:effectRef>
            <a:fontRef idx="minor">
              <a:schemeClr val="dk1"/>
            </a:fontRef>
          </p:style>
          <p:txBody>
            <a:bodyPr rtlCol="0" anchor="ctr"/>
            <a:lstStyle/>
            <a:p>
              <a:pPr algn="ctr">
                <a:lnSpc>
                  <a:spcPts val="2200"/>
                </a:lnSpc>
                <a:spcBef>
                  <a:spcPts val="0"/>
                </a:spcBef>
              </a:pPr>
              <a:r>
                <a:rPr lang="en-US" altLang="zh-CN" sz="1200" b="1" dirty="0">
                  <a:solidFill>
                    <a:schemeClr val="bg1"/>
                  </a:solidFill>
                  <a:latin typeface="楷体" panose="02010609060101010101" pitchFamily="49" charset="-122"/>
                  <a:ea typeface="楷体" panose="02010609060101010101" pitchFamily="49" charset="-122"/>
                </a:rPr>
                <a:t>1      15</a:t>
              </a:r>
              <a:endParaRPr lang="zh-CN" altLang="en-US" sz="1200" b="1" dirty="0">
                <a:solidFill>
                  <a:schemeClr val="bg1"/>
                </a:solidFill>
                <a:latin typeface="楷体" panose="02010609060101010101" pitchFamily="49" charset="-122"/>
                <a:ea typeface="楷体" panose="02010609060101010101" pitchFamily="49" charset="-122"/>
              </a:endParaRPr>
            </a:p>
          </p:txBody>
        </p:sp>
        <p:cxnSp>
          <p:nvCxnSpPr>
            <p:cNvPr id="40" name="直接连接符 39"/>
            <p:cNvCxnSpPr>
              <a:stCxn id="31" idx="2"/>
              <a:endCxn id="38" idx="0"/>
            </p:cNvCxnSpPr>
            <p:nvPr/>
          </p:nvCxnSpPr>
          <p:spPr>
            <a:xfrm rot="16200000" flipH="1">
              <a:off x="2964645" y="2786058"/>
              <a:ext cx="428628" cy="1285884"/>
            </a:xfrm>
            <a:prstGeom prst="line">
              <a:avLst/>
            </a:prstGeom>
            <a:grpFill/>
            <a:ln w="19050">
              <a:tailEnd type="none"/>
            </a:ln>
          </p:spPr>
          <p:style>
            <a:lnRef idx="2">
              <a:schemeClr val="dk1"/>
            </a:lnRef>
            <a:fillRef idx="0">
              <a:schemeClr val="dk1"/>
            </a:fillRef>
            <a:effectRef idx="1">
              <a:schemeClr val="dk1"/>
            </a:effectRef>
            <a:fontRef idx="minor">
              <a:schemeClr val="tx1"/>
            </a:fontRef>
          </p:style>
        </p:cxnSp>
        <p:cxnSp>
          <p:nvCxnSpPr>
            <p:cNvPr id="41" name="直接连接符 40"/>
            <p:cNvCxnSpPr>
              <a:stCxn id="32" idx="2"/>
              <a:endCxn id="38" idx="0"/>
            </p:cNvCxnSpPr>
            <p:nvPr/>
          </p:nvCxnSpPr>
          <p:spPr>
            <a:xfrm rot="5400000">
              <a:off x="4269934" y="2805463"/>
              <a:ext cx="389818" cy="1285884"/>
            </a:xfrm>
            <a:prstGeom prst="line">
              <a:avLst/>
            </a:prstGeom>
            <a:grpFill/>
            <a:ln w="19050">
              <a:tailEnd type="none"/>
            </a:ln>
          </p:spPr>
          <p:style>
            <a:lnRef idx="2">
              <a:schemeClr val="dk1"/>
            </a:lnRef>
            <a:fillRef idx="0">
              <a:schemeClr val="dk1"/>
            </a:fillRef>
            <a:effectRef idx="1">
              <a:schemeClr val="dk1"/>
            </a:effectRef>
            <a:fontRef idx="minor">
              <a:schemeClr val="tx1"/>
            </a:fontRef>
          </p:style>
        </p:cxnSp>
        <p:sp>
          <p:nvSpPr>
            <p:cNvPr id="42" name="矩形 41"/>
            <p:cNvSpPr/>
            <p:nvPr/>
          </p:nvSpPr>
          <p:spPr>
            <a:xfrm>
              <a:off x="1357290" y="4500570"/>
              <a:ext cx="6215106" cy="396000"/>
            </a:xfrm>
            <a:prstGeom prst="rec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200"/>
                </a:lnSpc>
                <a:spcBef>
                  <a:spcPts val="0"/>
                </a:spcBef>
              </a:pPr>
              <a:r>
                <a:rPr lang="en-US" altLang="zh-CN" sz="1200" b="1">
                  <a:solidFill>
                    <a:schemeClr val="bg1"/>
                  </a:solidFill>
                  <a:latin typeface="楷体" panose="02010609060101010101" pitchFamily="49" charset="-122"/>
                  <a:ea typeface="楷体" panose="02010609060101010101" pitchFamily="49" charset="-122"/>
                </a:rPr>
                <a:t>1        2        6        12       15       16      18      20      32       34</a:t>
              </a:r>
              <a:endParaRPr lang="zh-CN" altLang="en-US" sz="1200" b="1">
                <a:solidFill>
                  <a:schemeClr val="bg1"/>
                </a:solidFill>
                <a:latin typeface="楷体" panose="02010609060101010101" pitchFamily="49" charset="-122"/>
                <a:ea typeface="楷体" panose="02010609060101010101" pitchFamily="49" charset="-122"/>
              </a:endParaRPr>
            </a:p>
          </p:txBody>
        </p:sp>
        <p:cxnSp>
          <p:nvCxnSpPr>
            <p:cNvPr id="43" name="直接连接符 42"/>
            <p:cNvCxnSpPr>
              <a:stCxn id="38" idx="2"/>
              <a:endCxn id="42" idx="0"/>
            </p:cNvCxnSpPr>
            <p:nvPr/>
          </p:nvCxnSpPr>
          <p:spPr>
            <a:xfrm rot="16200000" flipH="1">
              <a:off x="3912744" y="3948471"/>
              <a:ext cx="461256" cy="642942"/>
            </a:xfrm>
            <a:prstGeom prst="line">
              <a:avLst/>
            </a:prstGeom>
            <a:grpFill/>
            <a:ln w="19050">
              <a:tailEnd type="none"/>
            </a:ln>
          </p:spPr>
          <p:style>
            <a:lnRef idx="2">
              <a:schemeClr val="dk1"/>
            </a:lnRef>
            <a:fillRef idx="0">
              <a:schemeClr val="dk1"/>
            </a:fillRef>
            <a:effectRef idx="1">
              <a:schemeClr val="dk1"/>
            </a:effectRef>
            <a:fontRef idx="minor">
              <a:schemeClr val="tx1"/>
            </a:fontRef>
          </p:style>
        </p:cxnSp>
        <p:cxnSp>
          <p:nvCxnSpPr>
            <p:cNvPr id="44" name="直接连接符 43"/>
            <p:cNvCxnSpPr>
              <a:stCxn id="39" idx="2"/>
              <a:endCxn id="42" idx="0"/>
            </p:cNvCxnSpPr>
            <p:nvPr/>
          </p:nvCxnSpPr>
          <p:spPr>
            <a:xfrm rot="5400000">
              <a:off x="5520099" y="2984058"/>
              <a:ext cx="461256" cy="2571768"/>
            </a:xfrm>
            <a:prstGeom prst="line">
              <a:avLst/>
            </a:prstGeom>
            <a:grpFill/>
            <a:ln w="19050">
              <a:tailEnd type="non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752149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1000"/>
                                        <p:tgtEl>
                                          <p:spTgt spid="3"/>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60"/>
          <p:cNvSpPr txBox="1"/>
          <p:nvPr/>
        </p:nvSpPr>
        <p:spPr>
          <a:xfrm>
            <a:off x="5732877" y="2517346"/>
            <a:ext cx="5250166" cy="2790187"/>
          </a:xfrm>
          <a:prstGeom prst="rect">
            <a:avLst/>
          </a:prstGeom>
          <a:noFill/>
          <a:ln w="19050">
            <a:solidFill>
              <a:srgbClr val="525252"/>
            </a:solidFill>
            <a:prstDash val="dash"/>
            <a:miter lim="800000"/>
          </a:ln>
          <a:effectLst/>
        </p:spPr>
        <p:txBody>
          <a:bodyPr wrap="square">
            <a:spAutoFit/>
          </a:bodyPr>
          <a:lstStyle>
            <a:defPPr>
              <a:defRPr lang="zh-CN"/>
            </a:defPPr>
            <a:lvl1pPr marL="252095" indent="-252095" algn="just">
              <a:lnSpc>
                <a:spcPct val="130000"/>
              </a:lnSpc>
              <a:buFont typeface="Arial" panose="020B0604020202020204" pitchFamily="34" charset="0"/>
              <a:buChar char="•"/>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50000"/>
              </a:lnSpc>
            </a:pPr>
            <a:r>
              <a:rPr lang="zh-CN" altLang="en-US" dirty="0"/>
              <a:t>三路归并的归并树的高度为</a:t>
            </a:r>
            <a:r>
              <a:rPr lang="en-US" altLang="zh-CN" dirty="0"/>
              <a:t>log3n</a:t>
            </a:r>
            <a:r>
              <a:rPr lang="zh-CN" altLang="en-US" dirty="0"/>
              <a:t>，同样一次三路归并的时间为</a:t>
            </a:r>
            <a:r>
              <a:rPr lang="en-US" altLang="zh-CN" dirty="0"/>
              <a:t>O(n)</a:t>
            </a:r>
            <a:r>
              <a:rPr lang="zh-CN" altLang="en-US" dirty="0"/>
              <a:t>，所以三路归并排序的时间复杂度为</a:t>
            </a:r>
            <a:r>
              <a:rPr lang="en-US" altLang="zh-CN" dirty="0"/>
              <a:t>O(nlog3n)</a:t>
            </a:r>
            <a:r>
              <a:rPr lang="zh-CN" altLang="en-US" dirty="0"/>
              <a:t>。</a:t>
            </a:r>
          </a:p>
          <a:p>
            <a:pPr>
              <a:lnSpc>
                <a:spcPct val="150000"/>
              </a:lnSpc>
            </a:pPr>
            <a:r>
              <a:rPr lang="zh-CN" altLang="en-US" dirty="0"/>
              <a:t>而</a:t>
            </a:r>
            <a:r>
              <a:rPr lang="en-US" altLang="zh-CN" dirty="0"/>
              <a:t>nlog3n=nlog2n/log23</a:t>
            </a:r>
            <a:r>
              <a:rPr lang="zh-CN" altLang="en-US" dirty="0"/>
              <a:t>，即</a:t>
            </a:r>
            <a:r>
              <a:rPr lang="en-US" altLang="zh-CN" dirty="0"/>
              <a:t>O(nlog3n)=O(nlog2n)</a:t>
            </a:r>
            <a:r>
              <a:rPr lang="zh-CN" altLang="en-US" dirty="0"/>
              <a:t>，也就是说，三路归并排序与二路归并排序的时间复杂度相同。</a:t>
            </a:r>
          </a:p>
        </p:txBody>
      </p:sp>
      <p:sp>
        <p:nvSpPr>
          <p:cNvPr id="2" name="文本框 1"/>
          <p:cNvSpPr txBox="1"/>
          <p:nvPr/>
        </p:nvSpPr>
        <p:spPr>
          <a:xfrm>
            <a:off x="1053074" y="147116"/>
            <a:ext cx="4346062"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9.5.1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自底向上的二路归并排序</a:t>
            </a:r>
          </a:p>
        </p:txBody>
      </p:sp>
      <p:grpSp>
        <p:nvGrpSpPr>
          <p:cNvPr id="41" name="组合 40"/>
          <p:cNvGrpSpPr/>
          <p:nvPr/>
        </p:nvGrpSpPr>
        <p:grpSpPr>
          <a:xfrm>
            <a:off x="1473626" y="2349500"/>
            <a:ext cx="3311525" cy="1079500"/>
            <a:chOff x="1539613" y="1771186"/>
            <a:chExt cx="3311525" cy="1079500"/>
          </a:xfrm>
        </p:grpSpPr>
        <p:sp>
          <p:nvSpPr>
            <p:cNvPr id="3" name="Rectangle 4"/>
            <p:cNvSpPr>
              <a:spLocks noChangeAspect="1" noChangeArrowheads="1"/>
            </p:cNvSpPr>
            <p:nvPr/>
          </p:nvSpPr>
          <p:spPr bwMode="auto">
            <a:xfrm>
              <a:off x="2331776" y="1771186"/>
              <a:ext cx="1727200" cy="1079500"/>
            </a:xfrm>
            <a:prstGeom prst="rect">
              <a:avLst/>
            </a:prstGeom>
            <a:solidFill>
              <a:srgbClr val="E94A47"/>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pPr algn="ctr"/>
              <a:r>
                <a:rPr lang="zh-CN" altLang="en-US" sz="2400" b="1" dirty="0">
                  <a:solidFill>
                    <a:srgbClr val="FFFFFF"/>
                  </a:solidFill>
                  <a:latin typeface="仿宋" panose="02010609060101010101" pitchFamily="49" charset="-122"/>
                  <a:ea typeface="仿宋" panose="02010609060101010101" pitchFamily="49" charset="-122"/>
                </a:rPr>
                <a:t>二路归并</a:t>
              </a:r>
            </a:p>
          </p:txBody>
        </p:sp>
        <p:sp>
          <p:nvSpPr>
            <p:cNvPr id="16" name="Line 5"/>
            <p:cNvSpPr>
              <a:spLocks noChangeShapeType="1"/>
            </p:cNvSpPr>
            <p:nvPr/>
          </p:nvSpPr>
          <p:spPr bwMode="auto">
            <a:xfrm>
              <a:off x="1539613" y="2058523"/>
              <a:ext cx="792163" cy="0"/>
            </a:xfrm>
            <a:prstGeom prst="line">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sz="2000" b="1">
                <a:solidFill>
                  <a:srgbClr val="FFFFFF"/>
                </a:solidFill>
              </a:endParaRPr>
            </a:p>
          </p:txBody>
        </p:sp>
        <p:sp>
          <p:nvSpPr>
            <p:cNvPr id="17" name="Line 6"/>
            <p:cNvSpPr>
              <a:spLocks noChangeShapeType="1"/>
            </p:cNvSpPr>
            <p:nvPr/>
          </p:nvSpPr>
          <p:spPr bwMode="auto">
            <a:xfrm>
              <a:off x="1552313" y="2491911"/>
              <a:ext cx="792163" cy="0"/>
            </a:xfrm>
            <a:prstGeom prst="line">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sz="2000" b="1">
                <a:solidFill>
                  <a:srgbClr val="FFFFFF"/>
                </a:solidFill>
              </a:endParaRPr>
            </a:p>
          </p:txBody>
        </p:sp>
        <p:sp>
          <p:nvSpPr>
            <p:cNvPr id="18" name="Line 7"/>
            <p:cNvSpPr>
              <a:spLocks noChangeShapeType="1"/>
            </p:cNvSpPr>
            <p:nvPr/>
          </p:nvSpPr>
          <p:spPr bwMode="auto">
            <a:xfrm>
              <a:off x="4058976" y="2276011"/>
              <a:ext cx="792162" cy="0"/>
            </a:xfrm>
            <a:prstGeom prst="line">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sz="2000" b="1">
                <a:solidFill>
                  <a:srgbClr val="FFFFFF"/>
                </a:solidFill>
              </a:endParaRPr>
            </a:p>
          </p:txBody>
        </p:sp>
      </p:grpSp>
      <p:grpSp>
        <p:nvGrpSpPr>
          <p:cNvPr id="40" name="组合 39"/>
          <p:cNvGrpSpPr/>
          <p:nvPr/>
        </p:nvGrpSpPr>
        <p:grpSpPr>
          <a:xfrm>
            <a:off x="1387901" y="4164402"/>
            <a:ext cx="3397250" cy="1079500"/>
            <a:chOff x="1526913" y="3707976"/>
            <a:chExt cx="3397250" cy="1079500"/>
          </a:xfrm>
        </p:grpSpPr>
        <p:sp>
          <p:nvSpPr>
            <p:cNvPr id="27" name="Rectangle 9"/>
            <p:cNvSpPr>
              <a:spLocks noChangeAspect="1" noChangeArrowheads="1"/>
            </p:cNvSpPr>
            <p:nvPr/>
          </p:nvSpPr>
          <p:spPr bwMode="auto">
            <a:xfrm>
              <a:off x="2344464" y="3707976"/>
              <a:ext cx="1800225" cy="1079500"/>
            </a:xfrm>
            <a:prstGeom prst="rect">
              <a:avLst/>
            </a:prstGeom>
            <a:solidFill>
              <a:srgbClr val="E94A47"/>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pPr algn="ctr"/>
              <a:r>
                <a:rPr lang="zh-CN" altLang="en-US" sz="2400" b="1" dirty="0">
                  <a:solidFill>
                    <a:srgbClr val="FFFFFF"/>
                  </a:solidFill>
                  <a:latin typeface="仿宋" panose="02010609060101010101" pitchFamily="49" charset="-122"/>
                  <a:ea typeface="仿宋" panose="02010609060101010101" pitchFamily="49" charset="-122"/>
                </a:rPr>
                <a:t>多路归并</a:t>
              </a:r>
            </a:p>
          </p:txBody>
        </p:sp>
        <p:sp>
          <p:nvSpPr>
            <p:cNvPr id="28" name="Line 10"/>
            <p:cNvSpPr>
              <a:spLocks noChangeShapeType="1"/>
            </p:cNvSpPr>
            <p:nvPr/>
          </p:nvSpPr>
          <p:spPr bwMode="auto">
            <a:xfrm>
              <a:off x="1539613" y="4038716"/>
              <a:ext cx="792163" cy="0"/>
            </a:xfrm>
            <a:prstGeom prst="line">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sz="2000" b="1">
                <a:solidFill>
                  <a:srgbClr val="FFFFFF"/>
                </a:solidFill>
              </a:endParaRPr>
            </a:p>
          </p:txBody>
        </p:sp>
        <p:sp>
          <p:nvSpPr>
            <p:cNvPr id="29" name="Line 11"/>
            <p:cNvSpPr>
              <a:spLocks noChangeShapeType="1"/>
            </p:cNvSpPr>
            <p:nvPr/>
          </p:nvSpPr>
          <p:spPr bwMode="auto">
            <a:xfrm>
              <a:off x="1539613" y="4472104"/>
              <a:ext cx="792163" cy="0"/>
            </a:xfrm>
            <a:prstGeom prst="line">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sz="2000" b="1">
                <a:solidFill>
                  <a:srgbClr val="FFFFFF"/>
                </a:solidFill>
              </a:endParaRPr>
            </a:p>
          </p:txBody>
        </p:sp>
        <p:sp>
          <p:nvSpPr>
            <p:cNvPr id="30" name="Line 12"/>
            <p:cNvSpPr>
              <a:spLocks noChangeShapeType="1"/>
            </p:cNvSpPr>
            <p:nvPr/>
          </p:nvSpPr>
          <p:spPr bwMode="auto">
            <a:xfrm>
              <a:off x="4132001" y="4256204"/>
              <a:ext cx="792162" cy="0"/>
            </a:xfrm>
            <a:prstGeom prst="line">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sz="2000" b="1">
                <a:solidFill>
                  <a:srgbClr val="FFFFFF"/>
                </a:solidFill>
              </a:endParaRPr>
            </a:p>
          </p:txBody>
        </p:sp>
        <p:sp>
          <p:nvSpPr>
            <p:cNvPr id="31" name="Line 13"/>
            <p:cNvSpPr>
              <a:spLocks noChangeShapeType="1"/>
            </p:cNvSpPr>
            <p:nvPr/>
          </p:nvSpPr>
          <p:spPr bwMode="auto">
            <a:xfrm>
              <a:off x="1539613" y="4254616"/>
              <a:ext cx="792163" cy="0"/>
            </a:xfrm>
            <a:prstGeom prst="line">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sz="2000" b="1">
                <a:solidFill>
                  <a:srgbClr val="FFFFFF"/>
                </a:solidFill>
              </a:endParaRPr>
            </a:p>
          </p:txBody>
        </p:sp>
        <p:sp>
          <p:nvSpPr>
            <p:cNvPr id="32" name="Line 14"/>
            <p:cNvSpPr>
              <a:spLocks noChangeShapeType="1"/>
            </p:cNvSpPr>
            <p:nvPr/>
          </p:nvSpPr>
          <p:spPr bwMode="auto">
            <a:xfrm>
              <a:off x="1539613" y="4711816"/>
              <a:ext cx="792163" cy="0"/>
            </a:xfrm>
            <a:prstGeom prst="line">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sz="2000" b="1">
                <a:solidFill>
                  <a:srgbClr val="FFFFFF"/>
                </a:solidFill>
              </a:endParaRPr>
            </a:p>
          </p:txBody>
        </p:sp>
        <p:sp>
          <p:nvSpPr>
            <p:cNvPr id="33" name="Line 15"/>
            <p:cNvSpPr>
              <a:spLocks noChangeShapeType="1"/>
            </p:cNvSpPr>
            <p:nvPr/>
          </p:nvSpPr>
          <p:spPr bwMode="auto">
            <a:xfrm>
              <a:off x="1526913" y="3843454"/>
              <a:ext cx="792163" cy="0"/>
            </a:xfrm>
            <a:prstGeom prst="line">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sz="2000" b="1">
                <a:solidFill>
                  <a:srgbClr val="FFFFFF"/>
                </a:solidFill>
              </a:endParaRPr>
            </a:p>
          </p:txBody>
        </p:sp>
      </p:grpSp>
      <p:grpSp>
        <p:nvGrpSpPr>
          <p:cNvPr id="50" name="组合 49"/>
          <p:cNvGrpSpPr/>
          <p:nvPr/>
        </p:nvGrpSpPr>
        <p:grpSpPr>
          <a:xfrm>
            <a:off x="2884603" y="3639544"/>
            <a:ext cx="1347004" cy="418156"/>
            <a:chOff x="2884603" y="3639544"/>
            <a:chExt cx="1347004" cy="418156"/>
          </a:xfrm>
        </p:grpSpPr>
        <p:sp>
          <p:nvSpPr>
            <p:cNvPr id="19" name="AutoShape 8"/>
            <p:cNvSpPr>
              <a:spLocks noChangeArrowheads="1"/>
            </p:cNvSpPr>
            <p:nvPr/>
          </p:nvSpPr>
          <p:spPr bwMode="auto">
            <a:xfrm>
              <a:off x="2884603" y="3657590"/>
              <a:ext cx="465444" cy="400110"/>
            </a:xfrm>
            <a:prstGeom prst="downArrow">
              <a:avLst>
                <a:gd name="adj1" fmla="val 50000"/>
                <a:gd name="adj2" fmla="val 53273"/>
              </a:avLst>
            </a:prstGeom>
            <a:solidFill>
              <a:srgbClr val="C0262E"/>
            </a:solidFill>
            <a:ln>
              <a:noFill/>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sz="2000" b="1">
                <a:solidFill>
                  <a:srgbClr val="FFFFFF"/>
                </a:solidFill>
              </a:endParaRPr>
            </a:p>
          </p:txBody>
        </p:sp>
        <p:sp>
          <p:nvSpPr>
            <p:cNvPr id="36" name="TextBox 28"/>
            <p:cNvSpPr txBox="1"/>
            <p:nvPr/>
          </p:nvSpPr>
          <p:spPr>
            <a:xfrm>
              <a:off x="3374351" y="3639544"/>
              <a:ext cx="857256" cy="400110"/>
            </a:xfrm>
            <a:prstGeom prst="rect">
              <a:avLst/>
            </a:prstGeom>
            <a:noFill/>
          </p:spPr>
          <p:txBody>
            <a:bodyPr wrap="square" rtlCol="0">
              <a:spAutoFit/>
            </a:bodyPr>
            <a:lstStyle/>
            <a:p>
              <a:pPr algn="l"/>
              <a:r>
                <a:rPr lang="zh-CN" altLang="en-US" sz="2000" b="1" dirty="0">
                  <a:solidFill>
                    <a:srgbClr val="C0262E"/>
                  </a:solidFill>
                  <a:latin typeface="仿宋" panose="02010609060101010101" pitchFamily="49" charset="-122"/>
                  <a:ea typeface="仿宋" panose="02010609060101010101" pitchFamily="49" charset="-122"/>
                </a:rPr>
                <a:t>推广</a:t>
              </a:r>
            </a:p>
          </p:txBody>
        </p:sp>
      </p:grpSp>
      <p:grpSp>
        <p:nvGrpSpPr>
          <p:cNvPr id="49" name="组合 48"/>
          <p:cNvGrpSpPr/>
          <p:nvPr/>
        </p:nvGrpSpPr>
        <p:grpSpPr>
          <a:xfrm>
            <a:off x="930526" y="1124213"/>
            <a:ext cx="796740" cy="756842"/>
            <a:chOff x="1053074" y="1032902"/>
            <a:chExt cx="796740" cy="756842"/>
          </a:xfrm>
          <a:effectLst>
            <a:outerShdw blurRad="50800" dist="38100" dir="5400000" algn="t" rotWithShape="0">
              <a:schemeClr val="bg2">
                <a:lumMod val="75000"/>
                <a:alpha val="40000"/>
              </a:schemeClr>
            </a:outerShdw>
          </a:effectLst>
        </p:grpSpPr>
        <p:sp>
          <p:nvSpPr>
            <p:cNvPr id="48" name="椭圆 47"/>
            <p:cNvSpPr/>
            <p:nvPr/>
          </p:nvSpPr>
          <p:spPr>
            <a:xfrm>
              <a:off x="1053074" y="1032902"/>
              <a:ext cx="756842" cy="756842"/>
            </a:xfrm>
            <a:prstGeom prst="ellipse">
              <a:avLst/>
            </a:prstGeom>
            <a:solidFill>
              <a:srgbClr val="C0262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p:cNvSpPr txBox="1"/>
            <p:nvPr/>
          </p:nvSpPr>
          <p:spPr>
            <a:xfrm>
              <a:off x="1076816" y="1217150"/>
              <a:ext cx="772998" cy="400110"/>
            </a:xfrm>
            <a:prstGeom prst="rect">
              <a:avLst/>
            </a:prstGeom>
            <a:noFill/>
          </p:spPr>
          <p:txBody>
            <a:bodyPr wrap="square">
              <a:spAutoFit/>
            </a:bodyPr>
            <a:lstStyle/>
            <a:p>
              <a:r>
                <a:rPr lang="zh-CN" altLang="en-US" sz="2000" b="1" dirty="0">
                  <a:solidFill>
                    <a:schemeClr val="bg1"/>
                  </a:solidFill>
                  <a:latin typeface="思源黑体 CN Medium" panose="020B0600000000000000" pitchFamily="34" charset="-122"/>
                  <a:ea typeface="思源黑体 CN Medium" panose="020B0600000000000000" pitchFamily="34" charset="-122"/>
                </a:rPr>
                <a:t>扩展</a:t>
              </a:r>
            </a:p>
          </p:txBody>
        </p:sp>
      </p:grpSp>
    </p:spTree>
    <p:extLst>
      <p:ext uri="{BB962C8B-B14F-4D97-AF65-F5344CB8AC3E}">
        <p14:creationId xmlns:p14="http://schemas.microsoft.com/office/powerpoint/2010/main" val="2952689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up)">
                                      <p:cBhvr>
                                        <p:cTn id="19" dur="500"/>
                                        <p:tgtEl>
                                          <p:spTgt spid="5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up)">
                                      <p:cBhvr>
                                        <p:cTn id="27" dur="1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r="7351" b="-600"/>
          <a:stretch>
            <a:fillRect/>
          </a:stretch>
        </p:blipFill>
        <p:spPr>
          <a:xfrm flipH="1">
            <a:off x="7435455" y="1817637"/>
            <a:ext cx="3754304" cy="4025593"/>
          </a:xfrm>
          <a:prstGeom prst="rect">
            <a:avLst/>
          </a:prstGeom>
        </p:spPr>
      </p:pic>
      <p:pic>
        <p:nvPicPr>
          <p:cNvPr id="2" name="Picture 2" descr="http://qidianlife.oss-cn-shanghai.aliyuncs.com/qidian_web/%E5%89%8D%E7%AB%AF%E9%9D%A2%E8%AF%95%E5%BF%85%E5%A4%87%E5%9F%BA%E6%9C%AC%E6%8E%92%E5%BA%8F%E7%AE%97%E6%B3%95/3.gif"/>
          <p:cNvPicPr>
            <a:picLocks noChangeAspect="1" noChangeArrowheads="1" noCrop="1"/>
          </p:cNvPicPr>
          <p:nvPr/>
        </p:nvPicPr>
        <p:blipFill>
          <a:blip r:embed="rId3" cstate="print"/>
          <a:srcRect/>
          <a:stretch>
            <a:fillRect/>
          </a:stretch>
        </p:blipFill>
        <p:spPr bwMode="auto">
          <a:xfrm>
            <a:off x="1209409" y="1417023"/>
            <a:ext cx="5600700" cy="4600575"/>
          </a:xfrm>
          <a:prstGeom prst="rect">
            <a:avLst/>
          </a:prstGeom>
          <a:noFill/>
          <a:ln>
            <a:solidFill>
              <a:srgbClr val="C0262E"/>
            </a:solidFill>
            <a:prstDash val="dash"/>
          </a:ln>
        </p:spPr>
      </p:pic>
      <p:sp>
        <p:nvSpPr>
          <p:cNvPr id="3" name="文本框 2"/>
          <p:cNvSpPr txBox="1"/>
          <p:nvPr/>
        </p:nvSpPr>
        <p:spPr>
          <a:xfrm>
            <a:off x="1053074" y="147116"/>
            <a:ext cx="4346062"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9.5.1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自底向上的二路归并排序</a:t>
            </a:r>
          </a:p>
        </p:txBody>
      </p:sp>
    </p:spTree>
    <p:extLst>
      <p:ext uri="{BB962C8B-B14F-4D97-AF65-F5344CB8AC3E}">
        <p14:creationId xmlns:p14="http://schemas.microsoft.com/office/powerpoint/2010/main" val="20653395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93543" y="2010115"/>
            <a:ext cx="3713926" cy="3868405"/>
          </a:xfrm>
          <a:prstGeom prst="rect">
            <a:avLst/>
          </a:prstGeom>
        </p:spPr>
      </p:pic>
      <p:sp>
        <p:nvSpPr>
          <p:cNvPr id="4" name="TextBox 3"/>
          <p:cNvSpPr txBox="1"/>
          <p:nvPr/>
        </p:nvSpPr>
        <p:spPr>
          <a:xfrm>
            <a:off x="726338" y="1897050"/>
            <a:ext cx="7776639" cy="2079764"/>
          </a:xfrm>
          <a:prstGeom prst="rect">
            <a:avLst/>
          </a:prstGeom>
          <a:noFill/>
          <a:ln w="19050">
            <a:solidFill>
              <a:schemeClr val="bg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marL="342900" indent="-342900">
              <a:lnSpc>
                <a:spcPct val="150000"/>
              </a:lnSpc>
              <a:buFont typeface="Arial" panose="020B0604020202020204" pitchFamily="34" charset="0"/>
              <a:buChar char="•"/>
            </a:pP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排序区间是</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R[</a:t>
            </a:r>
            <a:r>
              <a:rPr lang="en-US" altLang="zh-CN" sz="1600" b="1" dirty="0" err="1">
                <a:solidFill>
                  <a:srgbClr val="525252"/>
                </a:solidFill>
                <a:latin typeface="楷体" panose="02010609060101010101" pitchFamily="49" charset="-122"/>
                <a:ea typeface="楷体" panose="02010609060101010101" pitchFamily="49" charset="-122"/>
                <a:cs typeface="Consolas" panose="020B0609020204030204" pitchFamily="49" charset="0"/>
              </a:rPr>
              <a:t>s..t</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（为大问题），当其长度为</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0</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或者</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1</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时，本身就是有序的，不做任何处理。</a:t>
            </a:r>
          </a:p>
          <a:p>
            <a:pPr marL="342900" indent="-342900">
              <a:lnSpc>
                <a:spcPct val="150000"/>
              </a:lnSpc>
              <a:buFont typeface="Arial" panose="020B0604020202020204" pitchFamily="34" charset="0"/>
              <a:buChar char="•"/>
            </a:pP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否则，其中间位置</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m</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，采用相同方法对</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R[</a:t>
            </a:r>
            <a:r>
              <a:rPr lang="en-US" altLang="zh-CN" sz="1600" b="1" dirty="0" err="1">
                <a:solidFill>
                  <a:srgbClr val="525252"/>
                </a:solidFill>
                <a:latin typeface="楷体" panose="02010609060101010101" pitchFamily="49" charset="-122"/>
                <a:ea typeface="楷体" panose="02010609060101010101" pitchFamily="49" charset="-122"/>
                <a:cs typeface="Consolas" panose="020B0609020204030204" pitchFamily="49" charset="0"/>
              </a:rPr>
              <a:t>s..m</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和</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R[m+1..t]</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排好序（分解为两个小问题），再调用前面的二路归并算法</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Merge(s</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m</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t)</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得到整个有序表（合并）。</a:t>
            </a:r>
          </a:p>
        </p:txBody>
      </p:sp>
      <p:sp>
        <p:nvSpPr>
          <p:cNvPr id="17" name="文本框 16"/>
          <p:cNvSpPr txBox="1"/>
          <p:nvPr/>
        </p:nvSpPr>
        <p:spPr>
          <a:xfrm>
            <a:off x="1053074" y="147116"/>
            <a:ext cx="4346062"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9.5.2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自顶向下的二路归并排序</a:t>
            </a:r>
          </a:p>
        </p:txBody>
      </p:sp>
      <p:sp>
        <p:nvSpPr>
          <p:cNvPr id="2" name="下箭头 17"/>
          <p:cNvSpPr/>
          <p:nvPr/>
        </p:nvSpPr>
        <p:spPr>
          <a:xfrm>
            <a:off x="4460661" y="4172093"/>
            <a:ext cx="307991" cy="273822"/>
          </a:xfrm>
          <a:prstGeom prst="downArrow">
            <a:avLst/>
          </a:prstGeom>
          <a:solidFill>
            <a:srgbClr val="C0262E"/>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8" name="文本框 17"/>
          <p:cNvSpPr txBox="1"/>
          <p:nvPr/>
        </p:nvSpPr>
        <p:spPr>
          <a:xfrm>
            <a:off x="726338" y="4641194"/>
            <a:ext cx="7776639" cy="1237326"/>
          </a:xfrm>
          <a:prstGeom prst="rect">
            <a:avLst/>
          </a:prstGeom>
          <a:noFill/>
          <a:ln w="19050">
            <a:solidFill>
              <a:srgbClr val="525252"/>
            </a:solidFill>
            <a:prstDash val="dash"/>
          </a:ln>
        </p:spPr>
        <p:txBody>
          <a:bodyPr wrap="square">
            <a:spAutoFit/>
          </a:bodyPr>
          <a:lstStyle/>
          <a:p>
            <a:pPr algn="l">
              <a:lnSpc>
                <a:spcPts val="2300"/>
              </a:lnSpc>
              <a:spcBef>
                <a:spcPts val="0"/>
              </a:spcBef>
            </a:pPr>
            <a:r>
              <a:rPr lang="en-US" altLang="zh-CN" b="1" dirty="0">
                <a:solidFill>
                  <a:srgbClr val="525252"/>
                </a:solidFill>
                <a:latin typeface="楷体" panose="02010609060101010101" pitchFamily="49" charset="-122"/>
                <a:ea typeface="楷体" panose="02010609060101010101" pitchFamily="49" charset="-122"/>
              </a:rPr>
              <a:t>f(R</a:t>
            </a:r>
            <a:r>
              <a:rPr lang="zh-CN" altLang="zh-CN" b="1" dirty="0">
                <a:solidFill>
                  <a:srgbClr val="525252"/>
                </a:solidFill>
                <a:latin typeface="楷体" panose="02010609060101010101" pitchFamily="49" charset="-122"/>
                <a:ea typeface="楷体" panose="02010609060101010101" pitchFamily="49" charset="-122"/>
              </a:rPr>
              <a:t>，</a:t>
            </a:r>
            <a:r>
              <a:rPr lang="en-US" altLang="zh-CN" b="1" dirty="0">
                <a:solidFill>
                  <a:srgbClr val="525252"/>
                </a:solidFill>
                <a:latin typeface="楷体" panose="02010609060101010101" pitchFamily="49" charset="-122"/>
                <a:ea typeface="楷体" panose="02010609060101010101" pitchFamily="49" charset="-122"/>
              </a:rPr>
              <a:t>s</a:t>
            </a:r>
            <a:r>
              <a:rPr lang="zh-CN" altLang="zh-CN" b="1" dirty="0">
                <a:solidFill>
                  <a:srgbClr val="525252"/>
                </a:solidFill>
                <a:latin typeface="楷体" panose="02010609060101010101" pitchFamily="49" charset="-122"/>
                <a:ea typeface="楷体" panose="02010609060101010101" pitchFamily="49" charset="-122"/>
              </a:rPr>
              <a:t>，</a:t>
            </a:r>
            <a:r>
              <a:rPr lang="en-US" altLang="zh-CN" b="1" dirty="0">
                <a:solidFill>
                  <a:srgbClr val="525252"/>
                </a:solidFill>
                <a:latin typeface="楷体" panose="02010609060101010101" pitchFamily="49" charset="-122"/>
                <a:ea typeface="楷体" panose="02010609060101010101" pitchFamily="49" charset="-122"/>
              </a:rPr>
              <a:t>t) </a:t>
            </a:r>
            <a:r>
              <a:rPr lang="zh-CN" altLang="zh-CN" b="1" dirty="0">
                <a:solidFill>
                  <a:srgbClr val="525252"/>
                </a:solidFill>
                <a:latin typeface="楷体" panose="02010609060101010101" pitchFamily="49" charset="-122"/>
                <a:ea typeface="楷体" panose="02010609060101010101" pitchFamily="49" charset="-122"/>
              </a:rPr>
              <a:t>≡</a:t>
            </a:r>
            <a:r>
              <a:rPr lang="en-US" altLang="zh-CN" b="1" dirty="0">
                <a:solidFill>
                  <a:srgbClr val="525252"/>
                </a:solidFill>
                <a:latin typeface="楷体" panose="02010609060101010101" pitchFamily="49" charset="-122"/>
                <a:ea typeface="楷体" panose="02010609060101010101" pitchFamily="49" charset="-122"/>
              </a:rPr>
              <a:t> </a:t>
            </a:r>
            <a:r>
              <a:rPr lang="zh-CN" altLang="zh-CN" b="1" dirty="0">
                <a:solidFill>
                  <a:srgbClr val="525252"/>
                </a:solidFill>
                <a:latin typeface="楷体" panose="02010609060101010101" pitchFamily="49" charset="-122"/>
                <a:ea typeface="楷体" panose="02010609060101010101" pitchFamily="49" charset="-122"/>
              </a:rPr>
              <a:t>不做任何事情</a:t>
            </a:r>
            <a:r>
              <a:rPr lang="en-US" altLang="zh-CN" b="1" dirty="0">
                <a:solidFill>
                  <a:srgbClr val="525252"/>
                </a:solidFill>
                <a:latin typeface="楷体" panose="02010609060101010101" pitchFamily="49" charset="-122"/>
                <a:ea typeface="楷体" panose="02010609060101010101" pitchFamily="49" charset="-122"/>
              </a:rPr>
              <a:t>	</a:t>
            </a:r>
            <a:r>
              <a:rPr lang="zh-CN" altLang="zh-CN" b="1" dirty="0">
                <a:solidFill>
                  <a:srgbClr val="525252"/>
                </a:solidFill>
                <a:latin typeface="楷体" panose="02010609060101010101" pitchFamily="49" charset="-122"/>
                <a:ea typeface="楷体" panose="02010609060101010101" pitchFamily="49" charset="-122"/>
              </a:rPr>
              <a:t>当</a:t>
            </a:r>
            <a:r>
              <a:rPr lang="en-US" altLang="zh-CN" b="1" dirty="0">
                <a:solidFill>
                  <a:srgbClr val="525252"/>
                </a:solidFill>
                <a:latin typeface="楷体" panose="02010609060101010101" pitchFamily="49" charset="-122"/>
                <a:ea typeface="楷体" panose="02010609060101010101" pitchFamily="49" charset="-122"/>
              </a:rPr>
              <a:t>R[</a:t>
            </a:r>
            <a:r>
              <a:rPr lang="en-US" altLang="zh-CN" b="1" dirty="0" err="1">
                <a:solidFill>
                  <a:srgbClr val="525252"/>
                </a:solidFill>
                <a:latin typeface="楷体" panose="02010609060101010101" pitchFamily="49" charset="-122"/>
                <a:ea typeface="楷体" panose="02010609060101010101" pitchFamily="49" charset="-122"/>
              </a:rPr>
              <a:t>s..t</a:t>
            </a:r>
            <a:r>
              <a:rPr lang="en-US" altLang="zh-CN" b="1" dirty="0">
                <a:solidFill>
                  <a:srgbClr val="525252"/>
                </a:solidFill>
                <a:latin typeface="楷体" panose="02010609060101010101" pitchFamily="49" charset="-122"/>
                <a:ea typeface="楷体" panose="02010609060101010101" pitchFamily="49" charset="-122"/>
              </a:rPr>
              <a:t>]</a:t>
            </a:r>
            <a:r>
              <a:rPr lang="zh-CN" altLang="zh-CN" b="1" dirty="0">
                <a:solidFill>
                  <a:srgbClr val="525252"/>
                </a:solidFill>
                <a:latin typeface="楷体" panose="02010609060101010101" pitchFamily="49" charset="-122"/>
                <a:ea typeface="楷体" panose="02010609060101010101" pitchFamily="49" charset="-122"/>
              </a:rPr>
              <a:t>为空或者仅有一个元素时</a:t>
            </a:r>
          </a:p>
          <a:p>
            <a:pPr algn="l">
              <a:lnSpc>
                <a:spcPts val="2300"/>
              </a:lnSpc>
              <a:spcBef>
                <a:spcPts val="0"/>
              </a:spcBef>
            </a:pPr>
            <a:r>
              <a:rPr lang="en-US" altLang="zh-CN" b="1" dirty="0">
                <a:solidFill>
                  <a:srgbClr val="525252"/>
                </a:solidFill>
                <a:latin typeface="楷体" panose="02010609060101010101" pitchFamily="49" charset="-122"/>
                <a:ea typeface="楷体" panose="02010609060101010101" pitchFamily="49" charset="-122"/>
              </a:rPr>
              <a:t>f(R</a:t>
            </a:r>
            <a:r>
              <a:rPr lang="zh-CN" altLang="zh-CN" b="1" dirty="0">
                <a:solidFill>
                  <a:srgbClr val="525252"/>
                </a:solidFill>
                <a:latin typeface="楷体" panose="02010609060101010101" pitchFamily="49" charset="-122"/>
                <a:ea typeface="楷体" panose="02010609060101010101" pitchFamily="49" charset="-122"/>
              </a:rPr>
              <a:t>，</a:t>
            </a:r>
            <a:r>
              <a:rPr lang="en-US" altLang="zh-CN" b="1" dirty="0">
                <a:solidFill>
                  <a:srgbClr val="525252"/>
                </a:solidFill>
                <a:latin typeface="楷体" panose="02010609060101010101" pitchFamily="49" charset="-122"/>
                <a:ea typeface="楷体" panose="02010609060101010101" pitchFamily="49" charset="-122"/>
              </a:rPr>
              <a:t>s</a:t>
            </a:r>
            <a:r>
              <a:rPr lang="zh-CN" altLang="zh-CN" b="1" dirty="0">
                <a:solidFill>
                  <a:srgbClr val="525252"/>
                </a:solidFill>
                <a:latin typeface="楷体" panose="02010609060101010101" pitchFamily="49" charset="-122"/>
                <a:ea typeface="楷体" panose="02010609060101010101" pitchFamily="49" charset="-122"/>
              </a:rPr>
              <a:t>，</a:t>
            </a:r>
            <a:r>
              <a:rPr lang="en-US" altLang="zh-CN" b="1" dirty="0">
                <a:solidFill>
                  <a:srgbClr val="525252"/>
                </a:solidFill>
                <a:latin typeface="楷体" panose="02010609060101010101" pitchFamily="49" charset="-122"/>
                <a:ea typeface="楷体" panose="02010609060101010101" pitchFamily="49" charset="-122"/>
              </a:rPr>
              <a:t>t) </a:t>
            </a:r>
            <a:r>
              <a:rPr lang="zh-CN" altLang="zh-CN" b="1" dirty="0">
                <a:solidFill>
                  <a:srgbClr val="525252"/>
                </a:solidFill>
                <a:latin typeface="楷体" panose="02010609060101010101" pitchFamily="49" charset="-122"/>
                <a:ea typeface="楷体" panose="02010609060101010101" pitchFamily="49" charset="-122"/>
              </a:rPr>
              <a:t>≡</a:t>
            </a:r>
            <a:r>
              <a:rPr lang="en-US" altLang="zh-CN" b="1" dirty="0">
                <a:solidFill>
                  <a:srgbClr val="525252"/>
                </a:solidFill>
                <a:latin typeface="楷体" panose="02010609060101010101" pitchFamily="49" charset="-122"/>
                <a:ea typeface="楷体" panose="02010609060101010101" pitchFamily="49" charset="-122"/>
              </a:rPr>
              <a:t> m=(</a:t>
            </a:r>
            <a:r>
              <a:rPr lang="en-US" altLang="zh-CN" b="1" dirty="0" err="1">
                <a:solidFill>
                  <a:srgbClr val="525252"/>
                </a:solidFill>
                <a:latin typeface="楷体" panose="02010609060101010101" pitchFamily="49" charset="-122"/>
                <a:ea typeface="楷体" panose="02010609060101010101" pitchFamily="49" charset="-122"/>
              </a:rPr>
              <a:t>s+t</a:t>
            </a:r>
            <a:r>
              <a:rPr lang="en-US" altLang="zh-CN" b="1" dirty="0">
                <a:solidFill>
                  <a:srgbClr val="525252"/>
                </a:solidFill>
                <a:latin typeface="楷体" panose="02010609060101010101" pitchFamily="49" charset="-122"/>
                <a:ea typeface="楷体" panose="02010609060101010101" pitchFamily="49" charset="-122"/>
              </a:rPr>
              <a:t>)/2;	</a:t>
            </a:r>
            <a:r>
              <a:rPr lang="zh-CN" altLang="zh-CN" b="1" dirty="0">
                <a:solidFill>
                  <a:srgbClr val="525252"/>
                </a:solidFill>
                <a:latin typeface="楷体" panose="02010609060101010101" pitchFamily="49" charset="-122"/>
                <a:ea typeface="楷体" panose="02010609060101010101" pitchFamily="49" charset="-122"/>
              </a:rPr>
              <a:t>其他情况</a:t>
            </a:r>
          </a:p>
          <a:p>
            <a:pPr algn="l">
              <a:lnSpc>
                <a:spcPts val="2300"/>
              </a:lnSpc>
              <a:spcBef>
                <a:spcPts val="0"/>
              </a:spcBef>
            </a:pPr>
            <a:r>
              <a:rPr lang="en-US" altLang="zh-CN" b="1" dirty="0">
                <a:solidFill>
                  <a:srgbClr val="525252"/>
                </a:solidFill>
                <a:latin typeface="楷体" panose="02010609060101010101" pitchFamily="49" charset="-122"/>
                <a:ea typeface="楷体" panose="02010609060101010101" pitchFamily="49" charset="-122"/>
              </a:rPr>
              <a:t>	     f(R</a:t>
            </a:r>
            <a:r>
              <a:rPr lang="zh-CN" altLang="zh-CN" b="1" dirty="0">
                <a:solidFill>
                  <a:srgbClr val="525252"/>
                </a:solidFill>
                <a:latin typeface="楷体" panose="02010609060101010101" pitchFamily="49" charset="-122"/>
                <a:ea typeface="楷体" panose="02010609060101010101" pitchFamily="49" charset="-122"/>
              </a:rPr>
              <a:t>，</a:t>
            </a:r>
            <a:r>
              <a:rPr lang="en-US" altLang="zh-CN" b="1" dirty="0">
                <a:solidFill>
                  <a:srgbClr val="525252"/>
                </a:solidFill>
                <a:latin typeface="楷体" panose="02010609060101010101" pitchFamily="49" charset="-122"/>
                <a:ea typeface="楷体" panose="02010609060101010101" pitchFamily="49" charset="-122"/>
              </a:rPr>
              <a:t>s</a:t>
            </a:r>
            <a:r>
              <a:rPr lang="zh-CN" altLang="zh-CN" b="1" dirty="0">
                <a:solidFill>
                  <a:srgbClr val="525252"/>
                </a:solidFill>
                <a:latin typeface="楷体" panose="02010609060101010101" pitchFamily="49" charset="-122"/>
                <a:ea typeface="楷体" panose="02010609060101010101" pitchFamily="49" charset="-122"/>
              </a:rPr>
              <a:t>，</a:t>
            </a:r>
            <a:r>
              <a:rPr lang="en-US" altLang="zh-CN" b="1" dirty="0">
                <a:solidFill>
                  <a:srgbClr val="525252"/>
                </a:solidFill>
                <a:latin typeface="楷体" panose="02010609060101010101" pitchFamily="49" charset="-122"/>
                <a:ea typeface="楷体" panose="02010609060101010101" pitchFamily="49" charset="-122"/>
              </a:rPr>
              <a:t>m); f(R</a:t>
            </a:r>
            <a:r>
              <a:rPr lang="zh-CN" altLang="zh-CN" b="1" dirty="0">
                <a:solidFill>
                  <a:srgbClr val="525252"/>
                </a:solidFill>
                <a:latin typeface="楷体" panose="02010609060101010101" pitchFamily="49" charset="-122"/>
                <a:ea typeface="楷体" panose="02010609060101010101" pitchFamily="49" charset="-122"/>
              </a:rPr>
              <a:t>，</a:t>
            </a:r>
            <a:r>
              <a:rPr lang="en-US" altLang="zh-CN" b="1" dirty="0">
                <a:solidFill>
                  <a:srgbClr val="525252"/>
                </a:solidFill>
                <a:latin typeface="楷体" panose="02010609060101010101" pitchFamily="49" charset="-122"/>
                <a:ea typeface="楷体" panose="02010609060101010101" pitchFamily="49" charset="-122"/>
              </a:rPr>
              <a:t>m+1</a:t>
            </a:r>
            <a:r>
              <a:rPr lang="zh-CN" altLang="zh-CN" b="1" dirty="0">
                <a:solidFill>
                  <a:srgbClr val="525252"/>
                </a:solidFill>
                <a:latin typeface="楷体" panose="02010609060101010101" pitchFamily="49" charset="-122"/>
                <a:ea typeface="楷体" panose="02010609060101010101" pitchFamily="49" charset="-122"/>
              </a:rPr>
              <a:t>，</a:t>
            </a:r>
            <a:r>
              <a:rPr lang="en-US" altLang="zh-CN" b="1" dirty="0">
                <a:solidFill>
                  <a:srgbClr val="525252"/>
                </a:solidFill>
                <a:latin typeface="楷体" panose="02010609060101010101" pitchFamily="49" charset="-122"/>
                <a:ea typeface="楷体" panose="02010609060101010101" pitchFamily="49" charset="-122"/>
              </a:rPr>
              <a:t>t);</a:t>
            </a:r>
            <a:endParaRPr lang="zh-CN" altLang="zh-CN" b="1" dirty="0">
              <a:solidFill>
                <a:srgbClr val="525252"/>
              </a:solidFill>
              <a:latin typeface="楷体" panose="02010609060101010101" pitchFamily="49" charset="-122"/>
              <a:ea typeface="楷体" panose="02010609060101010101" pitchFamily="49" charset="-122"/>
            </a:endParaRPr>
          </a:p>
          <a:p>
            <a:pPr algn="l">
              <a:lnSpc>
                <a:spcPts val="2300"/>
              </a:lnSpc>
              <a:spcBef>
                <a:spcPts val="0"/>
              </a:spcBef>
            </a:pPr>
            <a:r>
              <a:rPr lang="en-US" altLang="zh-CN" b="1" dirty="0">
                <a:solidFill>
                  <a:srgbClr val="525252"/>
                </a:solidFill>
                <a:latin typeface="楷体" panose="02010609060101010101" pitchFamily="49" charset="-122"/>
                <a:ea typeface="楷体" panose="02010609060101010101" pitchFamily="49" charset="-122"/>
              </a:rPr>
              <a:t>	     Merge(s</a:t>
            </a:r>
            <a:r>
              <a:rPr lang="zh-CN" altLang="zh-CN" b="1" dirty="0">
                <a:solidFill>
                  <a:srgbClr val="525252"/>
                </a:solidFill>
                <a:latin typeface="楷体" panose="02010609060101010101" pitchFamily="49" charset="-122"/>
                <a:ea typeface="楷体" panose="02010609060101010101" pitchFamily="49" charset="-122"/>
              </a:rPr>
              <a:t>，</a:t>
            </a:r>
            <a:r>
              <a:rPr lang="en-US" altLang="zh-CN" b="1" dirty="0">
                <a:solidFill>
                  <a:srgbClr val="525252"/>
                </a:solidFill>
                <a:latin typeface="楷体" panose="02010609060101010101" pitchFamily="49" charset="-122"/>
                <a:ea typeface="楷体" panose="02010609060101010101" pitchFamily="49" charset="-122"/>
              </a:rPr>
              <a:t>m</a:t>
            </a:r>
            <a:r>
              <a:rPr lang="zh-CN" altLang="zh-CN" b="1" dirty="0">
                <a:solidFill>
                  <a:srgbClr val="525252"/>
                </a:solidFill>
                <a:latin typeface="楷体" panose="02010609060101010101" pitchFamily="49" charset="-122"/>
                <a:ea typeface="楷体" panose="02010609060101010101" pitchFamily="49" charset="-122"/>
              </a:rPr>
              <a:t>，</a:t>
            </a:r>
            <a:r>
              <a:rPr lang="en-US" altLang="zh-CN" b="1" dirty="0">
                <a:solidFill>
                  <a:srgbClr val="525252"/>
                </a:solidFill>
                <a:latin typeface="楷体" panose="02010609060101010101" pitchFamily="49" charset="-122"/>
                <a:ea typeface="楷体" panose="02010609060101010101" pitchFamily="49" charset="-122"/>
              </a:rPr>
              <a:t>t);</a:t>
            </a:r>
            <a:endParaRPr lang="zh-CN" altLang="zh-CN" b="1" dirty="0">
              <a:solidFill>
                <a:srgbClr val="525252"/>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3351119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1500"/>
                                        <p:tgtEl>
                                          <p:spTgt spid="4"/>
                                        </p:tgtEl>
                                      </p:cBhvr>
                                    </p:animEffect>
                                  </p:childTnLst>
                                </p:cTn>
                              </p:par>
                            </p:childTnLst>
                          </p:cTn>
                        </p:par>
                        <p:par>
                          <p:cTn id="12" fill="hold">
                            <p:stCondLst>
                              <p:cond delay="2000"/>
                            </p:stCondLst>
                            <p:childTnLst>
                              <p:par>
                                <p:cTn id="13" presetID="1"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par>
                          <p:cTn id="15" fill="hold">
                            <p:stCondLst>
                              <p:cond delay="2000"/>
                            </p:stCondLst>
                            <p:childTnLst>
                              <p:par>
                                <p:cTn id="16" presetID="22" presetClass="entr" presetSubtype="1"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up)">
                                      <p:cBhvr>
                                        <p:cTn id="18" dur="750"/>
                                        <p:tgtEl>
                                          <p:spTgt spid="18"/>
                                        </p:tgtEl>
                                      </p:cBhvr>
                                    </p:animEffect>
                                  </p:childTnLst>
                                </p:cTn>
                              </p:par>
                            </p:childTnLst>
                          </p:cTn>
                        </p:par>
                        <p:par>
                          <p:cTn id="19" fill="hold">
                            <p:stCondLst>
                              <p:cond delay="3000"/>
                            </p:stCondLst>
                            <p:childTnLst>
                              <p:par>
                                <p:cTn id="20" presetID="10" presetClass="entr" presetSubtype="0"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p:bldP spid="2" grpId="0" animBg="1"/>
      <p:bldP spid="18"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2" cstate="print">
            <a:extLst>
              <a:ext uri="{28A0092B-C50C-407E-A947-70E740481C1C}">
                <a14:useLocalDpi xmlns:a14="http://schemas.microsoft.com/office/drawing/2010/main" val="0"/>
              </a:ext>
            </a:extLst>
          </a:blip>
          <a:srcRect l="8356" t="7201" r="6180"/>
          <a:stretch>
            <a:fillRect/>
          </a:stretch>
        </p:blipFill>
        <p:spPr>
          <a:xfrm>
            <a:off x="197963" y="2377772"/>
            <a:ext cx="4044099" cy="3907013"/>
          </a:xfrm>
          <a:prstGeom prst="rect">
            <a:avLst/>
          </a:prstGeom>
        </p:spPr>
      </p:pic>
      <p:sp>
        <p:nvSpPr>
          <p:cNvPr id="3" name="文本框 2"/>
          <p:cNvSpPr txBox="1"/>
          <p:nvPr/>
        </p:nvSpPr>
        <p:spPr>
          <a:xfrm>
            <a:off x="4562956" y="2179809"/>
            <a:ext cx="6773967" cy="3203441"/>
          </a:xfrm>
          <a:prstGeom prst="rect">
            <a:avLst/>
          </a:prstGeom>
          <a:noFill/>
          <a:ln w="19050">
            <a:solidFill>
              <a:srgbClr val="525252"/>
            </a:solidFill>
            <a:prstDash val="dash"/>
          </a:ln>
        </p:spPr>
        <p:txBody>
          <a:bodyPr wrap="square">
            <a:spAutoFit/>
          </a:bodyPr>
          <a:lstStyle/>
          <a:p>
            <a:pPr algn="l">
              <a:lnSpc>
                <a:spcPts val="2600"/>
              </a:lnSpc>
              <a:spcBef>
                <a:spcPts val="0"/>
              </a:spcBef>
            </a:pPr>
            <a:r>
              <a:rPr lang="en-US" altLang="zh-CN" sz="1600" b="1" dirty="0">
                <a:solidFill>
                  <a:srgbClr val="525252"/>
                </a:solidFill>
                <a:latin typeface="楷体" panose="02010609060101010101" pitchFamily="49" charset="-122"/>
                <a:ea typeface="楷体" panose="02010609060101010101" pitchFamily="49" charset="-122"/>
              </a:rPr>
              <a:t>def </a:t>
            </a:r>
            <a:r>
              <a:rPr lang="en-US" altLang="zh-CN" sz="1600" b="1" dirty="0">
                <a:solidFill>
                  <a:srgbClr val="C0262E"/>
                </a:solidFill>
                <a:latin typeface="楷体" panose="02010609060101010101" pitchFamily="49" charset="-122"/>
                <a:ea typeface="楷体" panose="02010609060101010101" pitchFamily="49" charset="-122"/>
              </a:rPr>
              <a:t>MergeSort2</a:t>
            </a:r>
            <a:r>
              <a:rPr lang="en-US" altLang="zh-CN" sz="1600" b="1" dirty="0">
                <a:solidFill>
                  <a:srgbClr val="525252"/>
                </a:solidFill>
                <a:latin typeface="楷体" panose="02010609060101010101" pitchFamily="49" charset="-122"/>
                <a:ea typeface="楷体" panose="02010609060101010101" pitchFamily="49" charset="-122"/>
              </a:rPr>
              <a:t>(R):	 #</a:t>
            </a:r>
            <a:r>
              <a:rPr lang="zh-CN" altLang="zh-CN" sz="1600" b="1" dirty="0">
                <a:solidFill>
                  <a:srgbClr val="525252"/>
                </a:solidFill>
                <a:latin typeface="楷体" panose="02010609060101010101" pitchFamily="49" charset="-122"/>
                <a:ea typeface="楷体" panose="02010609060101010101" pitchFamily="49" charset="-122"/>
              </a:rPr>
              <a:t>对</a:t>
            </a:r>
            <a:r>
              <a:rPr lang="en-US" altLang="zh-CN" sz="1600" b="1" dirty="0">
                <a:solidFill>
                  <a:srgbClr val="525252"/>
                </a:solidFill>
                <a:latin typeface="楷体" panose="02010609060101010101" pitchFamily="49" charset="-122"/>
                <a:ea typeface="楷体" panose="02010609060101010101" pitchFamily="49" charset="-122"/>
              </a:rPr>
              <a:t>R[0..n-1]</a:t>
            </a:r>
            <a:r>
              <a:rPr lang="zh-CN" altLang="zh-CN" sz="1600" b="1" dirty="0">
                <a:solidFill>
                  <a:srgbClr val="525252"/>
                </a:solidFill>
                <a:latin typeface="楷体" panose="02010609060101010101" pitchFamily="49" charset="-122"/>
                <a:ea typeface="楷体" panose="02010609060101010101" pitchFamily="49" charset="-122"/>
              </a:rPr>
              <a:t>按递增进行二路归并算法</a:t>
            </a:r>
          </a:p>
          <a:p>
            <a:pPr algn="l">
              <a:lnSpc>
                <a:spcPts val="2600"/>
              </a:lnSpc>
              <a:spcBef>
                <a:spcPts val="0"/>
              </a:spcBef>
            </a:pPr>
            <a:r>
              <a:rPr lang="en-US" altLang="zh-CN" sz="1600" b="1" dirty="0">
                <a:solidFill>
                  <a:srgbClr val="525252"/>
                </a:solidFill>
                <a:latin typeface="楷体" panose="02010609060101010101" pitchFamily="49" charset="-122"/>
                <a:ea typeface="楷体" panose="02010609060101010101" pitchFamily="49" charset="-122"/>
              </a:rPr>
              <a:t>   </a:t>
            </a:r>
            <a:r>
              <a:rPr lang="en-US" altLang="zh-CN" sz="1600" b="1" dirty="0">
                <a:solidFill>
                  <a:srgbClr val="C0262E"/>
                </a:solidFill>
                <a:latin typeface="楷体" panose="02010609060101010101" pitchFamily="49" charset="-122"/>
                <a:ea typeface="楷体" panose="02010609060101010101" pitchFamily="49" charset="-122"/>
              </a:rPr>
              <a:t>MergeSort21</a:t>
            </a:r>
            <a:r>
              <a:rPr lang="en-US" altLang="zh-CN" sz="1600" b="1" dirty="0">
                <a:solidFill>
                  <a:srgbClr val="525252"/>
                </a:solidFill>
                <a:latin typeface="楷体" panose="02010609060101010101" pitchFamily="49" charset="-122"/>
                <a:ea typeface="楷体" panose="02010609060101010101" pitchFamily="49" charset="-122"/>
              </a:rPr>
              <a:t>(R,0,len(R)-1);</a:t>
            </a:r>
            <a:endParaRPr lang="zh-CN" altLang="zh-CN" sz="1600" b="1" dirty="0">
              <a:solidFill>
                <a:srgbClr val="525252"/>
              </a:solidFill>
              <a:latin typeface="楷体" panose="02010609060101010101" pitchFamily="49" charset="-122"/>
              <a:ea typeface="楷体" panose="02010609060101010101" pitchFamily="49" charset="-122"/>
            </a:endParaRPr>
          </a:p>
          <a:p>
            <a:pPr algn="l">
              <a:lnSpc>
                <a:spcPts val="2600"/>
              </a:lnSpc>
              <a:spcBef>
                <a:spcPts val="0"/>
              </a:spcBef>
            </a:pPr>
            <a:r>
              <a:rPr lang="en-US" altLang="zh-CN" sz="1600" b="1" dirty="0">
                <a:solidFill>
                  <a:srgbClr val="525252"/>
                </a:solidFill>
                <a:latin typeface="楷体" panose="02010609060101010101" pitchFamily="49" charset="-122"/>
                <a:ea typeface="楷体" panose="02010609060101010101" pitchFamily="49" charset="-122"/>
              </a:rPr>
              <a:t> </a:t>
            </a:r>
            <a:endParaRPr lang="zh-CN" altLang="zh-CN" sz="1600" b="1" dirty="0">
              <a:solidFill>
                <a:srgbClr val="525252"/>
              </a:solidFill>
              <a:latin typeface="楷体" panose="02010609060101010101" pitchFamily="49" charset="-122"/>
              <a:ea typeface="楷体" panose="02010609060101010101" pitchFamily="49" charset="-122"/>
            </a:endParaRPr>
          </a:p>
          <a:p>
            <a:pPr algn="l">
              <a:lnSpc>
                <a:spcPts val="2600"/>
              </a:lnSpc>
              <a:spcBef>
                <a:spcPts val="0"/>
              </a:spcBef>
            </a:pPr>
            <a:r>
              <a:rPr lang="en-US" altLang="zh-CN" sz="1600" b="1" dirty="0">
                <a:solidFill>
                  <a:srgbClr val="525252"/>
                </a:solidFill>
                <a:latin typeface="楷体" panose="02010609060101010101" pitchFamily="49" charset="-122"/>
                <a:ea typeface="楷体" panose="02010609060101010101" pitchFamily="49" charset="-122"/>
              </a:rPr>
              <a:t>def </a:t>
            </a:r>
            <a:r>
              <a:rPr lang="en-US" altLang="zh-CN" sz="1600" b="1" dirty="0">
                <a:solidFill>
                  <a:srgbClr val="C0262E"/>
                </a:solidFill>
                <a:latin typeface="楷体" panose="02010609060101010101" pitchFamily="49" charset="-122"/>
                <a:ea typeface="楷体" panose="02010609060101010101" pitchFamily="49" charset="-122"/>
              </a:rPr>
              <a:t>MergeSort21</a:t>
            </a:r>
            <a:r>
              <a:rPr lang="en-US" altLang="zh-CN" sz="1600" b="1" dirty="0">
                <a:solidFill>
                  <a:srgbClr val="525252"/>
                </a:solidFill>
                <a:latin typeface="楷体" panose="02010609060101010101" pitchFamily="49" charset="-122"/>
                <a:ea typeface="楷体" panose="02010609060101010101" pitchFamily="49" charset="-122"/>
              </a:rPr>
              <a:t>(</a:t>
            </a:r>
            <a:r>
              <a:rPr lang="en-US" altLang="zh-CN" sz="1600" b="1" dirty="0" err="1">
                <a:solidFill>
                  <a:srgbClr val="525252"/>
                </a:solidFill>
                <a:latin typeface="楷体" panose="02010609060101010101" pitchFamily="49" charset="-122"/>
                <a:ea typeface="楷体" panose="02010609060101010101" pitchFamily="49" charset="-122"/>
              </a:rPr>
              <a:t>R,s,t</a:t>
            </a:r>
            <a:r>
              <a:rPr lang="en-US" altLang="zh-CN" sz="1600" b="1" dirty="0">
                <a:solidFill>
                  <a:srgbClr val="525252"/>
                </a:solidFill>
                <a:latin typeface="楷体" panose="02010609060101010101" pitchFamily="49" charset="-122"/>
                <a:ea typeface="楷体" panose="02010609060101010101" pitchFamily="49" charset="-122"/>
              </a:rPr>
              <a:t>):         #</a:t>
            </a:r>
            <a:r>
              <a:rPr lang="zh-CN" altLang="zh-CN" sz="1600" b="1" dirty="0">
                <a:solidFill>
                  <a:srgbClr val="525252"/>
                </a:solidFill>
                <a:latin typeface="楷体" panose="02010609060101010101" pitchFamily="49" charset="-122"/>
                <a:ea typeface="楷体" panose="02010609060101010101" pitchFamily="49" charset="-122"/>
              </a:rPr>
              <a:t>被</a:t>
            </a:r>
            <a:r>
              <a:rPr lang="en-US" altLang="zh-CN" sz="1600" b="1" dirty="0">
                <a:solidFill>
                  <a:srgbClr val="525252"/>
                </a:solidFill>
                <a:latin typeface="楷体" panose="02010609060101010101" pitchFamily="49" charset="-122"/>
                <a:ea typeface="楷体" panose="02010609060101010101" pitchFamily="49" charset="-122"/>
              </a:rPr>
              <a:t>MergeSort2</a:t>
            </a:r>
            <a:r>
              <a:rPr lang="zh-CN" altLang="zh-CN" sz="1600" b="1" dirty="0">
                <a:solidFill>
                  <a:srgbClr val="525252"/>
                </a:solidFill>
                <a:latin typeface="楷体" panose="02010609060101010101" pitchFamily="49" charset="-122"/>
                <a:ea typeface="楷体" panose="02010609060101010101" pitchFamily="49" charset="-122"/>
              </a:rPr>
              <a:t>调用</a:t>
            </a:r>
          </a:p>
          <a:p>
            <a:pPr algn="l">
              <a:lnSpc>
                <a:spcPts val="2600"/>
              </a:lnSpc>
              <a:spcBef>
                <a:spcPts val="0"/>
              </a:spcBef>
            </a:pPr>
            <a:r>
              <a:rPr lang="en-US" altLang="zh-CN" sz="1600" b="1" dirty="0">
                <a:solidFill>
                  <a:srgbClr val="525252"/>
                </a:solidFill>
                <a:latin typeface="楷体" panose="02010609060101010101" pitchFamily="49" charset="-122"/>
                <a:ea typeface="楷体" panose="02010609060101010101" pitchFamily="49" charset="-122"/>
              </a:rPr>
              <a:t>   if s&gt;=t: return		#R[s..t]</a:t>
            </a:r>
            <a:r>
              <a:rPr lang="zh-CN" altLang="zh-CN" sz="1600" b="1" dirty="0">
                <a:solidFill>
                  <a:srgbClr val="525252"/>
                </a:solidFill>
                <a:latin typeface="楷体" panose="02010609060101010101" pitchFamily="49" charset="-122"/>
                <a:ea typeface="楷体" panose="02010609060101010101" pitchFamily="49" charset="-122"/>
              </a:rPr>
              <a:t>的长度为</a:t>
            </a:r>
            <a:r>
              <a:rPr lang="en-US" altLang="zh-CN" sz="1600" b="1" dirty="0">
                <a:solidFill>
                  <a:srgbClr val="525252"/>
                </a:solidFill>
                <a:latin typeface="楷体" panose="02010609060101010101" pitchFamily="49" charset="-122"/>
                <a:ea typeface="楷体" panose="02010609060101010101" pitchFamily="49" charset="-122"/>
              </a:rPr>
              <a:t>0</a:t>
            </a:r>
            <a:r>
              <a:rPr lang="zh-CN" altLang="zh-CN" sz="1600" b="1" dirty="0">
                <a:solidFill>
                  <a:srgbClr val="525252"/>
                </a:solidFill>
                <a:latin typeface="楷体" panose="02010609060101010101" pitchFamily="49" charset="-122"/>
                <a:ea typeface="楷体" panose="02010609060101010101" pitchFamily="49" charset="-122"/>
              </a:rPr>
              <a:t>或者</a:t>
            </a:r>
            <a:r>
              <a:rPr lang="en-US" altLang="zh-CN" sz="1600" b="1" dirty="0">
                <a:solidFill>
                  <a:srgbClr val="525252"/>
                </a:solidFill>
                <a:latin typeface="楷体" panose="02010609060101010101" pitchFamily="49" charset="-122"/>
                <a:ea typeface="楷体" panose="02010609060101010101" pitchFamily="49" charset="-122"/>
              </a:rPr>
              <a:t>1</a:t>
            </a:r>
            <a:r>
              <a:rPr lang="zh-CN" altLang="zh-CN" sz="1600" b="1" dirty="0">
                <a:solidFill>
                  <a:srgbClr val="525252"/>
                </a:solidFill>
                <a:latin typeface="楷体" panose="02010609060101010101" pitchFamily="49" charset="-122"/>
                <a:ea typeface="楷体" panose="02010609060101010101" pitchFamily="49" charset="-122"/>
              </a:rPr>
              <a:t>时返回</a:t>
            </a:r>
          </a:p>
          <a:p>
            <a:pPr algn="l">
              <a:lnSpc>
                <a:spcPct val="200000"/>
              </a:lnSpc>
              <a:spcBef>
                <a:spcPts val="0"/>
              </a:spcBef>
            </a:pPr>
            <a:r>
              <a:rPr lang="en-US" altLang="zh-CN" sz="1600" b="1" dirty="0">
                <a:solidFill>
                  <a:srgbClr val="525252"/>
                </a:solidFill>
                <a:latin typeface="楷体" panose="02010609060101010101" pitchFamily="49" charset="-122"/>
                <a:ea typeface="楷体" panose="02010609060101010101" pitchFamily="49" charset="-122"/>
              </a:rPr>
              <a:t>   m=(</a:t>
            </a:r>
            <a:r>
              <a:rPr lang="en-US" altLang="zh-CN" sz="1600" b="1" dirty="0" err="1">
                <a:solidFill>
                  <a:srgbClr val="525252"/>
                </a:solidFill>
                <a:latin typeface="楷体" panose="02010609060101010101" pitchFamily="49" charset="-122"/>
                <a:ea typeface="楷体" panose="02010609060101010101" pitchFamily="49" charset="-122"/>
              </a:rPr>
              <a:t>s+t</a:t>
            </a:r>
            <a:r>
              <a:rPr lang="en-US" altLang="zh-CN" sz="1600" b="1" dirty="0">
                <a:solidFill>
                  <a:srgbClr val="525252"/>
                </a:solidFill>
                <a:latin typeface="楷体" panose="02010609060101010101" pitchFamily="49" charset="-122"/>
                <a:ea typeface="楷体" panose="02010609060101010101" pitchFamily="49" charset="-122"/>
              </a:rPr>
              <a:t>)//2		   	#</a:t>
            </a:r>
            <a:r>
              <a:rPr lang="zh-CN" altLang="zh-CN" sz="1600" b="1" dirty="0">
                <a:solidFill>
                  <a:srgbClr val="525252"/>
                </a:solidFill>
                <a:latin typeface="楷体" panose="02010609060101010101" pitchFamily="49" charset="-122"/>
                <a:ea typeface="楷体" panose="02010609060101010101" pitchFamily="49" charset="-122"/>
              </a:rPr>
              <a:t>取中间位置</a:t>
            </a:r>
            <a:r>
              <a:rPr lang="en-US" altLang="zh-CN" sz="1600" b="1" dirty="0">
                <a:solidFill>
                  <a:srgbClr val="525252"/>
                </a:solidFill>
                <a:latin typeface="楷体" panose="02010609060101010101" pitchFamily="49" charset="-122"/>
                <a:ea typeface="楷体" panose="02010609060101010101" pitchFamily="49" charset="-122"/>
              </a:rPr>
              <a:t>m</a:t>
            </a:r>
            <a:endParaRPr lang="zh-CN" altLang="zh-CN" sz="1600" b="1" dirty="0">
              <a:solidFill>
                <a:srgbClr val="525252"/>
              </a:solidFill>
              <a:latin typeface="楷体" panose="02010609060101010101" pitchFamily="49" charset="-122"/>
              <a:ea typeface="楷体" panose="02010609060101010101" pitchFamily="49" charset="-122"/>
            </a:endParaRPr>
          </a:p>
          <a:p>
            <a:pPr algn="l">
              <a:lnSpc>
                <a:spcPts val="2600"/>
              </a:lnSpc>
              <a:spcBef>
                <a:spcPts val="0"/>
              </a:spcBef>
            </a:pPr>
            <a:r>
              <a:rPr lang="en-US" altLang="zh-CN" sz="1600" b="1" dirty="0">
                <a:solidFill>
                  <a:srgbClr val="525252"/>
                </a:solidFill>
                <a:latin typeface="楷体" panose="02010609060101010101" pitchFamily="49" charset="-122"/>
                <a:ea typeface="楷体" panose="02010609060101010101" pitchFamily="49" charset="-122"/>
              </a:rPr>
              <a:t>   </a:t>
            </a:r>
            <a:r>
              <a:rPr lang="en-US" altLang="zh-CN" sz="1600" b="1" dirty="0">
                <a:solidFill>
                  <a:srgbClr val="C0262E"/>
                </a:solidFill>
                <a:latin typeface="楷体" panose="02010609060101010101" pitchFamily="49" charset="-122"/>
                <a:ea typeface="楷体" panose="02010609060101010101" pitchFamily="49" charset="-122"/>
              </a:rPr>
              <a:t>MergeSort21</a:t>
            </a:r>
            <a:r>
              <a:rPr lang="en-US" altLang="zh-CN" sz="1600" b="1" dirty="0">
                <a:solidFill>
                  <a:srgbClr val="525252"/>
                </a:solidFill>
                <a:latin typeface="楷体" panose="02010609060101010101" pitchFamily="49" charset="-122"/>
                <a:ea typeface="楷体" panose="02010609060101010101" pitchFamily="49" charset="-122"/>
              </a:rPr>
              <a:t>(</a:t>
            </a:r>
            <a:r>
              <a:rPr lang="en-US" altLang="zh-CN" sz="1600" b="1" dirty="0" err="1">
                <a:solidFill>
                  <a:srgbClr val="525252"/>
                </a:solidFill>
                <a:latin typeface="楷体" panose="02010609060101010101" pitchFamily="49" charset="-122"/>
                <a:ea typeface="楷体" panose="02010609060101010101" pitchFamily="49" charset="-122"/>
              </a:rPr>
              <a:t>R,s,m</a:t>
            </a:r>
            <a:r>
              <a:rPr lang="en-US" altLang="zh-CN" sz="1600" b="1" dirty="0">
                <a:solidFill>
                  <a:srgbClr val="525252"/>
                </a:solidFill>
                <a:latin typeface="楷体" panose="02010609060101010101" pitchFamily="49" charset="-122"/>
                <a:ea typeface="楷体" panose="02010609060101010101" pitchFamily="49" charset="-122"/>
              </a:rPr>
              <a:t>)		#</a:t>
            </a:r>
            <a:r>
              <a:rPr lang="zh-CN" altLang="zh-CN" sz="1600" b="1" dirty="0">
                <a:solidFill>
                  <a:srgbClr val="525252"/>
                </a:solidFill>
                <a:latin typeface="楷体" panose="02010609060101010101" pitchFamily="49" charset="-122"/>
                <a:ea typeface="楷体" panose="02010609060101010101" pitchFamily="49" charset="-122"/>
              </a:rPr>
              <a:t>对前子表排序</a:t>
            </a:r>
          </a:p>
          <a:p>
            <a:pPr algn="l">
              <a:lnSpc>
                <a:spcPts val="2600"/>
              </a:lnSpc>
              <a:spcBef>
                <a:spcPts val="0"/>
              </a:spcBef>
            </a:pPr>
            <a:r>
              <a:rPr lang="en-US" altLang="zh-CN" sz="1600" b="1" dirty="0">
                <a:solidFill>
                  <a:srgbClr val="525252"/>
                </a:solidFill>
                <a:latin typeface="楷体" panose="02010609060101010101" pitchFamily="49" charset="-122"/>
                <a:ea typeface="楷体" panose="02010609060101010101" pitchFamily="49" charset="-122"/>
              </a:rPr>
              <a:t>   </a:t>
            </a:r>
            <a:r>
              <a:rPr lang="en-US" altLang="zh-CN" sz="1600" b="1" dirty="0">
                <a:solidFill>
                  <a:srgbClr val="C0262E"/>
                </a:solidFill>
                <a:latin typeface="楷体" panose="02010609060101010101" pitchFamily="49" charset="-122"/>
                <a:ea typeface="楷体" panose="02010609060101010101" pitchFamily="49" charset="-122"/>
              </a:rPr>
              <a:t>MergeSort21</a:t>
            </a:r>
            <a:r>
              <a:rPr lang="en-US" altLang="zh-CN" sz="1600" b="1" dirty="0">
                <a:solidFill>
                  <a:srgbClr val="525252"/>
                </a:solidFill>
                <a:latin typeface="楷体" panose="02010609060101010101" pitchFamily="49" charset="-122"/>
                <a:ea typeface="楷体" panose="02010609060101010101" pitchFamily="49" charset="-122"/>
              </a:rPr>
              <a:t>(R,m+1,t)	#</a:t>
            </a:r>
            <a:r>
              <a:rPr lang="zh-CN" altLang="zh-CN" sz="1600" b="1" dirty="0">
                <a:solidFill>
                  <a:srgbClr val="525252"/>
                </a:solidFill>
                <a:latin typeface="楷体" panose="02010609060101010101" pitchFamily="49" charset="-122"/>
                <a:ea typeface="楷体" panose="02010609060101010101" pitchFamily="49" charset="-122"/>
              </a:rPr>
              <a:t>对后子表排序</a:t>
            </a:r>
          </a:p>
          <a:p>
            <a:pPr algn="l">
              <a:lnSpc>
                <a:spcPts val="2600"/>
              </a:lnSpc>
              <a:spcBef>
                <a:spcPts val="0"/>
              </a:spcBef>
            </a:pPr>
            <a:r>
              <a:rPr lang="en-US" altLang="zh-CN" sz="1600" b="1" dirty="0">
                <a:solidFill>
                  <a:srgbClr val="525252"/>
                </a:solidFill>
                <a:latin typeface="楷体" panose="02010609060101010101" pitchFamily="49" charset="-122"/>
                <a:ea typeface="楷体" panose="02010609060101010101" pitchFamily="49" charset="-122"/>
              </a:rPr>
              <a:t>   Merge(</a:t>
            </a:r>
            <a:r>
              <a:rPr lang="en-US" altLang="zh-CN" sz="1600" b="1" dirty="0" err="1">
                <a:solidFill>
                  <a:srgbClr val="525252"/>
                </a:solidFill>
                <a:latin typeface="楷体" panose="02010609060101010101" pitchFamily="49" charset="-122"/>
                <a:ea typeface="楷体" panose="02010609060101010101" pitchFamily="49" charset="-122"/>
              </a:rPr>
              <a:t>R,s,m,t</a:t>
            </a:r>
            <a:r>
              <a:rPr lang="en-US" altLang="zh-CN" sz="1600" b="1" dirty="0">
                <a:solidFill>
                  <a:srgbClr val="525252"/>
                </a:solidFill>
                <a:latin typeface="楷体" panose="02010609060101010101" pitchFamily="49" charset="-122"/>
                <a:ea typeface="楷体" panose="02010609060101010101" pitchFamily="49" charset="-122"/>
              </a:rPr>
              <a:t>)		#</a:t>
            </a:r>
            <a:r>
              <a:rPr lang="zh-CN" altLang="zh-CN" sz="1600" b="1" dirty="0">
                <a:solidFill>
                  <a:srgbClr val="525252"/>
                </a:solidFill>
                <a:latin typeface="楷体" panose="02010609060101010101" pitchFamily="49" charset="-122"/>
                <a:ea typeface="楷体" panose="02010609060101010101" pitchFamily="49" charset="-122"/>
              </a:rPr>
              <a:t>将两个有序子表合并成一个有序表</a:t>
            </a:r>
          </a:p>
        </p:txBody>
      </p:sp>
      <p:sp>
        <p:nvSpPr>
          <p:cNvPr id="18" name="文本框 17"/>
          <p:cNvSpPr txBox="1"/>
          <p:nvPr/>
        </p:nvSpPr>
        <p:spPr>
          <a:xfrm>
            <a:off x="1891230" y="3175317"/>
            <a:ext cx="1832357" cy="707886"/>
          </a:xfrm>
          <a:prstGeom prst="rect">
            <a:avLst/>
          </a:prstGeom>
          <a:noFill/>
        </p:spPr>
        <p:txBody>
          <a:bodyPr wrap="square">
            <a:spAutoFit/>
          </a:bodyPr>
          <a:lstStyle/>
          <a:p>
            <a:pPr>
              <a:lnSpc>
                <a:spcPct val="100000"/>
              </a:lnSpc>
            </a:pPr>
            <a:r>
              <a:rPr lang="zh-CN" altLang="zh-CN" sz="2000" b="1" dirty="0">
                <a:solidFill>
                  <a:srgbClr val="C0262E"/>
                </a:solidFill>
                <a:latin typeface="思源黑体 CN Medium" panose="020B0600000000000000" pitchFamily="34" charset="-122"/>
                <a:ea typeface="思源黑体 CN Medium" panose="020B0600000000000000" pitchFamily="34" charset="-122"/>
              </a:rPr>
              <a:t>递归二路</a:t>
            </a:r>
            <a:endParaRPr lang="en-US" altLang="zh-CN" sz="2000" b="1" dirty="0">
              <a:solidFill>
                <a:srgbClr val="C0262E"/>
              </a:solidFill>
              <a:latin typeface="思源黑体 CN Medium" panose="020B0600000000000000" pitchFamily="34" charset="-122"/>
              <a:ea typeface="思源黑体 CN Medium" panose="020B0600000000000000" pitchFamily="34" charset="-122"/>
            </a:endParaRPr>
          </a:p>
          <a:p>
            <a:pPr>
              <a:lnSpc>
                <a:spcPct val="100000"/>
              </a:lnSpc>
            </a:pPr>
            <a:r>
              <a:rPr lang="zh-CN" altLang="zh-CN" sz="2000" b="1" dirty="0">
                <a:solidFill>
                  <a:srgbClr val="C0262E"/>
                </a:solidFill>
                <a:latin typeface="思源黑体 CN Medium" panose="020B0600000000000000" pitchFamily="34" charset="-122"/>
                <a:ea typeface="思源黑体 CN Medium" panose="020B0600000000000000" pitchFamily="34" charset="-122"/>
              </a:rPr>
              <a:t>归并排序方法</a:t>
            </a:r>
            <a:endParaRPr lang="zh-CN" altLang="en-US" sz="2000" b="1" dirty="0">
              <a:solidFill>
                <a:srgbClr val="C0262E"/>
              </a:solidFill>
              <a:latin typeface="思源黑体 CN Medium" panose="020B0600000000000000" pitchFamily="34" charset="-122"/>
              <a:ea typeface="思源黑体 CN Medium" panose="020B0600000000000000" pitchFamily="34" charset="-122"/>
            </a:endParaRPr>
          </a:p>
        </p:txBody>
      </p:sp>
      <p:sp>
        <p:nvSpPr>
          <p:cNvPr id="19" name="下箭头 17"/>
          <p:cNvSpPr/>
          <p:nvPr/>
        </p:nvSpPr>
        <p:spPr>
          <a:xfrm rot="16200000">
            <a:off x="4111603" y="3546344"/>
            <a:ext cx="307991" cy="273822"/>
          </a:xfrm>
          <a:prstGeom prst="downArrow">
            <a:avLst/>
          </a:prstGeom>
          <a:solidFill>
            <a:srgbClr val="C0262E"/>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0" name="文本框 19"/>
          <p:cNvSpPr txBox="1"/>
          <p:nvPr/>
        </p:nvSpPr>
        <p:spPr>
          <a:xfrm>
            <a:off x="1053074" y="147116"/>
            <a:ext cx="4346062"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9.5.2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自顶向下的二路归并排序</a:t>
            </a:r>
          </a:p>
        </p:txBody>
      </p:sp>
    </p:spTree>
    <p:extLst>
      <p:ext uri="{BB962C8B-B14F-4D97-AF65-F5344CB8AC3E}">
        <p14:creationId xmlns:p14="http://schemas.microsoft.com/office/powerpoint/2010/main" val="708526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p:bldP spid="19" grpId="0" animBg="1"/>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761178" y="962480"/>
            <a:ext cx="3910409"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9.1 排序的基本概念</a:t>
            </a:r>
          </a:p>
        </p:txBody>
      </p:sp>
      <p:pic>
        <p:nvPicPr>
          <p:cNvPr id="2" name="内容占位符 1"/>
          <p:cNvPicPr>
            <a:picLocks noGrp="1" noChangeAspect="1"/>
          </p:cNvPicPr>
          <p:nvPr>
            <p:ph idx="1"/>
            <p:custDataLst>
              <p:tags r:id="rId1"/>
            </p:custDataLst>
          </p:nvPr>
        </p:nvPicPr>
        <p:blipFill rotWithShape="1">
          <a:blip r:embed="rId6" cstate="print">
            <a:extLst>
              <a:ext uri="{28A0092B-C50C-407E-A947-70E740481C1C}">
                <a14:useLocalDpi xmlns:a14="http://schemas.microsoft.com/office/drawing/2010/main" val="0"/>
              </a:ext>
            </a:extLst>
          </a:blip>
          <a:srcRect l="8509" t="7187" r="9793" b="8804"/>
          <a:stretch>
            <a:fillRect/>
          </a:stretch>
        </p:blipFill>
        <p:spPr>
          <a:xfrm flipH="1">
            <a:off x="7847331" y="2090275"/>
            <a:ext cx="4207510" cy="4083050"/>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grpSp>
        <p:nvGrpSpPr>
          <p:cNvPr id="60" name="组合 59"/>
          <p:cNvGrpSpPr/>
          <p:nvPr/>
        </p:nvGrpSpPr>
        <p:grpSpPr>
          <a:xfrm>
            <a:off x="761365" y="1771015"/>
            <a:ext cx="3821430" cy="644525"/>
            <a:chOff x="709625" y="642918"/>
            <a:chExt cx="2219301" cy="644525"/>
          </a:xfrm>
        </p:grpSpPr>
        <p:sp>
          <p:nvSpPr>
            <p:cNvPr id="61" name="AutoShape 5"/>
            <p:cNvSpPr>
              <a:spLocks noChangeArrowheads="1"/>
            </p:cNvSpPr>
            <p:nvPr>
              <p:custDataLst>
                <p:tags r:id="rId3"/>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algn="ct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4"/>
              </p:custDataLst>
            </p:nvPr>
          </p:nvSpPr>
          <p:spPr bwMode="gray">
            <a:xfrm>
              <a:off x="1079140" y="744518"/>
              <a:ext cx="1549970" cy="419100"/>
            </a:xfrm>
            <a:prstGeom prst="rect">
              <a:avLst/>
            </a:prstGeom>
            <a:solidFill>
              <a:schemeClr val="accent2">
                <a:alpha val="50000"/>
              </a:schemeClr>
            </a:solidFill>
            <a:ln w="12700" algn="ctr">
              <a:noFill/>
              <a:miter lim="800000"/>
            </a:ln>
            <a:effectLst/>
          </p:spPr>
          <p:txBody>
            <a:bodyPr wrap="none" anchor="ctr"/>
            <a:lstStyle/>
            <a:p>
              <a:pPr marL="457200" indent="-457200" algn="ctr">
                <a:lnSpc>
                  <a:spcPct val="100000"/>
                </a:lnSpc>
                <a:spcBef>
                  <a:spcPts val="0"/>
                </a:spcBef>
              </a:pPr>
              <a:r>
                <a:rPr lang="zh-CN" altLang="en-US" sz="2800" b="1">
                  <a:solidFill>
                    <a:srgbClr val="FFFFFF"/>
                  </a:solidFill>
                  <a:latin typeface="微软雅黑" panose="020B0503020204020204" charset="-122"/>
                  <a:ea typeface="微软雅黑" panose="020B0503020204020204" charset="-122"/>
                  <a:sym typeface="+mn-ea"/>
                </a:rPr>
                <a:t>6. 排序数据的组织</a:t>
              </a:r>
            </a:p>
          </p:txBody>
        </p:sp>
      </p:grpSp>
      <p:sp>
        <p:nvSpPr>
          <p:cNvPr id="3" name="TextBox 4"/>
          <p:cNvSpPr txBox="1"/>
          <p:nvPr>
            <p:custDataLst>
              <p:tags r:id="rId2"/>
            </p:custDataLst>
          </p:nvPr>
        </p:nvSpPr>
        <p:spPr>
          <a:xfrm>
            <a:off x="253973" y="2495854"/>
            <a:ext cx="7858180" cy="367792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216000" tIns="108000" bIns="108000" rtlCol="0">
            <a:spAutoFit/>
          </a:bodyPr>
          <a:lstStyle/>
          <a:p>
            <a:pPr marL="342900" indent="-342900" algn="l">
              <a:lnSpc>
                <a:spcPts val="2800"/>
              </a:lnSpc>
              <a:spcBef>
                <a:spcPts val="600"/>
              </a:spcBef>
              <a:buBlip>
                <a:blip r:embed="rId7"/>
              </a:buBlip>
            </a:pP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以顺序表作为排序表的存储结构（除基数排序采用单链表外）。假设关键字为</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int</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类型，待排序的顺序表直接采用</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Python</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列表</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R</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[0..</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n</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表示</a:t>
            </a:r>
            <a:r>
              <a:rPr lang="zh-CN" altLang="en-US" sz="2000" b="1">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sz="2000" b="1">
              <a:solidFill>
                <a:srgbClr val="000000"/>
              </a:solidFill>
              <a:latin typeface="微软雅黑" panose="020B0503020204020204" charset="-122"/>
              <a:ea typeface="微软雅黑" panose="020B0503020204020204" charset="-122"/>
              <a:cs typeface="微软雅黑" panose="020B0503020204020204" charset="-122"/>
            </a:endParaRPr>
          </a:p>
          <a:p>
            <a:pPr marL="342900" indent="-342900" algn="l">
              <a:lnSpc>
                <a:spcPts val="2800"/>
              </a:lnSpc>
              <a:spcBef>
                <a:spcPts val="600"/>
              </a:spcBef>
              <a:buBlip>
                <a:blip r:embed="rId7"/>
              </a:buBlip>
            </a:pP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如</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10</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个整数关键字序列表示为：</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R</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=[1,6,2,5,3,7,4,8,2,4]</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（存在相同的关键字）。</a:t>
            </a:r>
          </a:p>
          <a:p>
            <a:pPr marL="342900" indent="-342900" algn="l">
              <a:lnSpc>
                <a:spcPts val="2800"/>
              </a:lnSpc>
              <a:spcBef>
                <a:spcPts val="600"/>
              </a:spcBef>
              <a:buBlip>
                <a:blip r:embed="rId7"/>
              </a:buBlip>
            </a:pP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若待排序表中每个元素除整数关键字外还有其他数据项，可以采用嵌套列表表示</a:t>
            </a:r>
            <a:r>
              <a:rPr lang="zh-CN" altLang="en-US" sz="2000" b="1">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sz="2000" b="1">
              <a:solidFill>
                <a:srgbClr val="000000"/>
              </a:solidFill>
              <a:latin typeface="微软雅黑" panose="020B0503020204020204" charset="-122"/>
              <a:ea typeface="微软雅黑" panose="020B0503020204020204" charset="-122"/>
              <a:cs typeface="微软雅黑" panose="020B0503020204020204" charset="-122"/>
            </a:endParaRPr>
          </a:p>
          <a:p>
            <a:pPr marL="342900" indent="-342900" algn="l">
              <a:lnSpc>
                <a:spcPts val="2800"/>
              </a:lnSpc>
              <a:spcBef>
                <a:spcPts val="600"/>
              </a:spcBef>
              <a:buBlip>
                <a:blip r:embed="rId7"/>
              </a:buBlip>
            </a:pP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如</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3</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个学生元素，每个元素由学号和姓名组成，</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R</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表示为：</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R</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=[[1,"Mary"],[3,"John"],[2,"Smith"]]</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3" grpId="0" bldLvl="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2">
            <a:extLst>
              <a:ext uri="{28A0092B-C50C-407E-A947-70E740481C1C}">
                <a14:useLocalDpi xmlns:a14="http://schemas.microsoft.com/office/drawing/2010/main" val="0"/>
              </a:ext>
            </a:extLst>
          </a:blip>
          <a:srcRect l="8076" b="4119"/>
          <a:stretch>
            <a:fillRect/>
          </a:stretch>
        </p:blipFill>
        <p:spPr>
          <a:xfrm>
            <a:off x="6198698" y="1219986"/>
            <a:ext cx="5914281" cy="5526998"/>
          </a:xfrm>
          <a:prstGeom prst="rect">
            <a:avLst/>
          </a:prstGeom>
        </p:spPr>
      </p:pic>
      <p:sp>
        <p:nvSpPr>
          <p:cNvPr id="3" name="文本框 2"/>
          <p:cNvSpPr txBox="1"/>
          <p:nvPr/>
        </p:nvSpPr>
        <p:spPr>
          <a:xfrm>
            <a:off x="6627456" y="2205017"/>
            <a:ext cx="2723934" cy="1754326"/>
          </a:xfrm>
          <a:prstGeom prst="rect">
            <a:avLst/>
          </a:prstGeom>
          <a:noFill/>
        </p:spPr>
        <p:txBody>
          <a:bodyPr wrap="square">
            <a:spAutoFit/>
          </a:bodyPr>
          <a:lstStyle/>
          <a:p>
            <a:r>
              <a:rPr lang="zh-CN" altLang="zh-CN" b="1" dirty="0">
                <a:solidFill>
                  <a:srgbClr val="C0262E"/>
                </a:solidFill>
                <a:latin typeface="楷体" panose="02010609060101010101" pitchFamily="49" charset="-122"/>
                <a:ea typeface="楷体" panose="02010609060101010101" pitchFamily="49" charset="-122"/>
              </a:rPr>
              <a:t>【例</a:t>
            </a:r>
            <a:r>
              <a:rPr lang="en-US" altLang="zh-CN" b="1" dirty="0">
                <a:solidFill>
                  <a:srgbClr val="C0262E"/>
                </a:solidFill>
                <a:latin typeface="楷体" panose="02010609060101010101" pitchFamily="49" charset="-122"/>
                <a:ea typeface="楷体" panose="02010609060101010101" pitchFamily="49" charset="-122"/>
              </a:rPr>
              <a:t>9.10</a:t>
            </a:r>
            <a:r>
              <a:rPr lang="zh-CN" altLang="zh-CN" b="1" dirty="0">
                <a:solidFill>
                  <a:srgbClr val="C0262E"/>
                </a:solidFill>
                <a:latin typeface="楷体" panose="02010609060101010101" pitchFamily="49" charset="-122"/>
                <a:ea typeface="楷体" panose="02010609060101010101" pitchFamily="49" charset="-122"/>
              </a:rPr>
              <a:t>】</a:t>
            </a:r>
            <a:r>
              <a:rPr lang="zh-CN" altLang="zh-CN" b="1" dirty="0">
                <a:solidFill>
                  <a:srgbClr val="525252"/>
                </a:solidFill>
                <a:latin typeface="楷体" panose="02010609060101010101" pitchFamily="49" charset="-122"/>
                <a:ea typeface="楷体" panose="02010609060101010101" pitchFamily="49" charset="-122"/>
              </a:rPr>
              <a:t>设排序序列有</a:t>
            </a:r>
            <a:r>
              <a:rPr lang="en-US" altLang="zh-CN" b="1" dirty="0">
                <a:solidFill>
                  <a:srgbClr val="525252"/>
                </a:solidFill>
                <a:latin typeface="楷体" panose="02010609060101010101" pitchFamily="49" charset="-122"/>
                <a:ea typeface="楷体" panose="02010609060101010101" pitchFamily="49" charset="-122"/>
              </a:rPr>
              <a:t>5</a:t>
            </a:r>
            <a:r>
              <a:rPr lang="zh-CN" altLang="zh-CN" b="1" dirty="0">
                <a:solidFill>
                  <a:srgbClr val="525252"/>
                </a:solidFill>
                <a:latin typeface="楷体" panose="02010609060101010101" pitchFamily="49" charset="-122"/>
                <a:ea typeface="楷体" panose="02010609060101010101" pitchFamily="49" charset="-122"/>
              </a:rPr>
              <a:t>个元素，其关键字分别为（</a:t>
            </a:r>
            <a:r>
              <a:rPr lang="en-US" altLang="zh-CN" b="1" dirty="0">
                <a:solidFill>
                  <a:srgbClr val="525252"/>
                </a:solidFill>
                <a:latin typeface="楷体" panose="02010609060101010101" pitchFamily="49" charset="-122"/>
                <a:ea typeface="楷体" panose="02010609060101010101" pitchFamily="49" charset="-122"/>
              </a:rPr>
              <a:t>3</a:t>
            </a:r>
            <a:r>
              <a:rPr lang="zh-CN" altLang="zh-CN" b="1" dirty="0">
                <a:solidFill>
                  <a:srgbClr val="525252"/>
                </a:solidFill>
                <a:latin typeface="楷体" panose="02010609060101010101" pitchFamily="49" charset="-122"/>
                <a:ea typeface="楷体" panose="02010609060101010101" pitchFamily="49" charset="-122"/>
              </a:rPr>
              <a:t>，</a:t>
            </a:r>
            <a:r>
              <a:rPr lang="en-US" altLang="zh-CN" b="1" dirty="0">
                <a:solidFill>
                  <a:srgbClr val="525252"/>
                </a:solidFill>
                <a:latin typeface="楷体" panose="02010609060101010101" pitchFamily="49" charset="-122"/>
                <a:ea typeface="楷体" panose="02010609060101010101" pitchFamily="49" charset="-122"/>
              </a:rPr>
              <a:t>5</a:t>
            </a:r>
            <a:r>
              <a:rPr lang="zh-CN" altLang="zh-CN" b="1" dirty="0">
                <a:solidFill>
                  <a:srgbClr val="525252"/>
                </a:solidFill>
                <a:latin typeface="楷体" panose="02010609060101010101" pitchFamily="49" charset="-122"/>
                <a:ea typeface="楷体" panose="02010609060101010101" pitchFamily="49" charset="-122"/>
              </a:rPr>
              <a:t>，</a:t>
            </a:r>
            <a:r>
              <a:rPr lang="en-US" altLang="zh-CN" b="1" dirty="0">
                <a:solidFill>
                  <a:srgbClr val="525252"/>
                </a:solidFill>
                <a:latin typeface="楷体" panose="02010609060101010101" pitchFamily="49" charset="-122"/>
                <a:ea typeface="楷体" panose="02010609060101010101" pitchFamily="49" charset="-122"/>
              </a:rPr>
              <a:t>1</a:t>
            </a:r>
            <a:r>
              <a:rPr lang="zh-CN" altLang="zh-CN" b="1" dirty="0">
                <a:solidFill>
                  <a:srgbClr val="525252"/>
                </a:solidFill>
                <a:latin typeface="楷体" panose="02010609060101010101" pitchFamily="49" charset="-122"/>
                <a:ea typeface="楷体" panose="02010609060101010101" pitchFamily="49" charset="-122"/>
              </a:rPr>
              <a:t>，</a:t>
            </a:r>
            <a:r>
              <a:rPr lang="en-US" altLang="zh-CN" b="1" dirty="0">
                <a:solidFill>
                  <a:srgbClr val="525252"/>
                </a:solidFill>
                <a:latin typeface="楷体" panose="02010609060101010101" pitchFamily="49" charset="-122"/>
                <a:ea typeface="楷体" panose="02010609060101010101" pitchFamily="49" charset="-122"/>
              </a:rPr>
              <a:t>2</a:t>
            </a:r>
            <a:r>
              <a:rPr lang="zh-CN" altLang="zh-CN" b="1" dirty="0">
                <a:solidFill>
                  <a:srgbClr val="525252"/>
                </a:solidFill>
                <a:latin typeface="楷体" panose="02010609060101010101" pitchFamily="49" charset="-122"/>
                <a:ea typeface="楷体" panose="02010609060101010101" pitchFamily="49" charset="-122"/>
              </a:rPr>
              <a:t>，</a:t>
            </a:r>
            <a:r>
              <a:rPr lang="en-US" altLang="zh-CN" b="1" dirty="0">
                <a:solidFill>
                  <a:srgbClr val="525252"/>
                </a:solidFill>
                <a:latin typeface="楷体" panose="02010609060101010101" pitchFamily="49" charset="-122"/>
                <a:ea typeface="楷体" panose="02010609060101010101" pitchFamily="49" charset="-122"/>
              </a:rPr>
              <a:t>4</a:t>
            </a:r>
            <a:r>
              <a:rPr lang="zh-CN" altLang="zh-CN" b="1" dirty="0">
                <a:solidFill>
                  <a:srgbClr val="525252"/>
                </a:solidFill>
                <a:latin typeface="楷体" panose="02010609060101010101" pitchFamily="49" charset="-122"/>
                <a:ea typeface="楷体" panose="02010609060101010101" pitchFamily="49" charset="-122"/>
              </a:rPr>
              <a:t>）。说明采用自顶向下二路归并排序方法进行排序的过程。</a:t>
            </a:r>
            <a:endParaRPr lang="zh-CN" altLang="en-US" b="1" dirty="0">
              <a:solidFill>
                <a:srgbClr val="525252"/>
              </a:solidFill>
              <a:latin typeface="楷体" panose="02010609060101010101" pitchFamily="49" charset="-122"/>
              <a:ea typeface="楷体" panose="02010609060101010101" pitchFamily="49" charset="-122"/>
            </a:endParaRPr>
          </a:p>
        </p:txBody>
      </p:sp>
      <p:grpSp>
        <p:nvGrpSpPr>
          <p:cNvPr id="72" name="组合 71"/>
          <p:cNvGrpSpPr/>
          <p:nvPr/>
        </p:nvGrpSpPr>
        <p:grpSpPr>
          <a:xfrm>
            <a:off x="1459260" y="1394173"/>
            <a:ext cx="3565170" cy="4984941"/>
            <a:chOff x="1459260" y="1394173"/>
            <a:chExt cx="3565170" cy="4984941"/>
          </a:xfrm>
        </p:grpSpPr>
        <p:sp>
          <p:nvSpPr>
            <p:cNvPr id="18" name="Rectangle 41"/>
            <p:cNvSpPr>
              <a:spLocks noChangeArrowheads="1"/>
            </p:cNvSpPr>
            <p:nvPr/>
          </p:nvSpPr>
          <p:spPr bwMode="auto">
            <a:xfrm>
              <a:off x="1486182" y="1394173"/>
              <a:ext cx="3317204" cy="278033"/>
            </a:xfrm>
            <a:prstGeom prst="rect">
              <a:avLst/>
            </a:prstGeom>
            <a:solidFill>
              <a:srgbClr val="E94A47"/>
            </a:solidFill>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53975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rPr>
                <a:t>3	5	1	2	4</a:t>
              </a:r>
            </a:p>
          </p:txBody>
        </p:sp>
        <p:grpSp>
          <p:nvGrpSpPr>
            <p:cNvPr id="19" name="组合 18"/>
            <p:cNvGrpSpPr/>
            <p:nvPr/>
          </p:nvGrpSpPr>
          <p:grpSpPr>
            <a:xfrm>
              <a:off x="1486182" y="1762591"/>
              <a:ext cx="3299536" cy="650380"/>
              <a:chOff x="2533950" y="1876452"/>
              <a:chExt cx="3299536" cy="650380"/>
            </a:xfrm>
          </p:grpSpPr>
          <p:sp>
            <p:nvSpPr>
              <p:cNvPr id="20" name="Rectangle 42"/>
              <p:cNvSpPr>
                <a:spLocks noChangeArrowheads="1"/>
              </p:cNvSpPr>
              <p:nvPr/>
            </p:nvSpPr>
            <p:spPr bwMode="auto">
              <a:xfrm>
                <a:off x="4548838" y="1876452"/>
                <a:ext cx="951856" cy="303576"/>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53975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rgbClr val="525252"/>
                    </a:solidFill>
                    <a:effectLst/>
                    <a:latin typeface="Consolas" panose="020B0609020204030204" pitchFamily="49" charset="0"/>
                    <a:ea typeface="仿宋" panose="02010609060101010101" pitchFamily="49" charset="-122"/>
                    <a:cs typeface="Consolas" panose="020B0609020204030204" pitchFamily="49" charset="0"/>
                  </a:rPr>
                  <a:t>(1)</a:t>
                </a:r>
                <a:r>
                  <a:rPr kumimoji="0" lang="zh-CN" altLang="en-US" sz="1600" b="1" i="0" u="none" strike="noStrike" cap="none" normalizeH="0" baseline="0">
                    <a:ln>
                      <a:noFill/>
                    </a:ln>
                    <a:solidFill>
                      <a:srgbClr val="525252"/>
                    </a:solidFill>
                    <a:effectLst/>
                    <a:latin typeface="Consolas" panose="020B0609020204030204" pitchFamily="49" charset="0"/>
                    <a:ea typeface="仿宋" panose="02010609060101010101" pitchFamily="49" charset="-122"/>
                    <a:cs typeface="Consolas" panose="020B0609020204030204" pitchFamily="49" charset="0"/>
                  </a:rPr>
                  <a:t>分解</a:t>
                </a:r>
              </a:p>
            </p:txBody>
          </p:sp>
          <p:sp>
            <p:nvSpPr>
              <p:cNvPr id="23" name="AutoShape 40"/>
              <p:cNvSpPr>
                <a:spLocks noChangeArrowheads="1"/>
              </p:cNvSpPr>
              <p:nvPr/>
            </p:nvSpPr>
            <p:spPr bwMode="auto">
              <a:xfrm>
                <a:off x="4290589" y="1876452"/>
                <a:ext cx="232169" cy="203366"/>
              </a:xfrm>
              <a:prstGeom prst="downArrow">
                <a:avLst>
                  <a:gd name="adj1" fmla="val 50000"/>
                  <a:gd name="adj2" fmla="val 49367"/>
                </a:avLst>
              </a:prstGeom>
              <a:solidFill>
                <a:srgbClr val="C0262E"/>
              </a:solidFill>
              <a:ln>
                <a:noFill/>
                <a:tailEnd type="none" w="sm" len="sm"/>
              </a:ln>
            </p:spPr>
            <p:style>
              <a:lnRef idx="1">
                <a:schemeClr val="accent2"/>
              </a:lnRef>
              <a:fillRef idx="3">
                <a:schemeClr val="accent2"/>
              </a:fillRef>
              <a:effectRef idx="2">
                <a:schemeClr val="accent2"/>
              </a:effectRef>
              <a:fontRef idx="minor">
                <a:schemeClr val="lt1"/>
              </a:fontRef>
            </p:style>
            <p:txBody>
              <a:bodyPr vert="eaVert" wrap="square" lIns="91440" tIns="45720" rIns="91440" bIns="45720" numCol="1" anchor="t" anchorCtr="0" compatLnSpc="1"/>
              <a:lstStyle/>
              <a:p>
                <a:pPr defTabSz="539750">
                  <a:lnSpc>
                    <a:spcPts val="2200"/>
                  </a:lnSpc>
                </a:pPr>
                <a:endParaRPr lang="zh-CN" altLang="en-US" sz="1600" b="1">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4" name="Rectangle 39"/>
              <p:cNvSpPr>
                <a:spLocks noChangeArrowheads="1"/>
              </p:cNvSpPr>
              <p:nvPr/>
            </p:nvSpPr>
            <p:spPr bwMode="auto">
              <a:xfrm>
                <a:off x="2533950" y="2248799"/>
                <a:ext cx="1869345" cy="278033"/>
              </a:xfrm>
              <a:prstGeom prst="rect">
                <a:avLst/>
              </a:prstGeom>
              <a:solidFill>
                <a:srgbClr val="E94A47"/>
              </a:solidFill>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53975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rPr>
                  <a:t>3	5	1</a:t>
                </a:r>
              </a:p>
            </p:txBody>
          </p:sp>
          <p:sp>
            <p:nvSpPr>
              <p:cNvPr id="25" name="Rectangle 38"/>
              <p:cNvSpPr>
                <a:spLocks noChangeArrowheads="1"/>
              </p:cNvSpPr>
              <p:nvPr/>
            </p:nvSpPr>
            <p:spPr bwMode="auto">
              <a:xfrm>
                <a:off x="4634649" y="2248799"/>
                <a:ext cx="1198837" cy="278033"/>
              </a:xfrm>
              <a:prstGeom prst="rect">
                <a:avLst/>
              </a:prstGeom>
              <a:solidFill>
                <a:srgbClr val="E94A47"/>
              </a:solidFill>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53975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rPr>
                  <a:t>2	4</a:t>
                </a:r>
              </a:p>
            </p:txBody>
          </p:sp>
        </p:grpSp>
        <p:grpSp>
          <p:nvGrpSpPr>
            <p:cNvPr id="26" name="组合 25"/>
            <p:cNvGrpSpPr/>
            <p:nvPr/>
          </p:nvGrpSpPr>
          <p:grpSpPr>
            <a:xfrm>
              <a:off x="1486182" y="2484690"/>
              <a:ext cx="1895174" cy="664135"/>
              <a:chOff x="2533950" y="2598551"/>
              <a:chExt cx="1895174" cy="664135"/>
            </a:xfrm>
          </p:grpSpPr>
          <p:sp>
            <p:nvSpPr>
              <p:cNvPr id="27" name="Rectangle 37"/>
              <p:cNvSpPr>
                <a:spLocks noChangeArrowheads="1"/>
              </p:cNvSpPr>
              <p:nvPr/>
            </p:nvSpPr>
            <p:spPr bwMode="auto">
              <a:xfrm>
                <a:off x="3546862" y="2598551"/>
                <a:ext cx="882262" cy="303576"/>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53975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rgbClr val="525252"/>
                    </a:solidFill>
                    <a:effectLst/>
                    <a:latin typeface="Consolas" panose="020B0609020204030204" pitchFamily="49" charset="0"/>
                    <a:ea typeface="仿宋" panose="02010609060101010101" pitchFamily="49" charset="-122"/>
                    <a:cs typeface="Consolas" panose="020B0609020204030204" pitchFamily="49" charset="0"/>
                  </a:rPr>
                  <a:t>(2)</a:t>
                </a:r>
                <a:r>
                  <a:rPr kumimoji="0" lang="zh-CN" altLang="en-US" sz="1600" b="1" i="0" u="none" strike="noStrike" cap="none" normalizeH="0" baseline="0">
                    <a:ln>
                      <a:noFill/>
                    </a:ln>
                    <a:solidFill>
                      <a:srgbClr val="525252"/>
                    </a:solidFill>
                    <a:effectLst/>
                    <a:latin typeface="Consolas" panose="020B0609020204030204" pitchFamily="49" charset="0"/>
                    <a:ea typeface="仿宋" panose="02010609060101010101" pitchFamily="49" charset="-122"/>
                    <a:cs typeface="Consolas" panose="020B0609020204030204" pitchFamily="49" charset="0"/>
                  </a:rPr>
                  <a:t>分解</a:t>
                </a:r>
              </a:p>
            </p:txBody>
          </p:sp>
          <p:sp>
            <p:nvSpPr>
              <p:cNvPr id="28" name="AutoShape 36"/>
              <p:cNvSpPr>
                <a:spLocks noChangeArrowheads="1"/>
              </p:cNvSpPr>
              <p:nvPr/>
            </p:nvSpPr>
            <p:spPr bwMode="auto">
              <a:xfrm>
                <a:off x="3281921" y="2598551"/>
                <a:ext cx="246433" cy="241682"/>
              </a:xfrm>
              <a:prstGeom prst="downArrow">
                <a:avLst>
                  <a:gd name="adj1" fmla="val 50000"/>
                  <a:gd name="adj2" fmla="val 49367"/>
                </a:avLst>
              </a:prstGeom>
              <a:solidFill>
                <a:srgbClr val="C0262E"/>
              </a:solidFill>
              <a:ln>
                <a:noFill/>
                <a:tailEnd type="none" w="sm" len="sm"/>
              </a:ln>
            </p:spPr>
            <p:style>
              <a:lnRef idx="1">
                <a:schemeClr val="accent2"/>
              </a:lnRef>
              <a:fillRef idx="3">
                <a:schemeClr val="accent2"/>
              </a:fillRef>
              <a:effectRef idx="2">
                <a:schemeClr val="accent2"/>
              </a:effectRef>
              <a:fontRef idx="minor">
                <a:schemeClr val="lt1"/>
              </a:fontRef>
            </p:style>
            <p:txBody>
              <a:bodyPr vert="eaVert" wrap="square" lIns="91440" tIns="45720" rIns="91440" bIns="45720" numCol="1" anchor="t" anchorCtr="0" compatLnSpc="1"/>
              <a:lstStyle/>
              <a:p>
                <a:pPr defTabSz="539750">
                  <a:lnSpc>
                    <a:spcPts val="2200"/>
                  </a:lnSpc>
                </a:pPr>
                <a:endParaRPr lang="zh-CN" altLang="en-US" sz="16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9" name="Rectangle 35"/>
              <p:cNvSpPr>
                <a:spLocks noChangeArrowheads="1"/>
              </p:cNvSpPr>
              <p:nvPr/>
            </p:nvSpPr>
            <p:spPr bwMode="auto">
              <a:xfrm>
                <a:off x="2533950" y="2984653"/>
                <a:ext cx="1090311" cy="278033"/>
              </a:xfrm>
              <a:prstGeom prst="rect">
                <a:avLst/>
              </a:prstGeom>
              <a:solidFill>
                <a:srgbClr val="E94A47"/>
              </a:solidFill>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53975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rPr>
                  <a:t>3	5</a:t>
                </a:r>
              </a:p>
            </p:txBody>
          </p:sp>
          <p:sp>
            <p:nvSpPr>
              <p:cNvPr id="30" name="Rectangle 34"/>
              <p:cNvSpPr>
                <a:spLocks noChangeArrowheads="1"/>
              </p:cNvSpPr>
              <p:nvPr/>
            </p:nvSpPr>
            <p:spPr bwMode="auto">
              <a:xfrm>
                <a:off x="3768962" y="2984653"/>
                <a:ext cx="625078" cy="278033"/>
              </a:xfrm>
              <a:prstGeom prst="rect">
                <a:avLst/>
              </a:prstGeom>
              <a:solidFill>
                <a:srgbClr val="E94A47"/>
              </a:solidFill>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53975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rPr>
                  <a:t>1</a:t>
                </a:r>
              </a:p>
            </p:txBody>
          </p:sp>
        </p:grpSp>
        <p:grpSp>
          <p:nvGrpSpPr>
            <p:cNvPr id="31" name="组合 30"/>
            <p:cNvGrpSpPr/>
            <p:nvPr/>
          </p:nvGrpSpPr>
          <p:grpSpPr>
            <a:xfrm>
              <a:off x="1459260" y="3233315"/>
              <a:ext cx="1422030" cy="726029"/>
              <a:chOff x="2507028" y="3347176"/>
              <a:chExt cx="1422030" cy="726029"/>
            </a:xfrm>
          </p:grpSpPr>
          <p:sp>
            <p:nvSpPr>
              <p:cNvPr id="32" name="Rectangle 33"/>
              <p:cNvSpPr>
                <a:spLocks noChangeArrowheads="1"/>
              </p:cNvSpPr>
              <p:nvPr/>
            </p:nvSpPr>
            <p:spPr bwMode="auto">
              <a:xfrm>
                <a:off x="3158186" y="3347176"/>
                <a:ext cx="770872" cy="303576"/>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53975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rgbClr val="525252"/>
                    </a:solidFill>
                    <a:effectLst/>
                    <a:latin typeface="Consolas" panose="020B0609020204030204" pitchFamily="49" charset="0"/>
                    <a:ea typeface="仿宋" panose="02010609060101010101" pitchFamily="49" charset="-122"/>
                    <a:cs typeface="Consolas" panose="020B0609020204030204" pitchFamily="49" charset="0"/>
                  </a:rPr>
                  <a:t>(3)</a:t>
                </a:r>
                <a:r>
                  <a:rPr kumimoji="0" lang="zh-CN" altLang="en-US" sz="1600" b="1" i="0" u="none" strike="noStrike" cap="none" normalizeH="0" baseline="0">
                    <a:ln>
                      <a:noFill/>
                    </a:ln>
                    <a:solidFill>
                      <a:srgbClr val="525252"/>
                    </a:solidFill>
                    <a:effectLst/>
                    <a:latin typeface="Consolas" panose="020B0609020204030204" pitchFamily="49" charset="0"/>
                    <a:ea typeface="仿宋" panose="02010609060101010101" pitchFamily="49" charset="-122"/>
                    <a:cs typeface="Consolas" panose="020B0609020204030204" pitchFamily="49" charset="0"/>
                  </a:rPr>
                  <a:t>分解</a:t>
                </a:r>
              </a:p>
            </p:txBody>
          </p:sp>
          <p:sp>
            <p:nvSpPr>
              <p:cNvPr id="33" name="AutoShape 32"/>
              <p:cNvSpPr>
                <a:spLocks noChangeArrowheads="1"/>
              </p:cNvSpPr>
              <p:nvPr/>
            </p:nvSpPr>
            <p:spPr bwMode="auto">
              <a:xfrm>
                <a:off x="2895704" y="3347176"/>
                <a:ext cx="236403" cy="191579"/>
              </a:xfrm>
              <a:prstGeom prst="downArrow">
                <a:avLst>
                  <a:gd name="adj1" fmla="val 50000"/>
                  <a:gd name="adj2" fmla="val 49367"/>
                </a:avLst>
              </a:prstGeom>
              <a:solidFill>
                <a:srgbClr val="C0262E"/>
              </a:solidFill>
              <a:ln>
                <a:noFill/>
                <a:tailEnd type="none" w="sm" len="sm"/>
              </a:ln>
            </p:spPr>
            <p:style>
              <a:lnRef idx="1">
                <a:schemeClr val="accent2"/>
              </a:lnRef>
              <a:fillRef idx="3">
                <a:schemeClr val="accent2"/>
              </a:fillRef>
              <a:effectRef idx="2">
                <a:schemeClr val="accent2"/>
              </a:effectRef>
              <a:fontRef idx="minor">
                <a:schemeClr val="lt1"/>
              </a:fontRef>
            </p:style>
            <p:txBody>
              <a:bodyPr vert="eaVert" wrap="square" lIns="91440" tIns="45720" rIns="91440" bIns="45720" numCol="1" anchor="t" anchorCtr="0" compatLnSpc="1"/>
              <a:lstStyle/>
              <a:p>
                <a:pPr defTabSz="539750">
                  <a:lnSpc>
                    <a:spcPts val="2200"/>
                  </a:lnSpc>
                </a:pPr>
                <a:endParaRPr lang="zh-CN" altLang="en-US" sz="16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34" name="Rectangle 31"/>
              <p:cNvSpPr>
                <a:spLocks noChangeArrowheads="1"/>
              </p:cNvSpPr>
              <p:nvPr/>
            </p:nvSpPr>
            <p:spPr bwMode="auto">
              <a:xfrm>
                <a:off x="2507028" y="3795172"/>
                <a:ext cx="448407" cy="278033"/>
              </a:xfrm>
              <a:prstGeom prst="rect">
                <a:avLst/>
              </a:prstGeom>
              <a:solidFill>
                <a:srgbClr val="E94A47"/>
              </a:solidFill>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53975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rPr>
                  <a:t>3</a:t>
                </a:r>
              </a:p>
            </p:txBody>
          </p:sp>
          <p:sp>
            <p:nvSpPr>
              <p:cNvPr id="35" name="Rectangle 30"/>
              <p:cNvSpPr>
                <a:spLocks noChangeArrowheads="1"/>
              </p:cNvSpPr>
              <p:nvPr/>
            </p:nvSpPr>
            <p:spPr bwMode="auto">
              <a:xfrm>
                <a:off x="3144726" y="3795172"/>
                <a:ext cx="462709" cy="278033"/>
              </a:xfrm>
              <a:prstGeom prst="rect">
                <a:avLst/>
              </a:prstGeom>
              <a:solidFill>
                <a:srgbClr val="E94A47"/>
              </a:solidFill>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53975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rPr>
                  <a:t>5</a:t>
                </a:r>
              </a:p>
            </p:txBody>
          </p:sp>
        </p:grpSp>
        <p:grpSp>
          <p:nvGrpSpPr>
            <p:cNvPr id="36" name="组合 35"/>
            <p:cNvGrpSpPr/>
            <p:nvPr/>
          </p:nvGrpSpPr>
          <p:grpSpPr>
            <a:xfrm>
              <a:off x="3609596" y="2455216"/>
              <a:ext cx="1414834" cy="693609"/>
              <a:chOff x="4657364" y="2569077"/>
              <a:chExt cx="1414834" cy="693609"/>
            </a:xfrm>
          </p:grpSpPr>
          <p:sp>
            <p:nvSpPr>
              <p:cNvPr id="37" name="Rectangle 25"/>
              <p:cNvSpPr>
                <a:spLocks noChangeArrowheads="1"/>
              </p:cNvSpPr>
              <p:nvPr/>
            </p:nvSpPr>
            <p:spPr bwMode="auto">
              <a:xfrm>
                <a:off x="5268981" y="2569077"/>
                <a:ext cx="803217" cy="303576"/>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53975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rgbClr val="525252"/>
                    </a:solidFill>
                    <a:effectLst/>
                    <a:latin typeface="Consolas" panose="020B0609020204030204" pitchFamily="49" charset="0"/>
                    <a:ea typeface="仿宋" panose="02010609060101010101" pitchFamily="49" charset="-122"/>
                    <a:cs typeface="Consolas" panose="020B0609020204030204" pitchFamily="49" charset="0"/>
                  </a:rPr>
                  <a:t>(6)</a:t>
                </a:r>
                <a:r>
                  <a:rPr kumimoji="0" lang="zh-CN" altLang="en-US" sz="1600" b="1" i="0" u="none" strike="noStrike" cap="none" normalizeH="0" baseline="0">
                    <a:ln>
                      <a:noFill/>
                    </a:ln>
                    <a:solidFill>
                      <a:srgbClr val="525252"/>
                    </a:solidFill>
                    <a:effectLst/>
                    <a:latin typeface="Consolas" panose="020B0609020204030204" pitchFamily="49" charset="0"/>
                    <a:ea typeface="仿宋" panose="02010609060101010101" pitchFamily="49" charset="-122"/>
                    <a:cs typeface="Consolas" panose="020B0609020204030204" pitchFamily="49" charset="0"/>
                  </a:rPr>
                  <a:t>分解</a:t>
                </a:r>
              </a:p>
            </p:txBody>
          </p:sp>
          <p:sp>
            <p:nvSpPr>
              <p:cNvPr id="38" name="AutoShape 24"/>
              <p:cNvSpPr>
                <a:spLocks noChangeArrowheads="1"/>
              </p:cNvSpPr>
              <p:nvPr/>
            </p:nvSpPr>
            <p:spPr bwMode="auto">
              <a:xfrm>
                <a:off x="5031094" y="2598551"/>
                <a:ext cx="258920" cy="205332"/>
              </a:xfrm>
              <a:prstGeom prst="downArrow">
                <a:avLst>
                  <a:gd name="adj1" fmla="val 50000"/>
                  <a:gd name="adj2" fmla="val 49367"/>
                </a:avLst>
              </a:prstGeom>
              <a:solidFill>
                <a:srgbClr val="C0262E"/>
              </a:solidFill>
              <a:ln>
                <a:noFill/>
                <a:tailEnd type="none" w="sm" len="sm"/>
              </a:ln>
            </p:spPr>
            <p:style>
              <a:lnRef idx="1">
                <a:schemeClr val="accent2"/>
              </a:lnRef>
              <a:fillRef idx="3">
                <a:schemeClr val="accent2"/>
              </a:fillRef>
              <a:effectRef idx="2">
                <a:schemeClr val="accent2"/>
              </a:effectRef>
              <a:fontRef idx="minor">
                <a:schemeClr val="lt1"/>
              </a:fontRef>
            </p:style>
            <p:txBody>
              <a:bodyPr vert="eaVert" wrap="square" lIns="91440" tIns="45720" rIns="91440" bIns="45720" numCol="1" anchor="t" anchorCtr="0" compatLnSpc="1"/>
              <a:lstStyle/>
              <a:p>
                <a:pPr defTabSz="539750">
                  <a:lnSpc>
                    <a:spcPts val="2200"/>
                  </a:lnSpc>
                </a:pPr>
                <a:endParaRPr lang="zh-CN" altLang="en-US" sz="1600" b="1">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39" name="Rectangle 23"/>
              <p:cNvSpPr>
                <a:spLocks noChangeArrowheads="1"/>
              </p:cNvSpPr>
              <p:nvPr/>
            </p:nvSpPr>
            <p:spPr bwMode="auto">
              <a:xfrm>
                <a:off x="4657364" y="2984653"/>
                <a:ext cx="527488" cy="278033"/>
              </a:xfrm>
              <a:prstGeom prst="rect">
                <a:avLst/>
              </a:prstGeom>
              <a:solidFill>
                <a:srgbClr val="E94A47"/>
              </a:solidFill>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53975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rPr>
                  <a:t>2</a:t>
                </a:r>
              </a:p>
            </p:txBody>
          </p:sp>
          <p:sp>
            <p:nvSpPr>
              <p:cNvPr id="40" name="Rectangle 22"/>
              <p:cNvSpPr>
                <a:spLocks noChangeArrowheads="1"/>
              </p:cNvSpPr>
              <p:nvPr/>
            </p:nvSpPr>
            <p:spPr bwMode="auto">
              <a:xfrm>
                <a:off x="5344697" y="2984653"/>
                <a:ext cx="473646" cy="278033"/>
              </a:xfrm>
              <a:prstGeom prst="rect">
                <a:avLst/>
              </a:prstGeom>
              <a:solidFill>
                <a:srgbClr val="E94A47"/>
              </a:solidFill>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53975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rPr>
                  <a:t>4</a:t>
                </a:r>
              </a:p>
            </p:txBody>
          </p:sp>
        </p:grpSp>
        <p:grpSp>
          <p:nvGrpSpPr>
            <p:cNvPr id="41" name="组合 40"/>
            <p:cNvGrpSpPr/>
            <p:nvPr/>
          </p:nvGrpSpPr>
          <p:grpSpPr>
            <a:xfrm>
              <a:off x="3644930" y="3148825"/>
              <a:ext cx="1379500" cy="810519"/>
              <a:chOff x="4692698" y="3262686"/>
              <a:chExt cx="1379500" cy="810519"/>
            </a:xfrm>
          </p:grpSpPr>
          <p:sp>
            <p:nvSpPr>
              <p:cNvPr id="42" name="Rectangle 21"/>
              <p:cNvSpPr>
                <a:spLocks noChangeArrowheads="1"/>
              </p:cNvSpPr>
              <p:nvPr/>
            </p:nvSpPr>
            <p:spPr bwMode="auto">
              <a:xfrm>
                <a:off x="5286648" y="3456228"/>
                <a:ext cx="785550" cy="303576"/>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53975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rgbClr val="525252"/>
                    </a:solidFill>
                    <a:effectLst/>
                    <a:latin typeface="Consolas" panose="020B0609020204030204" pitchFamily="49" charset="0"/>
                    <a:ea typeface="仿宋" panose="02010609060101010101" pitchFamily="49" charset="-122"/>
                    <a:cs typeface="Consolas" panose="020B0609020204030204" pitchFamily="49" charset="0"/>
                  </a:rPr>
                  <a:t>(7)</a:t>
                </a:r>
                <a:r>
                  <a:rPr kumimoji="0" lang="zh-CN" altLang="en-US" sz="1600" b="1" i="0" u="none" strike="noStrike" cap="none" normalizeH="0" baseline="0">
                    <a:ln>
                      <a:noFill/>
                    </a:ln>
                    <a:solidFill>
                      <a:srgbClr val="525252"/>
                    </a:solidFill>
                    <a:effectLst/>
                    <a:latin typeface="Consolas" panose="020B0609020204030204" pitchFamily="49" charset="0"/>
                    <a:ea typeface="仿宋" panose="02010609060101010101" pitchFamily="49" charset="-122"/>
                    <a:cs typeface="Consolas" panose="020B0609020204030204" pitchFamily="49" charset="0"/>
                  </a:rPr>
                  <a:t>合并</a:t>
                </a:r>
              </a:p>
            </p:txBody>
          </p:sp>
          <p:sp>
            <p:nvSpPr>
              <p:cNvPr id="43" name="Rectangle 20"/>
              <p:cNvSpPr>
                <a:spLocks noChangeArrowheads="1"/>
              </p:cNvSpPr>
              <p:nvPr/>
            </p:nvSpPr>
            <p:spPr bwMode="auto">
              <a:xfrm>
                <a:off x="4692698" y="3795172"/>
                <a:ext cx="1090311" cy="278033"/>
              </a:xfrm>
              <a:prstGeom prst="rect">
                <a:avLst/>
              </a:prstGeom>
              <a:solidFill>
                <a:srgbClr val="C0262E"/>
              </a:solidFill>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53975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rPr>
                  <a:t>2	4</a:t>
                </a:r>
              </a:p>
            </p:txBody>
          </p:sp>
          <p:sp>
            <p:nvSpPr>
              <p:cNvPr id="44" name="AutoShape 17"/>
              <p:cNvSpPr>
                <a:spLocks noChangeShapeType="1"/>
              </p:cNvSpPr>
              <p:nvPr/>
            </p:nvSpPr>
            <p:spPr bwMode="auto">
              <a:xfrm>
                <a:off x="4921529" y="3262686"/>
                <a:ext cx="841" cy="111017"/>
              </a:xfrm>
              <a:prstGeom prst="straightConnector1">
                <a:avLst/>
              </a:prstGeom>
              <a:noFill/>
              <a:ln w="9525">
                <a:solidFill>
                  <a:srgbClr val="000000"/>
                </a:solidFill>
                <a:round/>
              </a:ln>
            </p:spPr>
            <p:txBody>
              <a:bodyPr vert="horz" wrap="square" lIns="91440" tIns="45720" rIns="91440" bIns="45720" numCol="1" anchor="t" anchorCtr="0" compatLnSpc="1"/>
              <a:lstStyle/>
              <a:p>
                <a:pPr defTabSz="539750">
                  <a:lnSpc>
                    <a:spcPts val="2200"/>
                  </a:lnSpc>
                </a:pPr>
                <a:endParaRPr lang="zh-CN" altLang="en-US" sz="1600" b="1">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45" name="AutoShape 16"/>
              <p:cNvSpPr>
                <a:spLocks noChangeShapeType="1"/>
              </p:cNvSpPr>
              <p:nvPr/>
            </p:nvSpPr>
            <p:spPr bwMode="auto">
              <a:xfrm>
                <a:off x="5590354" y="3262686"/>
                <a:ext cx="841" cy="111017"/>
              </a:xfrm>
              <a:prstGeom prst="straightConnector1">
                <a:avLst/>
              </a:prstGeom>
              <a:noFill/>
              <a:ln w="9525">
                <a:solidFill>
                  <a:srgbClr val="000000"/>
                </a:solidFill>
                <a:round/>
              </a:ln>
            </p:spPr>
            <p:txBody>
              <a:bodyPr vert="horz" wrap="square" lIns="91440" tIns="45720" rIns="91440" bIns="45720" numCol="1" anchor="t" anchorCtr="0" compatLnSpc="1"/>
              <a:lstStyle/>
              <a:p>
                <a:pPr defTabSz="539750">
                  <a:lnSpc>
                    <a:spcPts val="2200"/>
                  </a:lnSpc>
                </a:pPr>
                <a:endParaRPr lang="zh-CN" altLang="en-US" sz="1600" b="1">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46" name="AutoShape 15"/>
              <p:cNvSpPr>
                <a:spLocks noChangeShapeType="1"/>
              </p:cNvSpPr>
              <p:nvPr/>
            </p:nvSpPr>
            <p:spPr bwMode="auto">
              <a:xfrm>
                <a:off x="4921529" y="3382544"/>
                <a:ext cx="669666" cy="982"/>
              </a:xfrm>
              <a:prstGeom prst="straightConnector1">
                <a:avLst/>
              </a:prstGeom>
              <a:noFill/>
              <a:ln w="9525">
                <a:solidFill>
                  <a:srgbClr val="000000"/>
                </a:solidFill>
                <a:round/>
              </a:ln>
            </p:spPr>
            <p:txBody>
              <a:bodyPr vert="horz" wrap="square" lIns="91440" tIns="45720" rIns="91440" bIns="45720" numCol="1" anchor="t" anchorCtr="0" compatLnSpc="1"/>
              <a:lstStyle/>
              <a:p>
                <a:pPr defTabSz="539750">
                  <a:lnSpc>
                    <a:spcPts val="2200"/>
                  </a:lnSpc>
                </a:pPr>
                <a:endParaRPr lang="zh-CN" altLang="en-US" sz="1600" b="1">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47" name="AutoShape 14"/>
              <p:cNvSpPr>
                <a:spLocks noChangeShapeType="1"/>
              </p:cNvSpPr>
              <p:nvPr/>
            </p:nvSpPr>
            <p:spPr bwMode="auto">
              <a:xfrm>
                <a:off x="5237854" y="3388439"/>
                <a:ext cx="841" cy="406733"/>
              </a:xfrm>
              <a:prstGeom prst="straightConnector1">
                <a:avLst/>
              </a:prstGeom>
              <a:noFill/>
              <a:ln w="9525">
                <a:solidFill>
                  <a:srgbClr val="000000"/>
                </a:solidFill>
                <a:round/>
              </a:ln>
            </p:spPr>
            <p:txBody>
              <a:bodyPr vert="horz" wrap="square" lIns="91440" tIns="45720" rIns="91440" bIns="45720" numCol="1" anchor="t" anchorCtr="0" compatLnSpc="1"/>
              <a:lstStyle/>
              <a:p>
                <a:pPr defTabSz="539750">
                  <a:lnSpc>
                    <a:spcPts val="2200"/>
                  </a:lnSpc>
                </a:pPr>
                <a:endParaRPr lang="zh-CN" altLang="en-US" sz="1600" b="1">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48" name="组合 47"/>
            <p:cNvGrpSpPr/>
            <p:nvPr/>
          </p:nvGrpSpPr>
          <p:grpSpPr>
            <a:xfrm>
              <a:off x="1461784" y="3959344"/>
              <a:ext cx="1348068" cy="810520"/>
              <a:chOff x="2509552" y="4073205"/>
              <a:chExt cx="1348068" cy="810520"/>
            </a:xfrm>
          </p:grpSpPr>
          <p:sp>
            <p:nvSpPr>
              <p:cNvPr id="49" name="Rectangle 29"/>
              <p:cNvSpPr>
                <a:spLocks noChangeArrowheads="1"/>
              </p:cNvSpPr>
              <p:nvPr/>
            </p:nvSpPr>
            <p:spPr bwMode="auto">
              <a:xfrm>
                <a:off x="3079946" y="4237274"/>
                <a:ext cx="777674" cy="303576"/>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53975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rgbClr val="525252"/>
                    </a:solidFill>
                    <a:effectLst/>
                    <a:latin typeface="Consolas" panose="020B0609020204030204" pitchFamily="49" charset="0"/>
                    <a:ea typeface="仿宋" panose="02010609060101010101" pitchFamily="49" charset="-122"/>
                    <a:cs typeface="Consolas" panose="020B0609020204030204" pitchFamily="49" charset="0"/>
                  </a:rPr>
                  <a:t>(4)</a:t>
                </a:r>
                <a:r>
                  <a:rPr kumimoji="0" lang="zh-CN" altLang="en-US" sz="1600" b="1" i="0" u="none" strike="noStrike" cap="none" normalizeH="0" baseline="0">
                    <a:ln>
                      <a:noFill/>
                    </a:ln>
                    <a:solidFill>
                      <a:srgbClr val="525252"/>
                    </a:solidFill>
                    <a:effectLst/>
                    <a:latin typeface="Consolas" panose="020B0609020204030204" pitchFamily="49" charset="0"/>
                    <a:ea typeface="仿宋" panose="02010609060101010101" pitchFamily="49" charset="-122"/>
                    <a:cs typeface="Consolas" panose="020B0609020204030204" pitchFamily="49" charset="0"/>
                  </a:rPr>
                  <a:t>合并</a:t>
                </a:r>
              </a:p>
            </p:txBody>
          </p:sp>
          <p:sp>
            <p:nvSpPr>
              <p:cNvPr id="50" name="Rectangle 28"/>
              <p:cNvSpPr>
                <a:spLocks noChangeArrowheads="1"/>
              </p:cNvSpPr>
              <p:nvPr/>
            </p:nvSpPr>
            <p:spPr bwMode="auto">
              <a:xfrm>
                <a:off x="2509552" y="4605692"/>
                <a:ext cx="1090311" cy="278033"/>
              </a:xfrm>
              <a:prstGeom prst="rect">
                <a:avLst/>
              </a:prstGeom>
              <a:solidFill>
                <a:srgbClr val="C0262E"/>
              </a:solidFill>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53975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rPr>
                  <a:t>3	5</a:t>
                </a:r>
              </a:p>
            </p:txBody>
          </p:sp>
          <p:sp>
            <p:nvSpPr>
              <p:cNvPr id="51" name="AutoShape 13"/>
              <p:cNvSpPr>
                <a:spLocks noChangeShapeType="1"/>
              </p:cNvSpPr>
              <p:nvPr/>
            </p:nvSpPr>
            <p:spPr bwMode="auto">
              <a:xfrm>
                <a:off x="2723240" y="4073205"/>
                <a:ext cx="841" cy="111017"/>
              </a:xfrm>
              <a:prstGeom prst="straightConnector1">
                <a:avLst/>
              </a:prstGeom>
              <a:noFill/>
              <a:ln w="9525">
                <a:solidFill>
                  <a:srgbClr val="000000"/>
                </a:solidFill>
                <a:round/>
              </a:ln>
            </p:spPr>
            <p:txBody>
              <a:bodyPr vert="horz" wrap="square" lIns="91440" tIns="45720" rIns="91440" bIns="45720" numCol="1" anchor="t" anchorCtr="0" compatLnSpc="1"/>
              <a:lstStyle/>
              <a:p>
                <a:pPr defTabSz="539750">
                  <a:lnSpc>
                    <a:spcPts val="2200"/>
                  </a:lnSpc>
                </a:pPr>
                <a:endParaRPr lang="zh-CN" altLang="en-US" sz="1600" b="1">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2" name="AutoShape 12"/>
              <p:cNvSpPr>
                <a:spLocks noChangeShapeType="1"/>
              </p:cNvSpPr>
              <p:nvPr/>
            </p:nvSpPr>
            <p:spPr bwMode="auto">
              <a:xfrm>
                <a:off x="3392065" y="4073205"/>
                <a:ext cx="841" cy="111017"/>
              </a:xfrm>
              <a:prstGeom prst="straightConnector1">
                <a:avLst/>
              </a:prstGeom>
              <a:noFill/>
              <a:ln w="9525">
                <a:solidFill>
                  <a:srgbClr val="000000"/>
                </a:solidFill>
                <a:round/>
              </a:ln>
            </p:spPr>
            <p:txBody>
              <a:bodyPr vert="horz" wrap="square" lIns="91440" tIns="45720" rIns="91440" bIns="45720" numCol="1" anchor="t" anchorCtr="0" compatLnSpc="1"/>
              <a:lstStyle/>
              <a:p>
                <a:pPr defTabSz="539750">
                  <a:lnSpc>
                    <a:spcPts val="2200"/>
                  </a:lnSpc>
                </a:pPr>
                <a:endParaRPr lang="zh-CN" altLang="en-US" sz="1600" b="1">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3" name="AutoShape 11"/>
              <p:cNvSpPr>
                <a:spLocks noChangeShapeType="1"/>
              </p:cNvSpPr>
              <p:nvPr/>
            </p:nvSpPr>
            <p:spPr bwMode="auto">
              <a:xfrm>
                <a:off x="2723240" y="4193064"/>
                <a:ext cx="669666" cy="982"/>
              </a:xfrm>
              <a:prstGeom prst="straightConnector1">
                <a:avLst/>
              </a:prstGeom>
              <a:noFill/>
              <a:ln w="9525">
                <a:solidFill>
                  <a:srgbClr val="000000"/>
                </a:solidFill>
                <a:round/>
              </a:ln>
            </p:spPr>
            <p:txBody>
              <a:bodyPr vert="horz" wrap="square" lIns="91440" tIns="45720" rIns="91440" bIns="45720" numCol="1" anchor="t" anchorCtr="0" compatLnSpc="1"/>
              <a:lstStyle/>
              <a:p>
                <a:pPr defTabSz="539750">
                  <a:lnSpc>
                    <a:spcPts val="2200"/>
                  </a:lnSpc>
                </a:pPr>
                <a:endParaRPr lang="zh-CN" altLang="en-US" sz="1600" b="1">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4" name="AutoShape 10"/>
              <p:cNvSpPr>
                <a:spLocks noChangeShapeType="1"/>
              </p:cNvSpPr>
              <p:nvPr/>
            </p:nvSpPr>
            <p:spPr bwMode="auto">
              <a:xfrm>
                <a:off x="3038723" y="4198958"/>
                <a:ext cx="841" cy="406733"/>
              </a:xfrm>
              <a:prstGeom prst="straightConnector1">
                <a:avLst/>
              </a:prstGeom>
              <a:noFill/>
              <a:ln w="9525">
                <a:solidFill>
                  <a:srgbClr val="000000"/>
                </a:solidFill>
                <a:round/>
              </a:ln>
            </p:spPr>
            <p:txBody>
              <a:bodyPr vert="horz" wrap="square" lIns="91440" tIns="45720" rIns="91440" bIns="45720" numCol="1" anchor="t" anchorCtr="0" compatLnSpc="1"/>
              <a:lstStyle/>
              <a:p>
                <a:pPr defTabSz="539750">
                  <a:lnSpc>
                    <a:spcPts val="2200"/>
                  </a:lnSpc>
                </a:pPr>
                <a:endParaRPr lang="zh-CN" altLang="en-US" sz="1600" b="1">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55" name="组合 54"/>
            <p:cNvGrpSpPr/>
            <p:nvPr/>
          </p:nvGrpSpPr>
          <p:grpSpPr>
            <a:xfrm>
              <a:off x="1487864" y="3148825"/>
              <a:ext cx="2036368" cy="2433523"/>
              <a:chOff x="2535632" y="3262686"/>
              <a:chExt cx="2036368" cy="2433523"/>
            </a:xfrm>
          </p:grpSpPr>
          <p:sp>
            <p:nvSpPr>
              <p:cNvPr id="56" name="Rectangle 27"/>
              <p:cNvSpPr>
                <a:spLocks noChangeArrowheads="1"/>
              </p:cNvSpPr>
              <p:nvPr/>
            </p:nvSpPr>
            <p:spPr bwMode="auto">
              <a:xfrm>
                <a:off x="3639404" y="5061548"/>
                <a:ext cx="932596" cy="303576"/>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53975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rgbClr val="525252"/>
                    </a:solidFill>
                    <a:effectLst/>
                    <a:latin typeface="Consolas" panose="020B0609020204030204" pitchFamily="49" charset="0"/>
                    <a:ea typeface="仿宋" panose="02010609060101010101" pitchFamily="49" charset="-122"/>
                    <a:cs typeface="Consolas" panose="020B0609020204030204" pitchFamily="49" charset="0"/>
                  </a:rPr>
                  <a:t>(5)</a:t>
                </a:r>
                <a:r>
                  <a:rPr kumimoji="0" lang="zh-CN" altLang="en-US" sz="1600" b="1" i="0" u="none" strike="noStrike" cap="none" normalizeH="0" baseline="0">
                    <a:ln>
                      <a:noFill/>
                    </a:ln>
                    <a:solidFill>
                      <a:srgbClr val="525252"/>
                    </a:solidFill>
                    <a:effectLst/>
                    <a:latin typeface="Consolas" panose="020B0609020204030204" pitchFamily="49" charset="0"/>
                    <a:ea typeface="仿宋" panose="02010609060101010101" pitchFamily="49" charset="-122"/>
                    <a:cs typeface="Consolas" panose="020B0609020204030204" pitchFamily="49" charset="0"/>
                  </a:rPr>
                  <a:t>合并</a:t>
                </a:r>
              </a:p>
            </p:txBody>
          </p:sp>
          <p:sp>
            <p:nvSpPr>
              <p:cNvPr id="57" name="Rectangle 26"/>
              <p:cNvSpPr>
                <a:spLocks noChangeArrowheads="1"/>
              </p:cNvSpPr>
              <p:nvPr/>
            </p:nvSpPr>
            <p:spPr bwMode="auto">
              <a:xfrm>
                <a:off x="2535632" y="5418176"/>
                <a:ext cx="1869345" cy="278033"/>
              </a:xfrm>
              <a:prstGeom prst="rect">
                <a:avLst/>
              </a:prstGeom>
              <a:solidFill>
                <a:srgbClr val="C0262E"/>
              </a:solidFill>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53975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rPr>
                  <a:t>1	3	5</a:t>
                </a:r>
              </a:p>
            </p:txBody>
          </p:sp>
          <p:sp>
            <p:nvSpPr>
              <p:cNvPr id="58" name="AutoShape 9"/>
              <p:cNvSpPr>
                <a:spLocks noChangeShapeType="1"/>
              </p:cNvSpPr>
              <p:nvPr/>
            </p:nvSpPr>
            <p:spPr bwMode="auto">
              <a:xfrm>
                <a:off x="3026104" y="4883725"/>
                <a:ext cx="841" cy="111017"/>
              </a:xfrm>
              <a:prstGeom prst="straightConnector1">
                <a:avLst/>
              </a:prstGeom>
              <a:noFill/>
              <a:ln w="9525">
                <a:solidFill>
                  <a:srgbClr val="000000"/>
                </a:solidFill>
                <a:round/>
              </a:ln>
            </p:spPr>
            <p:txBody>
              <a:bodyPr vert="horz" wrap="square" lIns="91440" tIns="45720" rIns="91440" bIns="45720" numCol="1" anchor="t" anchorCtr="0" compatLnSpc="1"/>
              <a:lstStyle/>
              <a:p>
                <a:pPr defTabSz="539750">
                  <a:lnSpc>
                    <a:spcPts val="2200"/>
                  </a:lnSpc>
                </a:pPr>
                <a:endParaRPr lang="zh-CN" altLang="en-US" sz="1600" b="1">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9" name="AutoShape 8"/>
              <p:cNvSpPr>
                <a:spLocks noChangeShapeType="1"/>
              </p:cNvSpPr>
              <p:nvPr/>
            </p:nvSpPr>
            <p:spPr bwMode="auto">
              <a:xfrm>
                <a:off x="4081922" y="3262686"/>
                <a:ext cx="841" cy="1754652"/>
              </a:xfrm>
              <a:prstGeom prst="straightConnector1">
                <a:avLst/>
              </a:prstGeom>
              <a:noFill/>
              <a:ln w="9525">
                <a:solidFill>
                  <a:srgbClr val="000000"/>
                </a:solidFill>
                <a:round/>
              </a:ln>
            </p:spPr>
            <p:txBody>
              <a:bodyPr vert="horz" wrap="square" lIns="91440" tIns="45720" rIns="91440" bIns="45720" numCol="1" anchor="t" anchorCtr="0" compatLnSpc="1"/>
              <a:lstStyle/>
              <a:p>
                <a:pPr defTabSz="539750">
                  <a:lnSpc>
                    <a:spcPts val="2200"/>
                  </a:lnSpc>
                </a:pPr>
                <a:endParaRPr lang="zh-CN" altLang="en-US" sz="1600" b="1">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60" name="AutoShape 7"/>
              <p:cNvSpPr>
                <a:spLocks noChangeShapeType="1"/>
              </p:cNvSpPr>
              <p:nvPr/>
            </p:nvSpPr>
            <p:spPr bwMode="auto">
              <a:xfrm flipV="1">
                <a:off x="3026104" y="5004566"/>
                <a:ext cx="1049088" cy="982"/>
              </a:xfrm>
              <a:prstGeom prst="straightConnector1">
                <a:avLst/>
              </a:prstGeom>
              <a:noFill/>
              <a:ln w="9525">
                <a:solidFill>
                  <a:srgbClr val="000000"/>
                </a:solidFill>
                <a:round/>
              </a:ln>
            </p:spPr>
            <p:txBody>
              <a:bodyPr vert="horz" wrap="square" lIns="91440" tIns="45720" rIns="91440" bIns="45720" numCol="1" anchor="t" anchorCtr="0" compatLnSpc="1"/>
              <a:lstStyle/>
              <a:p>
                <a:pPr defTabSz="539750">
                  <a:lnSpc>
                    <a:spcPts val="2200"/>
                  </a:lnSpc>
                </a:pPr>
                <a:endParaRPr lang="zh-CN" altLang="en-US" sz="1600" b="1">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61" name="AutoShape 6"/>
              <p:cNvSpPr>
                <a:spLocks noChangeShapeType="1"/>
              </p:cNvSpPr>
              <p:nvPr/>
            </p:nvSpPr>
            <p:spPr bwMode="auto">
              <a:xfrm flipH="1">
                <a:off x="3614165" y="5003583"/>
                <a:ext cx="841" cy="390032"/>
              </a:xfrm>
              <a:prstGeom prst="straightConnector1">
                <a:avLst/>
              </a:prstGeom>
              <a:noFill/>
              <a:ln w="9525">
                <a:solidFill>
                  <a:srgbClr val="000000"/>
                </a:solidFill>
                <a:round/>
              </a:ln>
            </p:spPr>
            <p:txBody>
              <a:bodyPr vert="horz" wrap="square" lIns="91440" tIns="45720" rIns="91440" bIns="45720" numCol="1" anchor="t" anchorCtr="0" compatLnSpc="1"/>
              <a:lstStyle/>
              <a:p>
                <a:pPr defTabSz="539750">
                  <a:lnSpc>
                    <a:spcPts val="2200"/>
                  </a:lnSpc>
                </a:pPr>
                <a:endParaRPr lang="zh-CN" altLang="en-US" sz="1600" b="1">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62" name="组合 61"/>
            <p:cNvGrpSpPr/>
            <p:nvPr/>
          </p:nvGrpSpPr>
          <p:grpSpPr>
            <a:xfrm>
              <a:off x="1474404" y="3959344"/>
              <a:ext cx="3317204" cy="2419770"/>
              <a:chOff x="2522172" y="4073205"/>
              <a:chExt cx="3317204" cy="2419770"/>
            </a:xfrm>
          </p:grpSpPr>
          <p:sp>
            <p:nvSpPr>
              <p:cNvPr id="63" name="Rectangle 19"/>
              <p:cNvSpPr>
                <a:spLocks noChangeArrowheads="1"/>
              </p:cNvSpPr>
              <p:nvPr/>
            </p:nvSpPr>
            <p:spPr bwMode="auto">
              <a:xfrm>
                <a:off x="4452931" y="5867155"/>
                <a:ext cx="833449" cy="303576"/>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53975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rgbClr val="525252"/>
                    </a:solidFill>
                    <a:effectLst/>
                    <a:latin typeface="Consolas" panose="020B0609020204030204" pitchFamily="49" charset="0"/>
                    <a:ea typeface="仿宋" panose="02010609060101010101" pitchFamily="49" charset="-122"/>
                    <a:cs typeface="Consolas" panose="020B0609020204030204" pitchFamily="49" charset="0"/>
                  </a:rPr>
                  <a:t>(8)</a:t>
                </a:r>
                <a:r>
                  <a:rPr kumimoji="0" lang="zh-CN" altLang="en-US" sz="1600" b="1" i="0" u="none" strike="noStrike" cap="none" normalizeH="0" baseline="0">
                    <a:ln>
                      <a:noFill/>
                    </a:ln>
                    <a:solidFill>
                      <a:srgbClr val="525252"/>
                    </a:solidFill>
                    <a:effectLst/>
                    <a:latin typeface="Consolas" panose="020B0609020204030204" pitchFamily="49" charset="0"/>
                    <a:ea typeface="仿宋" panose="02010609060101010101" pitchFamily="49" charset="-122"/>
                    <a:cs typeface="Consolas" panose="020B0609020204030204" pitchFamily="49" charset="0"/>
                  </a:rPr>
                  <a:t>合并</a:t>
                </a:r>
              </a:p>
            </p:txBody>
          </p:sp>
          <p:sp>
            <p:nvSpPr>
              <p:cNvPr id="64" name="Rectangle 18"/>
              <p:cNvSpPr>
                <a:spLocks noChangeArrowheads="1"/>
              </p:cNvSpPr>
              <p:nvPr/>
            </p:nvSpPr>
            <p:spPr bwMode="auto">
              <a:xfrm>
                <a:off x="2522172" y="6214942"/>
                <a:ext cx="3317204" cy="278033"/>
              </a:xfrm>
              <a:prstGeom prst="rect">
                <a:avLst/>
              </a:prstGeom>
              <a:solidFill>
                <a:srgbClr val="C0262E"/>
              </a:solidFill>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53975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rPr>
                  <a:t>1	2	3	4	5</a:t>
                </a:r>
              </a:p>
            </p:txBody>
          </p:sp>
          <p:sp>
            <p:nvSpPr>
              <p:cNvPr id="65" name="AutoShape 5"/>
              <p:cNvSpPr>
                <a:spLocks noChangeShapeType="1"/>
              </p:cNvSpPr>
              <p:nvPr/>
            </p:nvSpPr>
            <p:spPr bwMode="auto">
              <a:xfrm>
                <a:off x="3599022" y="5703086"/>
                <a:ext cx="841" cy="111017"/>
              </a:xfrm>
              <a:prstGeom prst="straightConnector1">
                <a:avLst/>
              </a:prstGeom>
              <a:noFill/>
              <a:ln w="9525">
                <a:solidFill>
                  <a:srgbClr val="000000"/>
                </a:solidFill>
                <a:round/>
              </a:ln>
            </p:spPr>
            <p:txBody>
              <a:bodyPr vert="horz" wrap="square" lIns="91440" tIns="45720" rIns="91440" bIns="45720" numCol="1" anchor="t" anchorCtr="0" compatLnSpc="1"/>
              <a:lstStyle/>
              <a:p>
                <a:pPr defTabSz="539750">
                  <a:lnSpc>
                    <a:spcPts val="2200"/>
                  </a:lnSpc>
                </a:pPr>
                <a:endParaRPr lang="zh-CN" altLang="en-US" sz="1600" b="1">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66" name="AutoShape 4"/>
              <p:cNvSpPr>
                <a:spLocks noChangeShapeType="1"/>
              </p:cNvSpPr>
              <p:nvPr/>
            </p:nvSpPr>
            <p:spPr bwMode="auto">
              <a:xfrm flipH="1">
                <a:off x="5237854" y="4073205"/>
                <a:ext cx="841" cy="1726161"/>
              </a:xfrm>
              <a:prstGeom prst="straightConnector1">
                <a:avLst/>
              </a:prstGeom>
              <a:noFill/>
              <a:ln w="9525">
                <a:solidFill>
                  <a:srgbClr val="000000"/>
                </a:solidFill>
                <a:round/>
              </a:ln>
            </p:spPr>
            <p:txBody>
              <a:bodyPr vert="horz" wrap="square" lIns="91440" tIns="45720" rIns="91440" bIns="45720" numCol="1" anchor="t" anchorCtr="0" compatLnSpc="1"/>
              <a:lstStyle/>
              <a:p>
                <a:pPr defTabSz="539750">
                  <a:lnSpc>
                    <a:spcPts val="2200"/>
                  </a:lnSpc>
                </a:pPr>
                <a:endParaRPr lang="zh-CN" altLang="en-US" sz="1600" b="1">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67" name="AutoShape 3"/>
              <p:cNvSpPr>
                <a:spLocks noChangeShapeType="1"/>
              </p:cNvSpPr>
              <p:nvPr/>
            </p:nvSpPr>
            <p:spPr bwMode="auto">
              <a:xfrm>
                <a:off x="3599022" y="5814103"/>
                <a:ext cx="1637990" cy="0"/>
              </a:xfrm>
              <a:prstGeom prst="straightConnector1">
                <a:avLst/>
              </a:prstGeom>
              <a:noFill/>
              <a:ln w="9525">
                <a:solidFill>
                  <a:srgbClr val="000000"/>
                </a:solidFill>
                <a:round/>
              </a:ln>
            </p:spPr>
            <p:txBody>
              <a:bodyPr vert="horz" wrap="square" lIns="91440" tIns="45720" rIns="91440" bIns="45720" numCol="1" anchor="t" anchorCtr="0" compatLnSpc="1"/>
              <a:lstStyle/>
              <a:p>
                <a:pPr defTabSz="539750">
                  <a:lnSpc>
                    <a:spcPts val="2200"/>
                  </a:lnSpc>
                </a:pPr>
                <a:endParaRPr lang="zh-CN" altLang="en-US" sz="1600" b="1">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68" name="AutoShape 2"/>
              <p:cNvSpPr>
                <a:spLocks noChangeShapeType="1"/>
              </p:cNvSpPr>
              <p:nvPr/>
            </p:nvSpPr>
            <p:spPr bwMode="auto">
              <a:xfrm flipH="1">
                <a:off x="4399088" y="5814103"/>
                <a:ext cx="841" cy="390032"/>
              </a:xfrm>
              <a:prstGeom prst="straightConnector1">
                <a:avLst/>
              </a:prstGeom>
              <a:noFill/>
              <a:ln w="9525">
                <a:solidFill>
                  <a:srgbClr val="000000"/>
                </a:solidFill>
                <a:round/>
              </a:ln>
            </p:spPr>
            <p:txBody>
              <a:bodyPr vert="horz" wrap="square" lIns="91440" tIns="45720" rIns="91440" bIns="45720" numCol="1" anchor="t" anchorCtr="0" compatLnSpc="1"/>
              <a:lstStyle/>
              <a:p>
                <a:pPr defTabSz="539750">
                  <a:lnSpc>
                    <a:spcPts val="2200"/>
                  </a:lnSpc>
                </a:pPr>
                <a:endParaRPr lang="zh-CN" altLang="en-US" sz="1600" b="1">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grpSp>
      </p:grpSp>
      <p:grpSp>
        <p:nvGrpSpPr>
          <p:cNvPr id="69" name="组合 68"/>
          <p:cNvGrpSpPr/>
          <p:nvPr/>
        </p:nvGrpSpPr>
        <p:grpSpPr>
          <a:xfrm>
            <a:off x="5381620" y="1314875"/>
            <a:ext cx="714380" cy="2428892"/>
            <a:chOff x="6429388" y="1428736"/>
            <a:chExt cx="714380" cy="2428892"/>
          </a:xfrm>
        </p:grpSpPr>
        <p:sp>
          <p:nvSpPr>
            <p:cNvPr id="70" name="TextBox 47"/>
            <p:cNvSpPr txBox="1"/>
            <p:nvPr/>
          </p:nvSpPr>
          <p:spPr>
            <a:xfrm>
              <a:off x="6429388" y="1428736"/>
              <a:ext cx="714380" cy="369332"/>
            </a:xfrm>
            <a:prstGeom prst="rect">
              <a:avLst/>
            </a:prstGeom>
            <a:noFill/>
          </p:spPr>
          <p:txBody>
            <a:bodyPr wrap="square" rtlCol="0">
              <a:spAutoFit/>
            </a:bodyPr>
            <a:lstStyle/>
            <a:p>
              <a:pPr algn="l">
                <a:lnSpc>
                  <a:spcPct val="100000"/>
                </a:lnSpc>
              </a:pPr>
              <a:r>
                <a:rPr lang="zh-CN" altLang="en-US" sz="1800" b="1">
                  <a:solidFill>
                    <a:srgbClr val="525252"/>
                  </a:solidFill>
                  <a:latin typeface="仿宋" panose="02010609060101010101" pitchFamily="49" charset="-122"/>
                  <a:ea typeface="仿宋" panose="02010609060101010101" pitchFamily="49" charset="-122"/>
                </a:rPr>
                <a:t>顶</a:t>
              </a:r>
            </a:p>
          </p:txBody>
        </p:sp>
        <p:cxnSp>
          <p:nvCxnSpPr>
            <p:cNvPr id="71" name="直接箭头连接符 70"/>
            <p:cNvCxnSpPr/>
            <p:nvPr/>
          </p:nvCxnSpPr>
          <p:spPr>
            <a:xfrm rot="5400000">
              <a:off x="5686154" y="2899286"/>
              <a:ext cx="1915890" cy="794"/>
            </a:xfrm>
            <a:prstGeom prst="straightConnector1">
              <a:avLst/>
            </a:prstGeom>
            <a:ln w="19050">
              <a:solidFill>
                <a:srgbClr val="C0262E"/>
              </a:solidFill>
              <a:tailEnd type="arrow"/>
            </a:ln>
          </p:spPr>
          <p:style>
            <a:lnRef idx="2">
              <a:schemeClr val="dk1"/>
            </a:lnRef>
            <a:fillRef idx="0">
              <a:schemeClr val="dk1"/>
            </a:fillRef>
            <a:effectRef idx="1">
              <a:schemeClr val="dk1"/>
            </a:effectRef>
            <a:fontRef idx="minor">
              <a:schemeClr val="tx1"/>
            </a:fontRef>
          </p:style>
        </p:cxnSp>
      </p:grpSp>
      <p:sp>
        <p:nvSpPr>
          <p:cNvPr id="73" name="文本框 72"/>
          <p:cNvSpPr txBox="1"/>
          <p:nvPr/>
        </p:nvSpPr>
        <p:spPr>
          <a:xfrm>
            <a:off x="1053074" y="147116"/>
            <a:ext cx="4346062"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9.5.2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自顶向下的二路归并排序</a:t>
            </a:r>
          </a:p>
        </p:txBody>
      </p:sp>
    </p:spTree>
    <p:extLst>
      <p:ext uri="{BB962C8B-B14F-4D97-AF65-F5344CB8AC3E}">
        <p14:creationId xmlns:p14="http://schemas.microsoft.com/office/powerpoint/2010/main" val="6556352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up)">
                                      <p:cBhvr>
                                        <p:cTn id="11" dur="1000"/>
                                        <p:tgtEl>
                                          <p:spTgt spid="72"/>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wipe(up)">
                                      <p:cBhvr>
                                        <p:cTn id="15" dur="500"/>
                                        <p:tgtEl>
                                          <p:spTgt spid="69"/>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500"/>
                            </p:stCondLst>
                            <p:childTnLst>
                              <p:par>
                                <p:cTn id="21" presetID="22" presetClass="entr" presetSubtype="1"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up)">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660410" y="2457003"/>
            <a:ext cx="4227549" cy="3761369"/>
          </a:xfrm>
          <a:prstGeom prst="rect">
            <a:avLst/>
          </a:prstGeom>
        </p:spPr>
      </p:pic>
      <p:sp>
        <p:nvSpPr>
          <p:cNvPr id="5" name="Text Box 2"/>
          <p:cNvSpPr txBox="1">
            <a:spLocks noChangeArrowheads="1"/>
          </p:cNvSpPr>
          <p:nvPr/>
        </p:nvSpPr>
        <p:spPr bwMode="auto">
          <a:xfrm>
            <a:off x="1016443" y="1364519"/>
            <a:ext cx="10669789" cy="858377"/>
          </a:xfrm>
          <a:prstGeom prst="rect">
            <a:avLst/>
          </a:prstGeom>
          <a:noFill/>
          <a:ln w="9525">
            <a:noFill/>
            <a:miter lim="800000"/>
          </a:ln>
          <a:effectLst/>
        </p:spPr>
        <p:txBody>
          <a:bodyPr wrap="square">
            <a:spAutoFit/>
          </a:bodyPr>
          <a:lstStyle/>
          <a:p>
            <a:pPr>
              <a:lnSpc>
                <a:spcPct val="150000"/>
              </a:lnSpc>
              <a:spcBef>
                <a:spcPct val="0"/>
              </a:spcBef>
            </a:pP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设</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R[0..n-1]</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排序的时间为</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T(n)</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，当</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n&gt;1</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时，</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MergeSort21(0,n/2)</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和</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MergeSort21(n/2+1,n-1)</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两个子问题的时间均为</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T(n/2)</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，而</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Merge</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的时间为</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O(n)</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。对应的递推式如下：</a:t>
            </a:r>
            <a:endPar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 name="文本框 9"/>
          <p:cNvSpPr txBox="1"/>
          <p:nvPr/>
        </p:nvSpPr>
        <p:spPr>
          <a:xfrm>
            <a:off x="7228408" y="3454415"/>
            <a:ext cx="2060137" cy="481863"/>
          </a:xfrm>
          <a:prstGeom prst="rect">
            <a:avLst/>
          </a:prstGeom>
          <a:noFill/>
        </p:spPr>
        <p:txBody>
          <a:bodyPr wrap="square">
            <a:spAutoFit/>
          </a:bodyPr>
          <a:lstStyle/>
          <a:p>
            <a:pPr>
              <a:lnSpc>
                <a:spcPct val="150000"/>
              </a:lnSpc>
              <a:spcBef>
                <a:spcPct val="0"/>
              </a:spcBef>
            </a:pPr>
            <a:r>
              <a:rPr lang="en-US" altLang="zh-CN" sz="2000" b="1" dirty="0">
                <a:solidFill>
                  <a:srgbClr val="C00000"/>
                </a:solidFill>
                <a:latin typeface="楷体" panose="02010609060101010101" pitchFamily="49" charset="-122"/>
                <a:ea typeface="楷体" panose="02010609060101010101" pitchFamily="49" charset="-122"/>
                <a:cs typeface="Consolas" panose="020B0609020204030204" pitchFamily="49" charset="0"/>
              </a:rPr>
              <a:t>T(n)=O(nlog2n)</a:t>
            </a:r>
          </a:p>
        </p:txBody>
      </p:sp>
      <p:sp>
        <p:nvSpPr>
          <p:cNvPr id="3" name="文本框 2"/>
          <p:cNvSpPr txBox="1"/>
          <p:nvPr/>
        </p:nvSpPr>
        <p:spPr>
          <a:xfrm>
            <a:off x="1697939" y="3429000"/>
            <a:ext cx="4607771" cy="723275"/>
          </a:xfrm>
          <a:prstGeom prst="rect">
            <a:avLst/>
          </a:prstGeom>
          <a:noFill/>
          <a:ln w="19050">
            <a:solidFill>
              <a:srgbClr val="525252"/>
            </a:solidFill>
            <a:prstDash val="dash"/>
          </a:ln>
        </p:spPr>
        <p:txBody>
          <a:bodyPr wrap="square">
            <a:spAutoFit/>
          </a:bodyPr>
          <a:lstStyle/>
          <a:p>
            <a:pPr algn="l">
              <a:lnSpc>
                <a:spcPct val="100000"/>
              </a:lnSpc>
              <a:spcBef>
                <a:spcPts val="600"/>
              </a:spcBef>
            </a:pPr>
            <a:r>
              <a:rPr lang="en-US" altLang="zh-CN" b="1" dirty="0">
                <a:solidFill>
                  <a:srgbClr val="525252"/>
                </a:solidFill>
                <a:latin typeface="楷体" panose="02010609060101010101" pitchFamily="49" charset="-122"/>
                <a:ea typeface="楷体" panose="02010609060101010101" pitchFamily="49" charset="-122"/>
              </a:rPr>
              <a:t>T(n)=1				</a:t>
            </a:r>
            <a:r>
              <a:rPr lang="zh-CN" altLang="zh-CN" b="1" dirty="0">
                <a:solidFill>
                  <a:srgbClr val="525252"/>
                </a:solidFill>
                <a:latin typeface="楷体" panose="02010609060101010101" pitchFamily="49" charset="-122"/>
                <a:ea typeface="楷体" panose="02010609060101010101" pitchFamily="49" charset="-122"/>
              </a:rPr>
              <a:t>当</a:t>
            </a:r>
            <a:r>
              <a:rPr lang="en-US" altLang="zh-CN" b="1" dirty="0">
                <a:solidFill>
                  <a:srgbClr val="525252"/>
                </a:solidFill>
                <a:latin typeface="楷体" panose="02010609060101010101" pitchFamily="49" charset="-122"/>
                <a:ea typeface="楷体" panose="02010609060101010101" pitchFamily="49" charset="-122"/>
              </a:rPr>
              <a:t>n=1</a:t>
            </a:r>
            <a:endParaRPr lang="zh-CN" altLang="zh-CN" b="1" dirty="0">
              <a:solidFill>
                <a:srgbClr val="525252"/>
              </a:solidFill>
              <a:latin typeface="楷体" panose="02010609060101010101" pitchFamily="49" charset="-122"/>
              <a:ea typeface="楷体" panose="02010609060101010101" pitchFamily="49" charset="-122"/>
            </a:endParaRPr>
          </a:p>
          <a:p>
            <a:pPr algn="l">
              <a:lnSpc>
                <a:spcPct val="100000"/>
              </a:lnSpc>
              <a:spcBef>
                <a:spcPts val="600"/>
              </a:spcBef>
            </a:pPr>
            <a:r>
              <a:rPr lang="en-US" altLang="zh-CN" b="1" dirty="0">
                <a:solidFill>
                  <a:srgbClr val="525252"/>
                </a:solidFill>
                <a:latin typeface="楷体" panose="02010609060101010101" pitchFamily="49" charset="-122"/>
                <a:ea typeface="楷体" panose="02010609060101010101" pitchFamily="49" charset="-122"/>
              </a:rPr>
              <a:t>T(n)=2T(n/2)+n			</a:t>
            </a:r>
            <a:r>
              <a:rPr lang="zh-CN" altLang="zh-CN" b="1" dirty="0">
                <a:solidFill>
                  <a:srgbClr val="525252"/>
                </a:solidFill>
                <a:latin typeface="楷体" panose="02010609060101010101" pitchFamily="49" charset="-122"/>
                <a:ea typeface="楷体" panose="02010609060101010101" pitchFamily="49" charset="-122"/>
              </a:rPr>
              <a:t>当</a:t>
            </a:r>
            <a:r>
              <a:rPr lang="en-US" altLang="zh-CN" b="1" dirty="0">
                <a:solidFill>
                  <a:srgbClr val="525252"/>
                </a:solidFill>
                <a:latin typeface="楷体" panose="02010609060101010101" pitchFamily="49" charset="-122"/>
                <a:ea typeface="楷体" panose="02010609060101010101" pitchFamily="49" charset="-122"/>
              </a:rPr>
              <a:t>n&gt;1</a:t>
            </a:r>
            <a:endParaRPr lang="zh-CN" altLang="zh-CN" b="1" dirty="0">
              <a:solidFill>
                <a:srgbClr val="525252"/>
              </a:solidFill>
              <a:latin typeface="楷体" panose="02010609060101010101" pitchFamily="49" charset="-122"/>
              <a:ea typeface="楷体" panose="02010609060101010101" pitchFamily="49" charset="-122"/>
            </a:endParaRPr>
          </a:p>
        </p:txBody>
      </p:sp>
      <p:sp>
        <p:nvSpPr>
          <p:cNvPr id="6" name="下箭头 17"/>
          <p:cNvSpPr/>
          <p:nvPr/>
        </p:nvSpPr>
        <p:spPr>
          <a:xfrm rot="16200000">
            <a:off x="6506415" y="3653727"/>
            <a:ext cx="307991" cy="273822"/>
          </a:xfrm>
          <a:prstGeom prst="downArrow">
            <a:avLst/>
          </a:prstGeom>
          <a:solidFill>
            <a:srgbClr val="C0262E"/>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7" name="文本框 6"/>
          <p:cNvSpPr txBox="1"/>
          <p:nvPr/>
        </p:nvSpPr>
        <p:spPr>
          <a:xfrm>
            <a:off x="1053074" y="147116"/>
            <a:ext cx="4346062"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9.5.2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自顶向下的二路归并排序</a:t>
            </a:r>
          </a:p>
        </p:txBody>
      </p:sp>
    </p:spTree>
    <p:extLst>
      <p:ext uri="{BB962C8B-B14F-4D97-AF65-F5344CB8AC3E}">
        <p14:creationId xmlns:p14="http://schemas.microsoft.com/office/powerpoint/2010/main" val="16751258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750"/>
                                        <p:tgtEl>
                                          <p:spTgt spid="5"/>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750"/>
                                        <p:tgtEl>
                                          <p:spTgt spid="3"/>
                                        </p:tgtEl>
                                      </p:cBhvr>
                                    </p:animEffect>
                                  </p:childTnLst>
                                </p:cTn>
                              </p:par>
                            </p:childTnLst>
                          </p:cTn>
                        </p:par>
                        <p:par>
                          <p:cTn id="16" fill="hold">
                            <p:stCondLst>
                              <p:cond delay="2500"/>
                            </p:stCondLst>
                            <p:childTnLst>
                              <p:par>
                                <p:cTn id="17" presetID="1"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3000"/>
                            </p:stCondLst>
                            <p:childTnLst>
                              <p:par>
                                <p:cTn id="24" presetID="22" presetClass="entr" presetSubtype="1"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3" grpId="0" animBg="1"/>
      <p:bldP spid="6" grpId="0" animBg="1"/>
      <p:bldP spid="7"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660410" y="2457003"/>
            <a:ext cx="4093542" cy="3642139"/>
          </a:xfrm>
          <a:prstGeom prst="rect">
            <a:avLst/>
          </a:prstGeom>
        </p:spPr>
      </p:pic>
      <p:sp>
        <p:nvSpPr>
          <p:cNvPr id="5" name="Text Box 2"/>
          <p:cNvSpPr txBox="1">
            <a:spLocks noChangeArrowheads="1"/>
          </p:cNvSpPr>
          <p:nvPr/>
        </p:nvSpPr>
        <p:spPr bwMode="auto">
          <a:xfrm>
            <a:off x="1016443" y="1364519"/>
            <a:ext cx="10669789" cy="858377"/>
          </a:xfrm>
          <a:prstGeom prst="rect">
            <a:avLst/>
          </a:prstGeom>
          <a:noFill/>
          <a:ln w="9525">
            <a:noFill/>
            <a:miter lim="800000"/>
          </a:ln>
          <a:effectLst/>
        </p:spPr>
        <p:txBody>
          <a:bodyPr wrap="square">
            <a:spAutoFit/>
          </a:bodyPr>
          <a:lstStyle/>
          <a:p>
            <a:pPr>
              <a:lnSpc>
                <a:spcPct val="150000"/>
              </a:lnSpc>
              <a:spcBef>
                <a:spcPct val="0"/>
              </a:spcBef>
            </a:pP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设</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R[0..n-1]</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排序的空间为</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S(n)</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，当</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n&gt;1</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时，两个子问题的空间均为</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S(n/2)</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，而</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Merge</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的空间为</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O(n)</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。但</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MergeSort21(0,n/2)</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求解完后栈空间释放，被</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MergeSort21(n/2+1,n-1)</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重复使用，对应的递推式如下：</a:t>
            </a:r>
            <a:endPar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 name="文本框 9"/>
          <p:cNvSpPr txBox="1"/>
          <p:nvPr/>
        </p:nvSpPr>
        <p:spPr>
          <a:xfrm>
            <a:off x="7228408" y="3454415"/>
            <a:ext cx="2060137" cy="481863"/>
          </a:xfrm>
          <a:prstGeom prst="rect">
            <a:avLst/>
          </a:prstGeom>
          <a:noFill/>
        </p:spPr>
        <p:txBody>
          <a:bodyPr wrap="square">
            <a:spAutoFit/>
          </a:bodyPr>
          <a:lstStyle/>
          <a:p>
            <a:pPr>
              <a:lnSpc>
                <a:spcPct val="150000"/>
              </a:lnSpc>
              <a:spcBef>
                <a:spcPct val="0"/>
              </a:spcBef>
            </a:pPr>
            <a:r>
              <a:rPr lang="en-US" altLang="zh-CN" sz="2000" b="1" dirty="0">
                <a:solidFill>
                  <a:srgbClr val="C00000"/>
                </a:solidFill>
                <a:latin typeface="楷体" panose="02010609060101010101" pitchFamily="49" charset="-122"/>
                <a:ea typeface="楷体" panose="02010609060101010101" pitchFamily="49" charset="-122"/>
                <a:cs typeface="Consolas" panose="020B0609020204030204" pitchFamily="49" charset="0"/>
              </a:rPr>
              <a:t>S(n)=O(n)</a:t>
            </a:r>
          </a:p>
        </p:txBody>
      </p:sp>
      <p:sp>
        <p:nvSpPr>
          <p:cNvPr id="3" name="文本框 2"/>
          <p:cNvSpPr txBox="1"/>
          <p:nvPr/>
        </p:nvSpPr>
        <p:spPr>
          <a:xfrm>
            <a:off x="1697939" y="3429000"/>
            <a:ext cx="4684007" cy="723275"/>
          </a:xfrm>
          <a:prstGeom prst="rect">
            <a:avLst/>
          </a:prstGeom>
          <a:noFill/>
          <a:ln w="19050">
            <a:solidFill>
              <a:srgbClr val="525252"/>
            </a:solidFill>
            <a:prstDash val="dash"/>
          </a:ln>
        </p:spPr>
        <p:txBody>
          <a:bodyPr wrap="square">
            <a:spAutoFit/>
          </a:bodyPr>
          <a:lstStyle/>
          <a:p>
            <a:pPr algn="l">
              <a:lnSpc>
                <a:spcPct val="100000"/>
              </a:lnSpc>
              <a:spcBef>
                <a:spcPts val="600"/>
              </a:spcBef>
            </a:pPr>
            <a:r>
              <a:rPr lang="en-US" altLang="zh-CN" b="1" dirty="0">
                <a:solidFill>
                  <a:srgbClr val="525252"/>
                </a:solidFill>
                <a:latin typeface="楷体" panose="02010609060101010101" pitchFamily="49" charset="-122"/>
                <a:ea typeface="楷体" panose="02010609060101010101" pitchFamily="49" charset="-122"/>
              </a:rPr>
              <a:t>S(n)=1				</a:t>
            </a:r>
            <a:r>
              <a:rPr lang="zh-CN" altLang="en-US" b="1" dirty="0">
                <a:solidFill>
                  <a:srgbClr val="525252"/>
                </a:solidFill>
                <a:latin typeface="楷体" panose="02010609060101010101" pitchFamily="49" charset="-122"/>
                <a:ea typeface="楷体" panose="02010609060101010101" pitchFamily="49" charset="-122"/>
              </a:rPr>
              <a:t>当</a:t>
            </a:r>
            <a:r>
              <a:rPr lang="en-US" altLang="zh-CN" b="1" dirty="0">
                <a:solidFill>
                  <a:srgbClr val="525252"/>
                </a:solidFill>
                <a:latin typeface="楷体" panose="02010609060101010101" pitchFamily="49" charset="-122"/>
                <a:ea typeface="楷体" panose="02010609060101010101" pitchFamily="49" charset="-122"/>
              </a:rPr>
              <a:t>n=1</a:t>
            </a:r>
          </a:p>
          <a:p>
            <a:pPr algn="l">
              <a:lnSpc>
                <a:spcPct val="100000"/>
              </a:lnSpc>
              <a:spcBef>
                <a:spcPts val="600"/>
              </a:spcBef>
            </a:pPr>
            <a:r>
              <a:rPr lang="en-US" altLang="zh-CN" b="1" dirty="0">
                <a:solidFill>
                  <a:srgbClr val="525252"/>
                </a:solidFill>
                <a:latin typeface="楷体" panose="02010609060101010101" pitchFamily="49" charset="-122"/>
                <a:ea typeface="楷体" panose="02010609060101010101" pitchFamily="49" charset="-122"/>
              </a:rPr>
              <a:t>S(n)=S(n/2)+n			</a:t>
            </a:r>
            <a:r>
              <a:rPr lang="zh-CN" altLang="en-US" b="1" dirty="0">
                <a:solidFill>
                  <a:srgbClr val="525252"/>
                </a:solidFill>
                <a:latin typeface="楷体" panose="02010609060101010101" pitchFamily="49" charset="-122"/>
                <a:ea typeface="楷体" panose="02010609060101010101" pitchFamily="49" charset="-122"/>
              </a:rPr>
              <a:t>当</a:t>
            </a:r>
            <a:r>
              <a:rPr lang="en-US" altLang="zh-CN" b="1" dirty="0">
                <a:solidFill>
                  <a:srgbClr val="525252"/>
                </a:solidFill>
                <a:latin typeface="楷体" panose="02010609060101010101" pitchFamily="49" charset="-122"/>
                <a:ea typeface="楷体" panose="02010609060101010101" pitchFamily="49" charset="-122"/>
              </a:rPr>
              <a:t>n&gt;1</a:t>
            </a:r>
          </a:p>
        </p:txBody>
      </p:sp>
      <p:sp>
        <p:nvSpPr>
          <p:cNvPr id="6" name="下箭头 17"/>
          <p:cNvSpPr/>
          <p:nvPr/>
        </p:nvSpPr>
        <p:spPr>
          <a:xfrm rot="16200000">
            <a:off x="6506415" y="3653727"/>
            <a:ext cx="307991" cy="273822"/>
          </a:xfrm>
          <a:prstGeom prst="downArrow">
            <a:avLst/>
          </a:prstGeom>
          <a:solidFill>
            <a:srgbClr val="C0262E"/>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 name="文本框 1"/>
          <p:cNvSpPr txBox="1"/>
          <p:nvPr/>
        </p:nvSpPr>
        <p:spPr>
          <a:xfrm>
            <a:off x="1053074" y="147116"/>
            <a:ext cx="4346062"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9.5.2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自顶向下的二路归并排序</a:t>
            </a:r>
          </a:p>
        </p:txBody>
      </p:sp>
    </p:spTree>
    <p:extLst>
      <p:ext uri="{BB962C8B-B14F-4D97-AF65-F5344CB8AC3E}">
        <p14:creationId xmlns:p14="http://schemas.microsoft.com/office/powerpoint/2010/main" val="30099310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1500"/>
                                        <p:tgtEl>
                                          <p:spTgt spid="5"/>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000"/>
                                        <p:tgtEl>
                                          <p:spTgt spid="3"/>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4000"/>
                            </p:stCondLst>
                            <p:childTnLst>
                              <p:par>
                                <p:cTn id="25" presetID="22" presetClass="entr" presetSubtype="1"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3" grpId="0" animBg="1"/>
      <p:bldP spid="6" grpId="0" animBg="1"/>
      <p:bldP spid="2"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109" y="1713815"/>
            <a:ext cx="3365402" cy="4646688"/>
          </a:xfrm>
          <a:prstGeom prst="rect">
            <a:avLst/>
          </a:prstGeom>
        </p:spPr>
      </p:pic>
      <p:sp>
        <p:nvSpPr>
          <p:cNvPr id="4" name="文本框 3"/>
          <p:cNvSpPr txBox="1"/>
          <p:nvPr/>
        </p:nvSpPr>
        <p:spPr>
          <a:xfrm>
            <a:off x="1089752" y="149567"/>
            <a:ext cx="1925527"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9.6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基数排序</a:t>
            </a:r>
          </a:p>
        </p:txBody>
      </p:sp>
      <p:sp>
        <p:nvSpPr>
          <p:cNvPr id="8" name="TextBox 8"/>
          <p:cNvSpPr txBox="1"/>
          <p:nvPr/>
        </p:nvSpPr>
        <p:spPr>
          <a:xfrm>
            <a:off x="3842719" y="2594796"/>
            <a:ext cx="7130080" cy="2718849"/>
          </a:xfrm>
          <a:prstGeom prst="rect">
            <a:avLst/>
          </a:prstGeom>
          <a:noFill/>
          <a:ln w="19050">
            <a:solidFill>
              <a:schemeClr val="bg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marL="342900" indent="-342900">
              <a:lnSpc>
                <a:spcPct val="150000"/>
              </a:lnSpc>
              <a:buFont typeface="Arial" panose="020B0604020202020204" pitchFamily="34" charset="0"/>
              <a:buChar char="•"/>
            </a:pP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基数排序是一种借助于</a:t>
            </a:r>
            <a:r>
              <a:rPr lang="zh-CN" altLang="en-US" b="1" dirty="0">
                <a:solidFill>
                  <a:srgbClr val="E94A47"/>
                </a:solidFill>
                <a:latin typeface="楷体" panose="02010609060101010101" pitchFamily="49" charset="-122"/>
                <a:ea typeface="楷体" panose="02010609060101010101" pitchFamily="49" charset="-122"/>
                <a:cs typeface="Consolas" panose="020B0609020204030204" pitchFamily="49" charset="0"/>
              </a:rPr>
              <a:t>多关键字排序</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的思想对单关键字排序的方法。</a:t>
            </a:r>
          </a:p>
          <a:p>
            <a:pPr marL="342900" indent="-342900">
              <a:lnSpc>
                <a:spcPct val="150000"/>
              </a:lnSpc>
              <a:buFont typeface="Arial" panose="020B0604020202020204" pitchFamily="34" charset="0"/>
              <a:buChar char="•"/>
            </a:pP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所谓多关键字是指讨论元素中含有多个关键字，假设多个关键字分别为</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k1</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k2</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en-US" altLang="zh-CN" b="1" dirty="0" err="1">
                <a:solidFill>
                  <a:srgbClr val="525252"/>
                </a:solidFill>
                <a:latin typeface="楷体" panose="02010609060101010101" pitchFamily="49" charset="-122"/>
                <a:ea typeface="楷体" panose="02010609060101010101" pitchFamily="49" charset="-122"/>
                <a:cs typeface="Consolas" panose="020B0609020204030204" pitchFamily="49" charset="0"/>
              </a:rPr>
              <a:t>kd</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，称</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k1</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是第一关键字，</a:t>
            </a:r>
            <a:r>
              <a:rPr lang="en-US" altLang="zh-CN" b="1" dirty="0" err="1">
                <a:solidFill>
                  <a:srgbClr val="525252"/>
                </a:solidFill>
                <a:latin typeface="楷体" panose="02010609060101010101" pitchFamily="49" charset="-122"/>
                <a:ea typeface="楷体" panose="02010609060101010101" pitchFamily="49" charset="-122"/>
                <a:cs typeface="Consolas" panose="020B0609020204030204" pitchFamily="49" charset="0"/>
              </a:rPr>
              <a:t>kd</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是第</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d</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个关键字。</a:t>
            </a:r>
          </a:p>
          <a:p>
            <a:pPr marL="342900" indent="-342900">
              <a:lnSpc>
                <a:spcPct val="150000"/>
              </a:lnSpc>
              <a:buFont typeface="Arial" panose="020B0604020202020204" pitchFamily="34" charset="0"/>
              <a:buChar char="•"/>
            </a:pP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基数排序就是利用多关键字排序思路，只不过将元素中的单个关键字分为多个位，</a:t>
            </a:r>
            <a:r>
              <a:rPr lang="zh-CN" altLang="en-US" b="1" dirty="0">
                <a:solidFill>
                  <a:srgbClr val="E94A47"/>
                </a:solidFill>
                <a:latin typeface="楷体" panose="02010609060101010101" pitchFamily="49" charset="-122"/>
                <a:ea typeface="楷体" panose="02010609060101010101" pitchFamily="49" charset="-122"/>
                <a:cs typeface="Consolas" panose="020B0609020204030204" pitchFamily="49" charset="0"/>
              </a:rPr>
              <a:t>每个位看成一个关键字</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p>
        </p:txBody>
      </p:sp>
      <p:sp>
        <p:nvSpPr>
          <p:cNvPr id="2" name="文本框 1"/>
          <p:cNvSpPr txBox="1"/>
          <p:nvPr/>
        </p:nvSpPr>
        <p:spPr>
          <a:xfrm>
            <a:off x="1207655" y="1322448"/>
            <a:ext cx="1838272" cy="400110"/>
          </a:xfrm>
          <a:prstGeom prst="rect">
            <a:avLst/>
          </a:prstGeom>
          <a:solidFill>
            <a:srgbClr val="C0262E"/>
          </a:solidFill>
        </p:spPr>
        <p:txBody>
          <a:bodyPr wrap="square">
            <a:spAutoFit/>
          </a:bodyPr>
          <a:lstStyle/>
          <a:p>
            <a:pPr algn="ctr">
              <a:lnSpc>
                <a:spcPct val="100000"/>
              </a:lnSpc>
            </a:pPr>
            <a:r>
              <a:rPr lang="en-US" altLang="zh-CN" sz="2000" b="1" dirty="0">
                <a:solidFill>
                  <a:schemeClr val="bg1"/>
                </a:solidFill>
                <a:latin typeface="思源黑体 CN Medium" panose="020B0600000000000000" pitchFamily="34" charset="-122"/>
                <a:ea typeface="思源黑体 CN Medium" panose="020B0600000000000000" pitchFamily="34" charset="-122"/>
              </a:rPr>
              <a:t>1. </a:t>
            </a:r>
            <a:r>
              <a:rPr lang="zh-CN" altLang="en-US" sz="2000" b="1" dirty="0">
                <a:solidFill>
                  <a:schemeClr val="bg1"/>
                </a:solidFill>
                <a:latin typeface="思源黑体 CN Medium" panose="020B0600000000000000" pitchFamily="34" charset="-122"/>
                <a:ea typeface="思源黑体 CN Medium" panose="020B0600000000000000" pitchFamily="34" charset="-122"/>
              </a:rPr>
              <a:t>排序思路</a:t>
            </a:r>
          </a:p>
        </p:txBody>
      </p:sp>
    </p:spTree>
    <p:extLst>
      <p:ext uri="{BB962C8B-B14F-4D97-AF65-F5344CB8AC3E}">
        <p14:creationId xmlns:p14="http://schemas.microsoft.com/office/powerpoint/2010/main" val="3691596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1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2"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967346" y="2005797"/>
            <a:ext cx="6494563" cy="3965345"/>
          </a:xfrm>
          <a:prstGeom prst="rect">
            <a:avLst/>
          </a:prstGeom>
          <a:noFill/>
          <a:ln w="19050">
            <a:solidFill>
              <a:schemeClr val="bg1">
                <a:lumMod val="50000"/>
              </a:schemeClr>
            </a:solidFill>
            <a:prstDash val="dash"/>
          </a:ln>
        </p:spPr>
        <p:style>
          <a:lnRef idx="1">
            <a:schemeClr val="accent3"/>
          </a:lnRef>
          <a:fillRef idx="2">
            <a:schemeClr val="accent3"/>
          </a:fillRef>
          <a:effectRef idx="1">
            <a:schemeClr val="accent3"/>
          </a:effectRef>
          <a:fontRef idx="minor">
            <a:schemeClr val="dk1"/>
          </a:fontRef>
        </p:style>
        <p:txBody>
          <a:bodyPr wrap="square" tIns="144000" bIns="144000">
            <a:spAutoFit/>
          </a:bodyPr>
          <a:lstStyle/>
          <a:p>
            <a:pPr marL="252095" indent="-252095">
              <a:lnSpc>
                <a:spcPct val="150000"/>
              </a:lnSpc>
              <a:buFont typeface="Arial" panose="020B0604020202020204" pitchFamily="34" charset="0"/>
              <a:buChar char="•"/>
            </a:pP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一般地，在基数排序中元素</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R[</a:t>
            </a:r>
            <a:r>
              <a:rPr lang="en-US" altLang="zh-CN" b="1" dirty="0" err="1">
                <a:solidFill>
                  <a:srgbClr val="525252"/>
                </a:solidFill>
                <a:latin typeface="楷体" panose="02010609060101010101" pitchFamily="49" charset="-122"/>
                <a:ea typeface="楷体" panose="02010609060101010101" pitchFamily="49" charset="-122"/>
                <a:cs typeface="Consolas" panose="020B0609020204030204" pitchFamily="49" charset="0"/>
              </a:rPr>
              <a:t>i</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的关键字</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R[</a:t>
            </a:r>
            <a:r>
              <a:rPr lang="en-US" altLang="zh-CN" b="1" dirty="0" err="1">
                <a:solidFill>
                  <a:srgbClr val="525252"/>
                </a:solidFill>
                <a:latin typeface="楷体" panose="02010609060101010101" pitchFamily="49" charset="-122"/>
                <a:ea typeface="楷体" panose="02010609060101010101" pitchFamily="49" charset="-122"/>
                <a:cs typeface="Consolas" panose="020B0609020204030204" pitchFamily="49" charset="0"/>
              </a:rPr>
              <a:t>i</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].key</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是由</a:t>
            </a:r>
            <a:r>
              <a:rPr lang="en-US" altLang="zh-CN" b="1" dirty="0">
                <a:solidFill>
                  <a:srgbClr val="E94A47"/>
                </a:solidFill>
                <a:latin typeface="楷体" panose="02010609060101010101" pitchFamily="49" charset="-122"/>
                <a:ea typeface="楷体" panose="02010609060101010101" pitchFamily="49" charset="-122"/>
                <a:cs typeface="Consolas" panose="020B0609020204030204" pitchFamily="49" charset="0"/>
              </a:rPr>
              <a:t>d</a:t>
            </a:r>
            <a:r>
              <a:rPr lang="zh-CN" altLang="en-US" b="1" dirty="0">
                <a:solidFill>
                  <a:srgbClr val="E94A47"/>
                </a:solidFill>
                <a:latin typeface="楷体" panose="02010609060101010101" pitchFamily="49" charset="-122"/>
                <a:ea typeface="楷体" panose="02010609060101010101" pitchFamily="49" charset="-122"/>
                <a:cs typeface="Consolas" panose="020B0609020204030204" pitchFamily="49" charset="0"/>
              </a:rPr>
              <a:t>位数字</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组成，即</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kd-1kd-2…k0</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，每一个数字表示关键字的一位，其中</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kd-1</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为最高位，</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k0</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是最低位，每一位的值都在</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0≤ki&lt;r</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范围内，其中，</a:t>
            </a:r>
            <a:r>
              <a:rPr lang="en-US" altLang="zh-CN" b="1" dirty="0">
                <a:solidFill>
                  <a:srgbClr val="E94A47"/>
                </a:solidFill>
                <a:latin typeface="楷体" panose="02010609060101010101" pitchFamily="49" charset="-122"/>
                <a:ea typeface="楷体" panose="02010609060101010101" pitchFamily="49" charset="-122"/>
                <a:cs typeface="Consolas" panose="020B0609020204030204" pitchFamily="49" charset="0"/>
              </a:rPr>
              <a:t>r</a:t>
            </a:r>
            <a:r>
              <a:rPr lang="zh-CN" altLang="en-US" b="1" dirty="0">
                <a:solidFill>
                  <a:srgbClr val="E94A47"/>
                </a:solidFill>
                <a:latin typeface="楷体" panose="02010609060101010101" pitchFamily="49" charset="-122"/>
                <a:ea typeface="楷体" panose="02010609060101010101" pitchFamily="49" charset="-122"/>
                <a:cs typeface="Consolas" panose="020B0609020204030204" pitchFamily="49" charset="0"/>
              </a:rPr>
              <a:t>称为基数</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p>
          <a:p>
            <a:pPr marL="252095" indent="-252095">
              <a:lnSpc>
                <a:spcPct val="150000"/>
              </a:lnSpc>
              <a:buFont typeface="Arial" panose="020B0604020202020204" pitchFamily="34" charset="0"/>
              <a:buChar char="•"/>
            </a:pP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例如，对于二进制数</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r</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为</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2</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，对于十进制数</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r</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为</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10</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p>
          <a:p>
            <a:pPr marL="252095" indent="-252095">
              <a:lnSpc>
                <a:spcPct val="150000"/>
              </a:lnSpc>
              <a:buFont typeface="Arial" panose="020B0604020202020204" pitchFamily="34" charset="0"/>
              <a:buChar char="•"/>
            </a:pP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假设</a:t>
            </a:r>
            <a:r>
              <a:rPr lang="en-US" altLang="zh-CN" b="1" dirty="0">
                <a:solidFill>
                  <a:srgbClr val="E94A47"/>
                </a:solidFill>
                <a:latin typeface="楷体" panose="02010609060101010101" pitchFamily="49" charset="-122"/>
                <a:ea typeface="楷体" panose="02010609060101010101" pitchFamily="49" charset="-122"/>
                <a:cs typeface="Consolas" panose="020B0609020204030204" pitchFamily="49" charset="0"/>
              </a:rPr>
              <a:t>kd-1</a:t>
            </a:r>
            <a:r>
              <a:rPr lang="zh-CN" altLang="en-US" b="1" dirty="0">
                <a:solidFill>
                  <a:srgbClr val="E94A47"/>
                </a:solidFill>
                <a:latin typeface="楷体" panose="02010609060101010101" pitchFamily="49" charset="-122"/>
                <a:ea typeface="楷体" panose="02010609060101010101" pitchFamily="49" charset="-122"/>
                <a:cs typeface="Consolas" panose="020B0609020204030204" pitchFamily="49" charset="0"/>
              </a:rPr>
              <a:t>是最重要位，</a:t>
            </a:r>
            <a:r>
              <a:rPr lang="en-US" altLang="zh-CN" b="1" dirty="0">
                <a:solidFill>
                  <a:srgbClr val="E94A47"/>
                </a:solidFill>
                <a:latin typeface="楷体" panose="02010609060101010101" pitchFamily="49" charset="-122"/>
                <a:ea typeface="楷体" panose="02010609060101010101" pitchFamily="49" charset="-122"/>
                <a:cs typeface="Consolas" panose="020B0609020204030204" pitchFamily="49" charset="0"/>
              </a:rPr>
              <a:t>k0</a:t>
            </a:r>
            <a:r>
              <a:rPr lang="zh-CN" altLang="en-US" b="1" dirty="0">
                <a:solidFill>
                  <a:srgbClr val="E94A47"/>
                </a:solidFill>
                <a:latin typeface="楷体" panose="02010609060101010101" pitchFamily="49" charset="-122"/>
                <a:ea typeface="楷体" panose="02010609060101010101" pitchFamily="49" charset="-122"/>
                <a:cs typeface="Consolas" panose="020B0609020204030204" pitchFamily="49" charset="0"/>
              </a:rPr>
              <a:t>是最不重要位，应该从最低位开始排序</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，称为最低位优先（</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LSD</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p>
          <a:p>
            <a:pPr marL="252095" indent="-252095">
              <a:lnSpc>
                <a:spcPct val="150000"/>
              </a:lnSpc>
              <a:buFont typeface="Arial" panose="020B0604020202020204" pitchFamily="34" charset="0"/>
              <a:buChar char="•"/>
            </a:pP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反之，</a:t>
            </a:r>
            <a:r>
              <a:rPr lang="zh-CN" altLang="en-US" b="1" dirty="0">
                <a:solidFill>
                  <a:srgbClr val="E94A47"/>
                </a:solidFill>
                <a:latin typeface="楷体" panose="02010609060101010101" pitchFamily="49" charset="-122"/>
                <a:ea typeface="楷体" panose="02010609060101010101" pitchFamily="49" charset="-122"/>
                <a:cs typeface="Consolas" panose="020B0609020204030204" pitchFamily="49" charset="0"/>
              </a:rPr>
              <a:t>若</a:t>
            </a:r>
            <a:r>
              <a:rPr lang="en-US" altLang="zh-CN" b="1" dirty="0">
                <a:solidFill>
                  <a:srgbClr val="E94A47"/>
                </a:solidFill>
                <a:latin typeface="楷体" panose="02010609060101010101" pitchFamily="49" charset="-122"/>
                <a:ea typeface="楷体" panose="02010609060101010101" pitchFamily="49" charset="-122"/>
                <a:cs typeface="Consolas" panose="020B0609020204030204" pitchFamily="49" charset="0"/>
              </a:rPr>
              <a:t>kd-1</a:t>
            </a:r>
            <a:r>
              <a:rPr lang="zh-CN" altLang="en-US" b="1" dirty="0">
                <a:solidFill>
                  <a:srgbClr val="E94A47"/>
                </a:solidFill>
                <a:latin typeface="楷体" panose="02010609060101010101" pitchFamily="49" charset="-122"/>
                <a:ea typeface="楷体" panose="02010609060101010101" pitchFamily="49" charset="-122"/>
                <a:cs typeface="Consolas" panose="020B0609020204030204" pitchFamily="49" charset="0"/>
              </a:rPr>
              <a:t>是最不重要位，</a:t>
            </a:r>
            <a:r>
              <a:rPr lang="en-US" altLang="zh-CN" b="1" dirty="0">
                <a:solidFill>
                  <a:srgbClr val="E94A47"/>
                </a:solidFill>
                <a:latin typeface="楷体" panose="02010609060101010101" pitchFamily="49" charset="-122"/>
                <a:ea typeface="楷体" panose="02010609060101010101" pitchFamily="49" charset="-122"/>
                <a:cs typeface="Consolas" panose="020B0609020204030204" pitchFamily="49" charset="0"/>
              </a:rPr>
              <a:t>k0</a:t>
            </a:r>
            <a:r>
              <a:rPr lang="zh-CN" altLang="en-US" b="1" dirty="0">
                <a:solidFill>
                  <a:srgbClr val="E94A47"/>
                </a:solidFill>
                <a:latin typeface="楷体" panose="02010609060101010101" pitchFamily="49" charset="-122"/>
                <a:ea typeface="楷体" panose="02010609060101010101" pitchFamily="49" charset="-122"/>
                <a:cs typeface="Consolas" panose="020B0609020204030204" pitchFamily="49" charset="0"/>
              </a:rPr>
              <a:t>是最重要位</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，应该从最高位开始排序，称为最高位优先（</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MSD</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8509" t="7187" r="9793" b="8804"/>
          <a:stretch>
            <a:fillRect/>
          </a:stretch>
        </p:blipFill>
        <p:spPr>
          <a:xfrm flipH="1">
            <a:off x="7817117" y="2005797"/>
            <a:ext cx="3501022" cy="3493337"/>
          </a:xfrm>
          <a:prstGeom prst="rect">
            <a:avLst/>
          </a:prstGeom>
        </p:spPr>
      </p:pic>
      <p:sp>
        <p:nvSpPr>
          <p:cNvPr id="2" name="文本框 1"/>
          <p:cNvSpPr txBox="1"/>
          <p:nvPr/>
        </p:nvSpPr>
        <p:spPr>
          <a:xfrm>
            <a:off x="1089752" y="149567"/>
            <a:ext cx="1925527"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9.6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基数排序</a:t>
            </a:r>
          </a:p>
        </p:txBody>
      </p:sp>
    </p:spTree>
    <p:extLst>
      <p:ext uri="{BB962C8B-B14F-4D97-AF65-F5344CB8AC3E}">
        <p14:creationId xmlns:p14="http://schemas.microsoft.com/office/powerpoint/2010/main" val="17499558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2000"/>
                                        <p:tgtEl>
                                          <p:spTgt spid="5"/>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1100703" y="1680858"/>
            <a:ext cx="8630509" cy="481863"/>
          </a:xfrm>
          <a:prstGeom prst="rect">
            <a:avLst/>
          </a:prstGeom>
          <a:noFill/>
          <a:ln w="9525">
            <a:noFill/>
            <a:miter lim="800000"/>
          </a:ln>
          <a:effectLst/>
        </p:spPr>
        <p:txBody>
          <a:bodyPr wrap="square">
            <a:spAutoFit/>
          </a:bodyPr>
          <a:lstStyle/>
          <a:p>
            <a:pPr algn="l">
              <a:lnSpc>
                <a:spcPct val="150000"/>
              </a:lnSpc>
            </a:pPr>
            <a:r>
              <a:rPr lang="zh-CN" altLang="en-US"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假设线性表由元素序列</a:t>
            </a:r>
            <a:r>
              <a:rPr lang="en-US"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a1</a:t>
            </a:r>
            <a:r>
              <a:rPr lang="zh-CN" altLang="en-US"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en-US"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a2</a:t>
            </a:r>
            <a:r>
              <a:rPr lang="zh-CN" altLang="en-US"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en-US"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zh-CN" altLang="en-US"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en-US"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an</a:t>
            </a:r>
            <a:r>
              <a:rPr lang="zh-CN" altLang="en-US"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构成，每个结点</a:t>
            </a:r>
            <a:r>
              <a:rPr lang="en-US" altLang="zh-CN" sz="2000" b="1" dirty="0" err="1">
                <a:solidFill>
                  <a:srgbClr val="525252"/>
                </a:solidFill>
                <a:latin typeface="楷体" panose="02010609060101010101" pitchFamily="49" charset="-122"/>
                <a:ea typeface="楷体" panose="02010609060101010101" pitchFamily="49" charset="-122"/>
                <a:cs typeface="Consolas" panose="020B0609020204030204" pitchFamily="49" charset="0"/>
              </a:rPr>
              <a:t>aj</a:t>
            </a:r>
            <a:r>
              <a:rPr lang="zh-CN" altLang="en-US"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的关键字由</a:t>
            </a:r>
            <a:r>
              <a:rPr lang="en-US"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d</a:t>
            </a:r>
            <a:r>
              <a:rPr lang="zh-CN" altLang="en-US"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元组</a:t>
            </a:r>
          </a:p>
        </p:txBody>
      </p:sp>
      <p:sp>
        <p:nvSpPr>
          <p:cNvPr id="3" name="文本框 2"/>
          <p:cNvSpPr txBox="1"/>
          <p:nvPr/>
        </p:nvSpPr>
        <p:spPr>
          <a:xfrm>
            <a:off x="1096058" y="1224139"/>
            <a:ext cx="2068797" cy="400110"/>
          </a:xfrm>
          <a:prstGeom prst="rect">
            <a:avLst/>
          </a:prstGeom>
          <a:noFill/>
        </p:spPr>
        <p:txBody>
          <a:bodyPr wrap="square">
            <a:spAutoFit/>
          </a:bodyPr>
          <a:lstStyle/>
          <a:p>
            <a:pPr algn="l">
              <a:lnSpc>
                <a:spcPct val="100000"/>
              </a:lnSpc>
            </a:pPr>
            <a:r>
              <a:rPr lang="zh-CN" altLang="zh-CN" sz="2000" b="1" dirty="0">
                <a:solidFill>
                  <a:srgbClr val="C0262E"/>
                </a:solidFill>
                <a:latin typeface="思源黑体 CN Medium" panose="020B0600000000000000" pitchFamily="34" charset="-122"/>
                <a:ea typeface="思源黑体 CN Medium" panose="020B0600000000000000" pitchFamily="34" charset="-122"/>
              </a:rPr>
              <a:t>最低位优先排序</a:t>
            </a:r>
            <a:endParaRPr lang="zh-CN" altLang="en-US" sz="2000" b="1" dirty="0">
              <a:solidFill>
                <a:srgbClr val="C0262E"/>
              </a:solidFill>
              <a:latin typeface="思源黑体 CN Medium" panose="020B0600000000000000" pitchFamily="34" charset="-122"/>
              <a:ea typeface="思源黑体 CN Medium" panose="020B0600000000000000" pitchFamily="34" charset="-122"/>
            </a:endParaRPr>
          </a:p>
        </p:txBody>
      </p:sp>
      <p:pic>
        <p:nvPicPr>
          <p:cNvPr id="13" name="Picture 1"/>
          <p:cNvPicPr>
            <a:picLocks noChangeAspect="1" noChangeArrowheads="1"/>
          </p:cNvPicPr>
          <p:nvPr/>
        </p:nvPicPr>
        <p:blipFill>
          <a:blip r:embed="rId2" cstate="print"/>
          <a:srcRect/>
          <a:stretch>
            <a:fillRect/>
          </a:stretch>
        </p:blipFill>
        <p:spPr bwMode="auto">
          <a:xfrm>
            <a:off x="3313610" y="2273131"/>
            <a:ext cx="2795596" cy="395762"/>
          </a:xfrm>
          <a:prstGeom prst="rect">
            <a:avLst/>
          </a:prstGeom>
          <a:noFill/>
          <a:ln w="9525">
            <a:solidFill>
              <a:schemeClr val="bg2">
                <a:lumMod val="75000"/>
              </a:schemeClr>
            </a:solidFill>
            <a:miter lim="800000"/>
            <a:headEnd/>
            <a:tailEnd/>
          </a:ln>
          <a:effectLst>
            <a:outerShdw blurRad="50800" dist="38100" dir="8100000" algn="tr" rotWithShape="0">
              <a:prstClr val="black">
                <a:alpha val="14000"/>
              </a:prstClr>
            </a:outerShdw>
          </a:effectLst>
        </p:spPr>
      </p:pic>
      <p:sp>
        <p:nvSpPr>
          <p:cNvPr id="16" name="Text Box 2"/>
          <p:cNvSpPr txBox="1">
            <a:spLocks noChangeArrowheads="1"/>
          </p:cNvSpPr>
          <p:nvPr/>
        </p:nvSpPr>
        <p:spPr bwMode="auto">
          <a:xfrm>
            <a:off x="1096058" y="2601354"/>
            <a:ext cx="8781339" cy="481863"/>
          </a:xfrm>
          <a:prstGeom prst="rect">
            <a:avLst/>
          </a:prstGeom>
          <a:noFill/>
          <a:ln w="9525">
            <a:noFill/>
            <a:miter lim="800000"/>
          </a:ln>
          <a:effectLst/>
        </p:spPr>
        <p:txBody>
          <a:bodyPr wrap="square">
            <a:spAutoFit/>
          </a:bodyPr>
          <a:lstStyle/>
          <a:p>
            <a:pPr algn="l">
              <a:lnSpc>
                <a:spcPct val="150000"/>
              </a:lnSpc>
            </a:pPr>
            <a:r>
              <a:rPr lang="zh-CN" altLang="en-US"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其中每个元素值在</a:t>
            </a:r>
            <a:r>
              <a:rPr lang="en-US"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0</a:t>
            </a:r>
            <a:r>
              <a:rPr lang="zh-CN" altLang="en-US"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到</a:t>
            </a:r>
            <a:r>
              <a:rPr lang="en-US"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r-1</a:t>
            </a:r>
            <a:r>
              <a:rPr lang="zh-CN" altLang="en-US"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之间。在排序过程中使用</a:t>
            </a:r>
            <a:r>
              <a:rPr lang="en-US"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r</a:t>
            </a:r>
            <a:r>
              <a:rPr lang="zh-CN" altLang="en-US"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个队列</a:t>
            </a:r>
            <a:r>
              <a:rPr lang="en-US"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Q0</a:t>
            </a:r>
            <a:r>
              <a:rPr lang="zh-CN" altLang="en-US"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en-US"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Q1</a:t>
            </a:r>
            <a:r>
              <a:rPr lang="zh-CN" altLang="en-US"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en-US"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zh-CN" altLang="en-US"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en-US"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Qr-1</a:t>
            </a:r>
            <a:r>
              <a:rPr lang="zh-CN" altLang="en-US"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p>
        </p:txBody>
      </p:sp>
      <p:grpSp>
        <p:nvGrpSpPr>
          <p:cNvPr id="29" name="组合 28"/>
          <p:cNvGrpSpPr/>
          <p:nvPr/>
        </p:nvGrpSpPr>
        <p:grpSpPr>
          <a:xfrm>
            <a:off x="1338606" y="3507423"/>
            <a:ext cx="8866287" cy="2469171"/>
            <a:chOff x="1338606" y="3507423"/>
            <a:chExt cx="8866287" cy="2469171"/>
          </a:xfrm>
        </p:grpSpPr>
        <p:grpSp>
          <p:nvGrpSpPr>
            <p:cNvPr id="22" name="组合 21"/>
            <p:cNvGrpSpPr/>
            <p:nvPr/>
          </p:nvGrpSpPr>
          <p:grpSpPr>
            <a:xfrm>
              <a:off x="1492362" y="4069804"/>
              <a:ext cx="8147544" cy="773289"/>
              <a:chOff x="1492362" y="4069804"/>
              <a:chExt cx="8147544" cy="773289"/>
            </a:xfrm>
          </p:grpSpPr>
          <p:sp>
            <p:nvSpPr>
              <p:cNvPr id="7" name="右大括号 6"/>
              <p:cNvSpPr/>
              <p:nvPr/>
            </p:nvSpPr>
            <p:spPr>
              <a:xfrm rot="10800000">
                <a:off x="1920282" y="4096448"/>
                <a:ext cx="210175" cy="720000"/>
              </a:xfrm>
              <a:prstGeom prst="rightBrace">
                <a:avLst/>
              </a:prstGeom>
              <a:ln w="19050">
                <a:tailEnd type="none"/>
              </a:ln>
            </p:spPr>
            <p:style>
              <a:lnRef idx="2">
                <a:schemeClr val="dk1"/>
              </a:lnRef>
              <a:fillRef idx="0">
                <a:schemeClr val="dk1"/>
              </a:fillRef>
              <a:effectRef idx="1">
                <a:schemeClr val="dk1"/>
              </a:effectRef>
              <a:fontRef idx="minor">
                <a:schemeClr val="tx1"/>
              </a:fontRef>
            </p:style>
            <p:txBody>
              <a:bodyPr rtlCol="0" anchor="ctr"/>
              <a:lstStyle/>
              <a:p>
                <a:pPr algn="ctr">
                  <a:lnSpc>
                    <a:spcPct val="100000"/>
                  </a:lnSpc>
                </a:pPr>
                <a:endParaRPr lang="zh-CN" altLang="en-US" sz="2000" b="1">
                  <a:solidFill>
                    <a:srgbClr val="525252"/>
                  </a:solidFill>
                  <a:latin typeface="思源黑体 CN Medium" panose="020B0600000000000000" pitchFamily="34" charset="-122"/>
                  <a:ea typeface="思源黑体 CN Medium" panose="020B0600000000000000" pitchFamily="34" charset="-122"/>
                  <a:cs typeface="Consolas" panose="020B0609020204030204" pitchFamily="49" charset="0"/>
                </a:endParaRPr>
              </a:p>
            </p:txBody>
          </p:sp>
          <p:sp>
            <p:nvSpPr>
              <p:cNvPr id="19" name="Text Box 2"/>
              <p:cNvSpPr txBox="1">
                <a:spLocks noChangeArrowheads="1"/>
              </p:cNvSpPr>
              <p:nvPr/>
            </p:nvSpPr>
            <p:spPr bwMode="auto">
              <a:xfrm>
                <a:off x="2027692" y="4069804"/>
                <a:ext cx="7612214" cy="773289"/>
              </a:xfrm>
              <a:prstGeom prst="rect">
                <a:avLst/>
              </a:prstGeom>
              <a:noFill/>
              <a:ln w="9525">
                <a:noFill/>
                <a:miter lim="800000"/>
              </a:ln>
              <a:effectLst/>
            </p:spPr>
            <p:txBody>
              <a:bodyPr wrap="square">
                <a:spAutoFit/>
              </a:bodyPr>
              <a:lstStyle/>
              <a:p>
                <a:pPr algn="l">
                  <a:lnSpc>
                    <a:spcPct val="150000"/>
                  </a:lnSpc>
                </a:pP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开始时，把</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Q0</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Q1</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Qr-1</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各个队列置成空队列，然后依次考察线性表中的每一个元素</a:t>
                </a:r>
                <a:r>
                  <a:rPr lang="en-US" altLang="zh-CN" sz="1600" b="1" dirty="0" err="1">
                    <a:solidFill>
                      <a:srgbClr val="525252"/>
                    </a:solidFill>
                    <a:latin typeface="楷体" panose="02010609060101010101" pitchFamily="49" charset="-122"/>
                    <a:ea typeface="楷体" panose="02010609060101010101" pitchFamily="49" charset="-122"/>
                    <a:cs typeface="Consolas" panose="020B0609020204030204" pitchFamily="49" charset="0"/>
                  </a:rPr>
                  <a:t>aj</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j=1</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2</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n</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），如果</a:t>
                </a:r>
                <a:r>
                  <a:rPr lang="en-US" altLang="zh-CN" sz="1600" b="1" dirty="0" err="1">
                    <a:solidFill>
                      <a:srgbClr val="525252"/>
                    </a:solidFill>
                    <a:latin typeface="楷体" panose="02010609060101010101" pitchFamily="49" charset="-122"/>
                    <a:ea typeface="楷体" panose="02010609060101010101" pitchFamily="49" charset="-122"/>
                    <a:cs typeface="Consolas" panose="020B0609020204030204" pitchFamily="49" charset="0"/>
                  </a:rPr>
                  <a:t>aj</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的关键字位   </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=k</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，就把</a:t>
                </a:r>
                <a:r>
                  <a:rPr lang="en-US" altLang="zh-CN" sz="1600" b="1" dirty="0" err="1">
                    <a:solidFill>
                      <a:srgbClr val="525252"/>
                    </a:solidFill>
                    <a:latin typeface="楷体" panose="02010609060101010101" pitchFamily="49" charset="-122"/>
                    <a:ea typeface="楷体" panose="02010609060101010101" pitchFamily="49" charset="-122"/>
                    <a:cs typeface="Consolas" panose="020B0609020204030204" pitchFamily="49" charset="0"/>
                  </a:rPr>
                  <a:t>aj</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插入到</a:t>
                </a:r>
                <a:r>
                  <a:rPr lang="en-US" altLang="zh-CN" sz="1600" b="1" dirty="0" err="1">
                    <a:solidFill>
                      <a:srgbClr val="525252"/>
                    </a:solidFill>
                    <a:latin typeface="楷体" panose="02010609060101010101" pitchFamily="49" charset="-122"/>
                    <a:ea typeface="楷体" panose="02010609060101010101" pitchFamily="49" charset="-122"/>
                    <a:cs typeface="Consolas" panose="020B0609020204030204" pitchFamily="49" charset="0"/>
                  </a:rPr>
                  <a:t>Qk</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队列中。</a:t>
                </a:r>
              </a:p>
            </p:txBody>
          </p:sp>
          <p:sp>
            <p:nvSpPr>
              <p:cNvPr id="21" name="文本框 20"/>
              <p:cNvSpPr txBox="1"/>
              <p:nvPr/>
            </p:nvSpPr>
            <p:spPr>
              <a:xfrm>
                <a:off x="1492362" y="4102505"/>
                <a:ext cx="320512" cy="707886"/>
              </a:xfrm>
              <a:prstGeom prst="rect">
                <a:avLst/>
              </a:prstGeom>
              <a:noFill/>
            </p:spPr>
            <p:txBody>
              <a:bodyPr wrap="square">
                <a:spAutoFit/>
              </a:bodyPr>
              <a:lstStyle/>
              <a:p>
                <a:pPr algn="l">
                  <a:lnSpc>
                    <a:spcPct val="100000"/>
                  </a:lnSpc>
                </a:pPr>
                <a:r>
                  <a:rPr lang="zh-CN" altLang="zh-CN" sz="2000" b="1" dirty="0">
                    <a:solidFill>
                      <a:srgbClr val="C0262E"/>
                    </a:solidFill>
                    <a:latin typeface="思源黑体 CN Medium" panose="020B0600000000000000" pitchFamily="34" charset="-122"/>
                    <a:ea typeface="思源黑体 CN Medium" panose="020B0600000000000000" pitchFamily="34" charset="-122"/>
                  </a:rPr>
                  <a:t>分配</a:t>
                </a:r>
                <a:endParaRPr lang="zh-CN" altLang="en-US" sz="2000" b="1" dirty="0">
                  <a:solidFill>
                    <a:srgbClr val="C0262E"/>
                  </a:solidFill>
                  <a:latin typeface="思源黑体 CN Medium" panose="020B0600000000000000" pitchFamily="34" charset="-122"/>
                  <a:ea typeface="思源黑体 CN Medium" panose="020B0600000000000000" pitchFamily="34" charset="-122"/>
                </a:endParaRPr>
              </a:p>
            </p:txBody>
          </p:sp>
        </p:grpSp>
        <p:grpSp>
          <p:nvGrpSpPr>
            <p:cNvPr id="23" name="组合 22"/>
            <p:cNvGrpSpPr/>
            <p:nvPr/>
          </p:nvGrpSpPr>
          <p:grpSpPr>
            <a:xfrm>
              <a:off x="1492362" y="5112981"/>
              <a:ext cx="8147544" cy="773289"/>
              <a:chOff x="1492362" y="4088658"/>
              <a:chExt cx="8147544" cy="773289"/>
            </a:xfrm>
          </p:grpSpPr>
          <p:sp>
            <p:nvSpPr>
              <p:cNvPr id="24" name="右大括号 23"/>
              <p:cNvSpPr/>
              <p:nvPr/>
            </p:nvSpPr>
            <p:spPr>
              <a:xfrm rot="10800000">
                <a:off x="1920282" y="4115302"/>
                <a:ext cx="210175" cy="720000"/>
              </a:xfrm>
              <a:prstGeom prst="rightBrace">
                <a:avLst/>
              </a:prstGeom>
              <a:ln w="19050">
                <a:tailEnd type="none"/>
              </a:ln>
            </p:spPr>
            <p:style>
              <a:lnRef idx="2">
                <a:schemeClr val="dk1"/>
              </a:lnRef>
              <a:fillRef idx="0">
                <a:schemeClr val="dk1"/>
              </a:fillRef>
              <a:effectRef idx="1">
                <a:schemeClr val="dk1"/>
              </a:effectRef>
              <a:fontRef idx="minor">
                <a:schemeClr val="tx1"/>
              </a:fontRef>
            </p:style>
            <p:txBody>
              <a:bodyPr rtlCol="0" anchor="ctr"/>
              <a:lstStyle/>
              <a:p>
                <a:pPr algn="ctr">
                  <a:lnSpc>
                    <a:spcPct val="100000"/>
                  </a:lnSpc>
                </a:pPr>
                <a:endParaRPr lang="zh-CN" altLang="en-US" sz="2000" b="1" dirty="0">
                  <a:solidFill>
                    <a:srgbClr val="525252"/>
                  </a:solidFill>
                  <a:latin typeface="思源黑体 CN Medium" panose="020B0600000000000000" pitchFamily="34" charset="-122"/>
                  <a:ea typeface="思源黑体 CN Medium" panose="020B0600000000000000" pitchFamily="34" charset="-122"/>
                  <a:cs typeface="Consolas" panose="020B0609020204030204" pitchFamily="49" charset="0"/>
                </a:endParaRPr>
              </a:p>
            </p:txBody>
          </p:sp>
          <p:sp>
            <p:nvSpPr>
              <p:cNvPr id="25" name="Text Box 2"/>
              <p:cNvSpPr txBox="1">
                <a:spLocks noChangeArrowheads="1"/>
              </p:cNvSpPr>
              <p:nvPr/>
            </p:nvSpPr>
            <p:spPr bwMode="auto">
              <a:xfrm>
                <a:off x="2027692" y="4088658"/>
                <a:ext cx="7612214" cy="773289"/>
              </a:xfrm>
              <a:prstGeom prst="rect">
                <a:avLst/>
              </a:prstGeom>
              <a:noFill/>
              <a:ln w="9525">
                <a:noFill/>
                <a:miter lim="800000"/>
              </a:ln>
              <a:effectLst/>
            </p:spPr>
            <p:txBody>
              <a:bodyPr wrap="square">
                <a:spAutoFit/>
              </a:bodyPr>
              <a:lstStyle/>
              <a:p>
                <a:pPr algn="l">
                  <a:lnSpc>
                    <a:spcPct val="150000"/>
                  </a:lnSpc>
                </a:pP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将</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Q0</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Q1</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Qr-1</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各个队列中的元素依次首尾相接，得到新的元素序列，从而组成新的线性表。</a:t>
                </a:r>
              </a:p>
            </p:txBody>
          </p:sp>
          <p:sp>
            <p:nvSpPr>
              <p:cNvPr id="26" name="文本框 25"/>
              <p:cNvSpPr txBox="1"/>
              <p:nvPr/>
            </p:nvSpPr>
            <p:spPr>
              <a:xfrm>
                <a:off x="1492362" y="4121359"/>
                <a:ext cx="320512" cy="707886"/>
              </a:xfrm>
              <a:prstGeom prst="rect">
                <a:avLst/>
              </a:prstGeom>
              <a:noFill/>
            </p:spPr>
            <p:txBody>
              <a:bodyPr wrap="square">
                <a:spAutoFit/>
              </a:bodyPr>
              <a:lstStyle/>
              <a:p>
                <a:pPr algn="l">
                  <a:lnSpc>
                    <a:spcPct val="100000"/>
                  </a:lnSpc>
                </a:pPr>
                <a:r>
                  <a:rPr lang="zh-CN" altLang="en-US" sz="2000" b="1" dirty="0">
                    <a:solidFill>
                      <a:srgbClr val="C0262E"/>
                    </a:solidFill>
                    <a:latin typeface="思源黑体 CN Medium" panose="020B0600000000000000" pitchFamily="34" charset="-122"/>
                    <a:ea typeface="思源黑体 CN Medium" panose="020B0600000000000000" pitchFamily="34" charset="-122"/>
                  </a:rPr>
                  <a:t>收集</a:t>
                </a:r>
              </a:p>
            </p:txBody>
          </p:sp>
        </p:grpSp>
        <p:sp>
          <p:nvSpPr>
            <p:cNvPr id="27" name="Text Box 2"/>
            <p:cNvSpPr txBox="1">
              <a:spLocks noChangeArrowheads="1"/>
            </p:cNvSpPr>
            <p:nvPr/>
          </p:nvSpPr>
          <p:spPr bwMode="auto">
            <a:xfrm>
              <a:off x="1423554" y="3507423"/>
              <a:ext cx="8781339" cy="481863"/>
            </a:xfrm>
            <a:prstGeom prst="rect">
              <a:avLst/>
            </a:prstGeom>
            <a:noFill/>
            <a:ln w="9525">
              <a:noFill/>
              <a:miter lim="800000"/>
            </a:ln>
            <a:effectLst/>
          </p:spPr>
          <p:txBody>
            <a:bodyPr wrap="square">
              <a:spAutoFit/>
            </a:bodyPr>
            <a:lstStyle/>
            <a:p>
              <a:pPr algn="l">
                <a:lnSpc>
                  <a:spcPct val="150000"/>
                </a:lnSpc>
              </a:pPr>
              <a:r>
                <a:rPr lang="zh-CN" altLang="en-US"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对</a:t>
              </a:r>
              <a:r>
                <a:rPr lang="en-US" altLang="zh-CN" sz="2000" b="1" dirty="0" err="1">
                  <a:solidFill>
                    <a:srgbClr val="525252"/>
                  </a:solidFill>
                  <a:latin typeface="楷体" panose="02010609060101010101" pitchFamily="49" charset="-122"/>
                  <a:ea typeface="楷体" panose="02010609060101010101" pitchFamily="49" charset="-122"/>
                  <a:cs typeface="Consolas" panose="020B0609020204030204" pitchFamily="49" charset="0"/>
                </a:rPr>
                <a:t>i</a:t>
              </a:r>
              <a:r>
                <a:rPr lang="en-US"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=0</a:t>
              </a:r>
              <a:r>
                <a:rPr lang="zh-CN" altLang="en-US"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en-US"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1</a:t>
              </a:r>
              <a:r>
                <a:rPr lang="zh-CN" altLang="en-US"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en-US"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zh-CN" altLang="en-US"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en-US" altLang="zh-CN"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d-1</a:t>
              </a:r>
              <a:r>
                <a:rPr lang="zh-CN" altLang="en-US" sz="2000" b="1" dirty="0">
                  <a:solidFill>
                    <a:srgbClr val="525252"/>
                  </a:solidFill>
                  <a:latin typeface="楷体" panose="02010609060101010101" pitchFamily="49" charset="-122"/>
                  <a:ea typeface="楷体" panose="02010609060101010101" pitchFamily="49" charset="-122"/>
                  <a:cs typeface="Consolas" panose="020B0609020204030204" pitchFamily="49" charset="0"/>
                </a:rPr>
                <a:t>（从低位到高位），依次做一次“分配”和“收集”：</a:t>
              </a:r>
            </a:p>
          </p:txBody>
        </p:sp>
        <p:sp>
          <p:nvSpPr>
            <p:cNvPr id="28" name="矩形 27"/>
            <p:cNvSpPr/>
            <p:nvPr/>
          </p:nvSpPr>
          <p:spPr>
            <a:xfrm>
              <a:off x="1338606" y="3591612"/>
              <a:ext cx="8538791" cy="2384982"/>
            </a:xfrm>
            <a:prstGeom prst="rect">
              <a:avLst/>
            </a:prstGeom>
            <a:noFill/>
            <a:ln w="19050">
              <a:solidFill>
                <a:srgbClr val="52525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1089752" y="149567"/>
            <a:ext cx="1925527"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9.6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基数排序</a:t>
            </a:r>
          </a:p>
        </p:txBody>
      </p:sp>
    </p:spTree>
    <p:extLst>
      <p:ext uri="{BB962C8B-B14F-4D97-AF65-F5344CB8AC3E}">
        <p14:creationId xmlns:p14="http://schemas.microsoft.com/office/powerpoint/2010/main" val="39061760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16" grpId="0"/>
      <p:bldP spid="30"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12" y="1856009"/>
            <a:ext cx="5293846" cy="4710083"/>
          </a:xfrm>
          <a:prstGeom prst="rect">
            <a:avLst/>
          </a:prstGeom>
        </p:spPr>
      </p:pic>
      <p:sp>
        <p:nvSpPr>
          <p:cNvPr id="4" name="文本框 3"/>
          <p:cNvSpPr txBox="1"/>
          <p:nvPr/>
        </p:nvSpPr>
        <p:spPr>
          <a:xfrm>
            <a:off x="1089752" y="149567"/>
            <a:ext cx="1925527"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9.6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基数排序</a:t>
            </a:r>
          </a:p>
        </p:txBody>
      </p:sp>
      <p:sp>
        <p:nvSpPr>
          <p:cNvPr id="8" name="TextBox 8"/>
          <p:cNvSpPr txBox="1"/>
          <p:nvPr/>
        </p:nvSpPr>
        <p:spPr>
          <a:xfrm>
            <a:off x="5288007" y="3289847"/>
            <a:ext cx="6240976" cy="1710432"/>
          </a:xfrm>
          <a:prstGeom prst="rect">
            <a:avLst/>
          </a:prstGeom>
          <a:noFill/>
          <a:ln w="19050">
            <a:solidFill>
              <a:schemeClr val="bg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a:lnSpc>
                <a:spcPct val="150000"/>
              </a:lnSpc>
            </a:pP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class </a:t>
            </a:r>
            <a:r>
              <a:rPr lang="en-US" altLang="zh-CN" sz="1600" b="1" dirty="0" err="1">
                <a:solidFill>
                  <a:srgbClr val="C0262E"/>
                </a:solidFill>
                <a:latin typeface="楷体" panose="02010609060101010101" pitchFamily="49" charset="-122"/>
                <a:ea typeface="楷体" panose="02010609060101010101" pitchFamily="49" charset="-122"/>
                <a:cs typeface="Consolas" panose="020B0609020204030204" pitchFamily="49" charset="0"/>
              </a:rPr>
              <a:t>LinkNode</a:t>
            </a:r>
            <a:r>
              <a:rPr lang="en-US" altLang="zh-CN" sz="1600" b="1" dirty="0">
                <a:solidFill>
                  <a:srgbClr val="C0262E"/>
                </a:solidFill>
                <a:latin typeface="楷体" panose="02010609060101010101" pitchFamily="49" charset="-122"/>
                <a:ea typeface="楷体" panose="02010609060101010101" pitchFamily="49" charset="-122"/>
                <a:cs typeface="Consolas" panose="020B0609020204030204" pitchFamily="49" charset="0"/>
              </a:rPr>
              <a:t>:</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                     	#</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单链表结点类</a:t>
            </a:r>
          </a:p>
          <a:p>
            <a:pPr>
              <a:lnSpc>
                <a:spcPct val="150000"/>
              </a:lnSpc>
            </a:pP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   </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def __</a:t>
            </a:r>
            <a:r>
              <a:rPr lang="en-US" altLang="zh-CN" sz="1600" b="1" dirty="0" err="1">
                <a:solidFill>
                  <a:srgbClr val="525252"/>
                </a:solidFill>
                <a:latin typeface="楷体" panose="02010609060101010101" pitchFamily="49" charset="-122"/>
                <a:ea typeface="楷体" panose="02010609060101010101" pitchFamily="49" charset="-122"/>
                <a:cs typeface="Consolas" panose="020B0609020204030204" pitchFamily="49" charset="0"/>
              </a:rPr>
              <a:t>init</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__(</a:t>
            </a:r>
            <a:r>
              <a:rPr lang="en-US" altLang="zh-CN" sz="1600" b="1" dirty="0" err="1">
                <a:solidFill>
                  <a:srgbClr val="525252"/>
                </a:solidFill>
                <a:latin typeface="楷体" panose="02010609060101010101" pitchFamily="49" charset="-122"/>
                <a:ea typeface="楷体" panose="02010609060101010101" pitchFamily="49" charset="-122"/>
                <a:cs typeface="Consolas" panose="020B0609020204030204" pitchFamily="49" charset="0"/>
              </a:rPr>
              <a:t>self,data</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=None):       #</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构造函数</a:t>
            </a:r>
          </a:p>
          <a:p>
            <a:pPr>
              <a:lnSpc>
                <a:spcPct val="150000"/>
              </a:lnSpc>
            </a:pP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      </a:t>
            </a:r>
            <a:r>
              <a:rPr lang="en-US" altLang="zh-CN" sz="1600" b="1" dirty="0" err="1">
                <a:solidFill>
                  <a:srgbClr val="525252"/>
                </a:solidFill>
                <a:latin typeface="楷体" panose="02010609060101010101" pitchFamily="49" charset="-122"/>
                <a:ea typeface="楷体" panose="02010609060101010101" pitchFamily="49" charset="-122"/>
                <a:cs typeface="Consolas" panose="020B0609020204030204" pitchFamily="49" charset="0"/>
              </a:rPr>
              <a:t>self.data</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=data                  #data</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属性     </a:t>
            </a:r>
          </a:p>
          <a:p>
            <a:pPr>
              <a:lnSpc>
                <a:spcPct val="150000"/>
              </a:lnSpc>
            </a:pP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      </a:t>
            </a:r>
            <a:r>
              <a:rPr lang="en-US" altLang="zh-CN" sz="1600" b="1" dirty="0" err="1">
                <a:solidFill>
                  <a:srgbClr val="525252"/>
                </a:solidFill>
                <a:latin typeface="楷体" panose="02010609060101010101" pitchFamily="49" charset="-122"/>
                <a:ea typeface="楷体" panose="02010609060101010101" pitchFamily="49" charset="-122"/>
                <a:cs typeface="Consolas" panose="020B0609020204030204" pitchFamily="49" charset="0"/>
              </a:rPr>
              <a:t>self.next</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=None                  #next</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属性</a:t>
            </a:r>
          </a:p>
        </p:txBody>
      </p:sp>
      <p:sp>
        <p:nvSpPr>
          <p:cNvPr id="2" name="文本框 1"/>
          <p:cNvSpPr txBox="1"/>
          <p:nvPr/>
        </p:nvSpPr>
        <p:spPr>
          <a:xfrm>
            <a:off x="1207655" y="1322448"/>
            <a:ext cx="1838272" cy="400110"/>
          </a:xfrm>
          <a:prstGeom prst="rect">
            <a:avLst/>
          </a:prstGeom>
          <a:solidFill>
            <a:srgbClr val="C0262E"/>
          </a:solidFill>
        </p:spPr>
        <p:txBody>
          <a:bodyPr wrap="square">
            <a:spAutoFit/>
          </a:bodyPr>
          <a:lstStyle/>
          <a:p>
            <a:pPr algn="ctr">
              <a:lnSpc>
                <a:spcPct val="100000"/>
              </a:lnSpc>
            </a:pPr>
            <a:r>
              <a:rPr lang="en-US" altLang="zh-CN" sz="2000" b="1" dirty="0">
                <a:solidFill>
                  <a:schemeClr val="bg1"/>
                </a:solidFill>
                <a:latin typeface="思源黑体 CN Medium" panose="020B0600000000000000" pitchFamily="34" charset="-122"/>
                <a:ea typeface="思源黑体 CN Medium" panose="020B0600000000000000" pitchFamily="34" charset="-122"/>
              </a:rPr>
              <a:t>2. </a:t>
            </a:r>
            <a:r>
              <a:rPr lang="zh-CN" altLang="en-US" sz="2000" b="1" dirty="0">
                <a:solidFill>
                  <a:schemeClr val="bg1"/>
                </a:solidFill>
                <a:latin typeface="思源黑体 CN Medium" panose="020B0600000000000000" pitchFamily="34" charset="-122"/>
                <a:ea typeface="思源黑体 CN Medium" panose="020B0600000000000000" pitchFamily="34" charset="-122"/>
              </a:rPr>
              <a:t>排序算法</a:t>
            </a:r>
          </a:p>
        </p:txBody>
      </p:sp>
      <p:pic>
        <p:nvPicPr>
          <p:cNvPr id="3" name="Picture 2"/>
          <p:cNvPicPr>
            <a:picLocks noChangeAspect="1" noChangeArrowheads="1"/>
          </p:cNvPicPr>
          <p:nvPr/>
        </p:nvPicPr>
        <p:blipFill>
          <a:blip r:embed="rId3" cstate="print"/>
          <a:srcRect/>
          <a:stretch>
            <a:fillRect/>
          </a:stretch>
        </p:blipFill>
        <p:spPr bwMode="auto">
          <a:xfrm>
            <a:off x="1984690" y="2967335"/>
            <a:ext cx="721945" cy="923330"/>
          </a:xfrm>
          <a:prstGeom prst="rect">
            <a:avLst/>
          </a:prstGeom>
          <a:noFill/>
          <a:ln w="9525">
            <a:noFill/>
            <a:miter lim="800000"/>
            <a:headEnd/>
            <a:tailEnd/>
          </a:ln>
        </p:spPr>
      </p:pic>
      <p:sp>
        <p:nvSpPr>
          <p:cNvPr id="6" name="文本框 5"/>
          <p:cNvSpPr txBox="1"/>
          <p:nvPr/>
        </p:nvSpPr>
        <p:spPr>
          <a:xfrm>
            <a:off x="2829183" y="2967335"/>
            <a:ext cx="1986181" cy="923330"/>
          </a:xfrm>
          <a:prstGeom prst="rect">
            <a:avLst/>
          </a:prstGeom>
          <a:noFill/>
        </p:spPr>
        <p:txBody>
          <a:bodyPr wrap="square">
            <a:spAutoFit/>
          </a:bodyPr>
          <a:lstStyle/>
          <a:p>
            <a:pPr algn="l">
              <a:lnSpc>
                <a:spcPct val="100000"/>
              </a:lnSpc>
            </a:pPr>
            <a:r>
              <a:rPr lang="zh-CN" altLang="zh-CN" b="1" dirty="0">
                <a:solidFill>
                  <a:srgbClr val="C0262E"/>
                </a:solidFill>
                <a:latin typeface="楷体" panose="02010609060101010101" pitchFamily="49" charset="-122"/>
                <a:ea typeface="楷体" panose="02010609060101010101" pitchFamily="49" charset="-122"/>
              </a:rPr>
              <a:t>线性表</a:t>
            </a:r>
            <a:r>
              <a:rPr lang="zh-CN" altLang="en-US" b="1" dirty="0">
                <a:solidFill>
                  <a:srgbClr val="C0262E"/>
                </a:solidFill>
                <a:latin typeface="楷体" panose="02010609060101010101" pitchFamily="49" charset="-122"/>
                <a:ea typeface="楷体" panose="02010609060101010101" pitchFamily="49" charset="-122"/>
              </a:rPr>
              <a:t>（</a:t>
            </a:r>
            <a:r>
              <a:rPr lang="en-US" altLang="zh-CN" b="1" dirty="0">
                <a:solidFill>
                  <a:srgbClr val="C0262E"/>
                </a:solidFill>
                <a:latin typeface="楷体" panose="02010609060101010101" pitchFamily="49" charset="-122"/>
                <a:ea typeface="楷体" panose="02010609060101010101" pitchFamily="49" charset="-122"/>
              </a:rPr>
              <a:t>a0</a:t>
            </a:r>
            <a:r>
              <a:rPr lang="zh-CN" altLang="zh-CN" b="1" dirty="0">
                <a:solidFill>
                  <a:srgbClr val="C0262E"/>
                </a:solidFill>
                <a:latin typeface="楷体" panose="02010609060101010101" pitchFamily="49" charset="-122"/>
                <a:ea typeface="楷体" panose="02010609060101010101" pitchFamily="49" charset="-122"/>
              </a:rPr>
              <a:t>、</a:t>
            </a:r>
            <a:r>
              <a:rPr lang="en-US" altLang="zh-CN" b="1" dirty="0">
                <a:solidFill>
                  <a:srgbClr val="C0262E"/>
                </a:solidFill>
                <a:latin typeface="楷体" panose="02010609060101010101" pitchFamily="49" charset="-122"/>
                <a:ea typeface="楷体" panose="02010609060101010101" pitchFamily="49" charset="-122"/>
              </a:rPr>
              <a:t>a1</a:t>
            </a:r>
            <a:r>
              <a:rPr lang="zh-CN" altLang="zh-CN" b="1" dirty="0">
                <a:solidFill>
                  <a:srgbClr val="C0262E"/>
                </a:solidFill>
                <a:latin typeface="楷体" panose="02010609060101010101" pitchFamily="49" charset="-122"/>
                <a:ea typeface="楷体" panose="02010609060101010101" pitchFamily="49" charset="-122"/>
              </a:rPr>
              <a:t>、</a:t>
            </a:r>
            <a:endParaRPr lang="en-US" altLang="zh-CN" b="1" dirty="0">
              <a:solidFill>
                <a:srgbClr val="C0262E"/>
              </a:solidFill>
              <a:latin typeface="楷体" panose="02010609060101010101" pitchFamily="49" charset="-122"/>
              <a:ea typeface="楷体" panose="02010609060101010101" pitchFamily="49" charset="-122"/>
            </a:endParaRPr>
          </a:p>
          <a:p>
            <a:pPr algn="l">
              <a:lnSpc>
                <a:spcPct val="100000"/>
              </a:lnSpc>
            </a:pPr>
            <a:r>
              <a:rPr lang="zh-CN" altLang="zh-CN" b="1" dirty="0">
                <a:solidFill>
                  <a:srgbClr val="C0262E"/>
                </a:solidFill>
                <a:latin typeface="楷体" panose="02010609060101010101" pitchFamily="49" charset="-122"/>
                <a:ea typeface="楷体" panose="02010609060101010101" pitchFamily="49" charset="-122"/>
              </a:rPr>
              <a:t>…、</a:t>
            </a:r>
            <a:r>
              <a:rPr lang="en-US" altLang="zh-CN" b="1" dirty="0">
                <a:solidFill>
                  <a:srgbClr val="C0262E"/>
                </a:solidFill>
                <a:latin typeface="楷体" panose="02010609060101010101" pitchFamily="49" charset="-122"/>
                <a:ea typeface="楷体" panose="02010609060101010101" pitchFamily="49" charset="-122"/>
              </a:rPr>
              <a:t>an-1</a:t>
            </a:r>
            <a:r>
              <a:rPr lang="zh-CN" altLang="en-US" b="1" dirty="0">
                <a:solidFill>
                  <a:srgbClr val="C0262E"/>
                </a:solidFill>
                <a:latin typeface="楷体" panose="02010609060101010101" pitchFamily="49" charset="-122"/>
                <a:ea typeface="楷体" panose="02010609060101010101" pitchFamily="49" charset="-122"/>
              </a:rPr>
              <a:t>）采用</a:t>
            </a:r>
            <a:endParaRPr lang="en-US" altLang="zh-CN" b="1" dirty="0">
              <a:solidFill>
                <a:srgbClr val="C0262E"/>
              </a:solidFill>
              <a:latin typeface="楷体" panose="02010609060101010101" pitchFamily="49" charset="-122"/>
              <a:ea typeface="楷体" panose="02010609060101010101" pitchFamily="49" charset="-122"/>
            </a:endParaRPr>
          </a:p>
          <a:p>
            <a:pPr algn="l">
              <a:lnSpc>
                <a:spcPct val="100000"/>
              </a:lnSpc>
            </a:pPr>
            <a:r>
              <a:rPr lang="zh-CN" altLang="en-US" b="1" dirty="0">
                <a:solidFill>
                  <a:srgbClr val="C0262E"/>
                </a:solidFill>
                <a:latin typeface="楷体" panose="02010609060101010101" pitchFamily="49" charset="-122"/>
                <a:ea typeface="楷体" panose="02010609060101010101" pitchFamily="49" charset="-122"/>
              </a:rPr>
              <a:t>什么存储结构？</a:t>
            </a:r>
          </a:p>
        </p:txBody>
      </p:sp>
      <p:sp>
        <p:nvSpPr>
          <p:cNvPr id="10" name="文本框 9"/>
          <p:cNvSpPr txBox="1"/>
          <p:nvPr/>
        </p:nvSpPr>
        <p:spPr>
          <a:xfrm>
            <a:off x="5142593" y="2278960"/>
            <a:ext cx="6477082" cy="923330"/>
          </a:xfrm>
          <a:prstGeom prst="rect">
            <a:avLst/>
          </a:prstGeom>
          <a:noFill/>
        </p:spPr>
        <p:txBody>
          <a:bodyPr wrap="square">
            <a:spAutoFit/>
          </a:bodyPr>
          <a:lstStyle/>
          <a:p>
            <a:r>
              <a:rPr lang="zh-CN" altLang="zh-CN" b="1" dirty="0">
                <a:solidFill>
                  <a:srgbClr val="525252"/>
                </a:solidFill>
                <a:latin typeface="楷体" panose="02010609060101010101" pitchFamily="49" charset="-122"/>
                <a:ea typeface="楷体" panose="02010609060101010101" pitchFamily="49" charset="-122"/>
              </a:rPr>
              <a:t>由于在分配和收集中涉及大量元素移动，采用顺序表时效率较低，所以采用单链表存放排序序列，这里采用以</a:t>
            </a:r>
            <a:r>
              <a:rPr lang="en-US" altLang="zh-CN" b="1" dirty="0">
                <a:solidFill>
                  <a:srgbClr val="525252"/>
                </a:solidFill>
                <a:latin typeface="楷体" panose="02010609060101010101" pitchFamily="49" charset="-122"/>
                <a:ea typeface="楷体" panose="02010609060101010101" pitchFamily="49" charset="-122"/>
              </a:rPr>
              <a:t>h</a:t>
            </a:r>
            <a:r>
              <a:rPr lang="zh-CN" altLang="zh-CN" b="1" dirty="0">
                <a:solidFill>
                  <a:srgbClr val="525252"/>
                </a:solidFill>
                <a:latin typeface="楷体" panose="02010609060101010101" pitchFamily="49" charset="-122"/>
                <a:ea typeface="楷体" panose="02010609060101010101" pitchFamily="49" charset="-122"/>
              </a:rPr>
              <a:t>为首结点的单链表（不带头结点）</a:t>
            </a:r>
            <a:endParaRPr lang="zh-CN" altLang="en-US" b="1" dirty="0">
              <a:solidFill>
                <a:srgbClr val="525252"/>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904177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up)">
                                      <p:cBhvr>
                                        <p:cTn id="23" dur="500"/>
                                        <p:tgtEl>
                                          <p:spTgt spid="6"/>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1000"/>
                                        <p:tgtEl>
                                          <p:spTgt spid="10"/>
                                        </p:tgtEl>
                                      </p:cBhvr>
                                    </p:animEffect>
                                  </p:childTnLst>
                                </p:cTn>
                              </p:par>
                            </p:childTnLst>
                          </p:cTn>
                        </p:par>
                        <p:par>
                          <p:cTn id="28" fill="hold">
                            <p:stCondLst>
                              <p:cond delay="3500"/>
                            </p:stCondLst>
                            <p:childTnLst>
                              <p:par>
                                <p:cTn id="29" presetID="22" presetClass="entr" presetSubtype="1"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up)">
                                      <p:cBhvr>
                                        <p:cTn id="3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2" grpId="0" animBg="1"/>
      <p:bldP spid="6" grpId="0"/>
      <p:bldP spid="10"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r="7351" b="-600"/>
          <a:stretch>
            <a:fillRect/>
          </a:stretch>
        </p:blipFill>
        <p:spPr>
          <a:xfrm flipH="1">
            <a:off x="8310867" y="1543669"/>
            <a:ext cx="3754304" cy="4025593"/>
          </a:xfrm>
          <a:prstGeom prst="rect">
            <a:avLst/>
          </a:prstGeom>
        </p:spPr>
      </p:pic>
      <p:sp>
        <p:nvSpPr>
          <p:cNvPr id="4" name="文本框 3"/>
          <p:cNvSpPr txBox="1"/>
          <p:nvPr/>
        </p:nvSpPr>
        <p:spPr>
          <a:xfrm>
            <a:off x="1089752" y="149567"/>
            <a:ext cx="1925527"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9.6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基数排序</a:t>
            </a:r>
          </a:p>
        </p:txBody>
      </p:sp>
      <p:sp>
        <p:nvSpPr>
          <p:cNvPr id="8" name="TextBox 8"/>
          <p:cNvSpPr txBox="1"/>
          <p:nvPr/>
        </p:nvSpPr>
        <p:spPr>
          <a:xfrm>
            <a:off x="989815" y="2677104"/>
            <a:ext cx="7230360" cy="2818428"/>
          </a:xfrm>
          <a:prstGeom prst="rect">
            <a:avLst/>
          </a:prstGeom>
          <a:noFill/>
          <a:ln w="19050">
            <a:solidFill>
              <a:schemeClr val="bg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a:lnSpc>
                <a:spcPct val="150000"/>
              </a:lnSpc>
            </a:pP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from </a:t>
            </a:r>
            <a:r>
              <a:rPr lang="en-US" altLang="zh-CN" sz="1600" b="1" dirty="0" err="1">
                <a:solidFill>
                  <a:srgbClr val="525252"/>
                </a:solidFill>
                <a:latin typeface="楷体" panose="02010609060101010101" pitchFamily="49" charset="-122"/>
                <a:ea typeface="楷体" panose="02010609060101010101" pitchFamily="49" charset="-122"/>
                <a:cs typeface="Consolas" panose="020B0609020204030204" pitchFamily="49" charset="0"/>
              </a:rPr>
              <a:t>LinkList</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 import </a:t>
            </a:r>
            <a:r>
              <a:rPr lang="en-US" altLang="zh-CN" sz="1600" b="1" dirty="0" err="1">
                <a:solidFill>
                  <a:srgbClr val="525252"/>
                </a:solidFill>
                <a:latin typeface="楷体" panose="02010609060101010101" pitchFamily="49" charset="-122"/>
                <a:ea typeface="楷体" panose="02010609060101010101" pitchFamily="49" charset="-122"/>
                <a:cs typeface="Consolas" panose="020B0609020204030204" pitchFamily="49" charset="0"/>
              </a:rPr>
              <a:t>LinkList</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	#</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引用第</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2</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章的单链表类（带头结点）</a:t>
            </a:r>
          </a:p>
          <a:p>
            <a:pPr>
              <a:lnSpc>
                <a:spcPct val="150000"/>
              </a:lnSpc>
            </a:pP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def </a:t>
            </a:r>
            <a:r>
              <a:rPr lang="en-US" altLang="zh-CN" sz="1600" b="1" dirty="0" err="1">
                <a:solidFill>
                  <a:srgbClr val="C0262E"/>
                </a:solidFill>
                <a:latin typeface="楷体" panose="02010609060101010101" pitchFamily="49" charset="-122"/>
                <a:ea typeface="楷体" panose="02010609060101010101" pitchFamily="49" charset="-122"/>
                <a:cs typeface="Consolas" panose="020B0609020204030204" pitchFamily="49" charset="0"/>
              </a:rPr>
              <a:t>geti</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a:t>
            </a:r>
            <a:r>
              <a:rPr lang="en-US" altLang="zh-CN" sz="1600" b="1" dirty="0" err="1">
                <a:solidFill>
                  <a:srgbClr val="525252"/>
                </a:solidFill>
                <a:latin typeface="楷体" panose="02010609060101010101" pitchFamily="49" charset="-122"/>
                <a:ea typeface="楷体" panose="02010609060101010101" pitchFamily="49" charset="-122"/>
                <a:cs typeface="Consolas" panose="020B0609020204030204" pitchFamily="49" charset="0"/>
              </a:rPr>
              <a:t>key,r,i</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		#</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求基数为</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r</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的正整数</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key</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的第</a:t>
            </a:r>
            <a:r>
              <a:rPr lang="en-US" altLang="zh-CN" sz="1600" b="1" dirty="0" err="1">
                <a:solidFill>
                  <a:srgbClr val="525252"/>
                </a:solidFill>
                <a:latin typeface="楷体" panose="02010609060101010101" pitchFamily="49" charset="-122"/>
                <a:ea typeface="楷体" panose="02010609060101010101" pitchFamily="49" charset="-122"/>
                <a:cs typeface="Consolas" panose="020B0609020204030204" pitchFamily="49" charset="0"/>
              </a:rPr>
              <a:t>i</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位</a:t>
            </a:r>
          </a:p>
          <a:p>
            <a:pPr>
              <a:lnSpc>
                <a:spcPct val="150000"/>
              </a:lnSpc>
            </a:pP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  </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k=0</a:t>
            </a:r>
          </a:p>
          <a:p>
            <a:pPr>
              <a:lnSpc>
                <a:spcPct val="150000"/>
              </a:lnSpc>
            </a:pP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  for j in range(i+1):</a:t>
            </a:r>
          </a:p>
          <a:p>
            <a:pPr>
              <a:lnSpc>
                <a:spcPct val="150000"/>
              </a:lnSpc>
            </a:pP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     k=</a:t>
            </a:r>
            <a:r>
              <a:rPr lang="en-US" altLang="zh-CN" sz="1600" b="1" dirty="0" err="1">
                <a:solidFill>
                  <a:srgbClr val="525252"/>
                </a:solidFill>
                <a:latin typeface="楷体" panose="02010609060101010101" pitchFamily="49" charset="-122"/>
                <a:ea typeface="楷体" panose="02010609060101010101" pitchFamily="49" charset="-122"/>
                <a:cs typeface="Consolas" panose="020B0609020204030204" pitchFamily="49" charset="0"/>
              </a:rPr>
              <a:t>key%r</a:t>
            </a:r>
            <a:endPar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a:p>
            <a:pPr>
              <a:lnSpc>
                <a:spcPct val="150000"/>
              </a:lnSpc>
            </a:pP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     key=key//r</a:t>
            </a:r>
          </a:p>
          <a:p>
            <a:pPr>
              <a:lnSpc>
                <a:spcPct val="150000"/>
              </a:lnSpc>
            </a:pP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  return k</a:t>
            </a:r>
          </a:p>
        </p:txBody>
      </p:sp>
      <p:sp>
        <p:nvSpPr>
          <p:cNvPr id="10" name="文本框 9"/>
          <p:cNvSpPr txBox="1"/>
          <p:nvPr/>
        </p:nvSpPr>
        <p:spPr>
          <a:xfrm>
            <a:off x="838986" y="1666217"/>
            <a:ext cx="7471881" cy="646331"/>
          </a:xfrm>
          <a:prstGeom prst="rect">
            <a:avLst/>
          </a:prstGeom>
          <a:noFill/>
        </p:spPr>
        <p:txBody>
          <a:bodyPr wrap="square">
            <a:spAutoFit/>
          </a:bodyPr>
          <a:lstStyle/>
          <a:p>
            <a:r>
              <a:rPr lang="zh-CN" altLang="en-US" b="1" dirty="0">
                <a:solidFill>
                  <a:srgbClr val="525252"/>
                </a:solidFill>
                <a:latin typeface="楷体" panose="02010609060101010101" pitchFamily="49" charset="-122"/>
                <a:ea typeface="楷体" panose="02010609060101010101" pitchFamily="49" charset="-122"/>
              </a:rPr>
              <a:t>假设元素关键字均为十进制（</a:t>
            </a:r>
            <a:r>
              <a:rPr lang="en-US" altLang="zh-CN" b="1" dirty="0">
                <a:solidFill>
                  <a:srgbClr val="525252"/>
                </a:solidFill>
                <a:latin typeface="楷体" panose="02010609060101010101" pitchFamily="49" charset="-122"/>
                <a:ea typeface="楷体" panose="02010609060101010101" pitchFamily="49" charset="-122"/>
              </a:rPr>
              <a:t>r=10</a:t>
            </a:r>
            <a:r>
              <a:rPr lang="zh-CN" altLang="en-US" b="1" dirty="0">
                <a:solidFill>
                  <a:srgbClr val="525252"/>
                </a:solidFill>
                <a:latin typeface="楷体" panose="02010609060101010101" pitchFamily="49" charset="-122"/>
                <a:ea typeface="楷体" panose="02010609060101010101" pitchFamily="49" charset="-122"/>
              </a:rPr>
              <a:t>）正整数，最大位数为</a:t>
            </a:r>
            <a:r>
              <a:rPr lang="en-US" altLang="zh-CN" b="1" dirty="0">
                <a:solidFill>
                  <a:srgbClr val="525252"/>
                </a:solidFill>
                <a:latin typeface="楷体" panose="02010609060101010101" pitchFamily="49" charset="-122"/>
                <a:ea typeface="楷体" panose="02010609060101010101" pitchFamily="49" charset="-122"/>
              </a:rPr>
              <a:t>d</a:t>
            </a:r>
            <a:r>
              <a:rPr lang="zh-CN" altLang="en-US" b="1" dirty="0">
                <a:solidFill>
                  <a:srgbClr val="525252"/>
                </a:solidFill>
                <a:latin typeface="楷体" panose="02010609060101010101" pitchFamily="49" charset="-122"/>
                <a:ea typeface="楷体" panose="02010609060101010101" pitchFamily="49" charset="-122"/>
              </a:rPr>
              <a:t>，按递增排序的最低位优先基数排序算法如下：</a:t>
            </a:r>
          </a:p>
        </p:txBody>
      </p:sp>
    </p:spTree>
    <p:extLst>
      <p:ext uri="{BB962C8B-B14F-4D97-AF65-F5344CB8AC3E}">
        <p14:creationId xmlns:p14="http://schemas.microsoft.com/office/powerpoint/2010/main" val="23023114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1750"/>
                                        <p:tgtEl>
                                          <p:spTgt spid="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10"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95" y="1605639"/>
            <a:ext cx="3365402" cy="4646688"/>
          </a:xfrm>
          <a:prstGeom prst="rect">
            <a:avLst/>
          </a:prstGeom>
        </p:spPr>
      </p:pic>
      <p:sp>
        <p:nvSpPr>
          <p:cNvPr id="5" name="文本框 4"/>
          <p:cNvSpPr txBox="1"/>
          <p:nvPr/>
        </p:nvSpPr>
        <p:spPr>
          <a:xfrm>
            <a:off x="3420545" y="1291637"/>
            <a:ext cx="8147902" cy="5035930"/>
          </a:xfrm>
          <a:prstGeom prst="rect">
            <a:avLst/>
          </a:prstGeom>
          <a:noFill/>
          <a:ln w="19050">
            <a:solidFill>
              <a:srgbClr val="525252"/>
            </a:solidFill>
            <a:prstDash val="dash"/>
          </a:ln>
        </p:spPr>
        <p:txBody>
          <a:bodyPr wrap="square">
            <a:spAutoFit/>
          </a:bodyPr>
          <a:lstStyle/>
          <a:p>
            <a:pPr algn="l">
              <a:lnSpc>
                <a:spcPts val="2300"/>
              </a:lnSpc>
              <a:spcBef>
                <a:spcPts val="0"/>
              </a:spcBef>
            </a:pPr>
            <a:r>
              <a:rPr lang="en-US" altLang="zh-CN" sz="1600" b="1" dirty="0">
                <a:solidFill>
                  <a:srgbClr val="525252"/>
                </a:solidFill>
                <a:latin typeface="楷体" panose="02010609060101010101" pitchFamily="49" charset="-122"/>
                <a:ea typeface="楷体" panose="02010609060101010101" pitchFamily="49" charset="-122"/>
              </a:rPr>
              <a:t>def </a:t>
            </a:r>
            <a:r>
              <a:rPr lang="en-US" altLang="zh-CN" sz="1600" b="1" dirty="0" err="1">
                <a:solidFill>
                  <a:srgbClr val="C0262E"/>
                </a:solidFill>
                <a:latin typeface="楷体" panose="02010609060101010101" pitchFamily="49" charset="-122"/>
                <a:ea typeface="楷体" panose="02010609060101010101" pitchFamily="49" charset="-122"/>
              </a:rPr>
              <a:t>RadixSort</a:t>
            </a:r>
            <a:r>
              <a:rPr lang="en-US" altLang="zh-CN" sz="1600" b="1" dirty="0">
                <a:solidFill>
                  <a:srgbClr val="525252"/>
                </a:solidFill>
                <a:latin typeface="楷体" panose="02010609060101010101" pitchFamily="49" charset="-122"/>
                <a:ea typeface="楷体" panose="02010609060101010101" pitchFamily="49" charset="-122"/>
              </a:rPr>
              <a:t>(</a:t>
            </a:r>
            <a:r>
              <a:rPr lang="en-US" altLang="zh-CN" sz="1600" b="1" dirty="0" err="1">
                <a:solidFill>
                  <a:srgbClr val="525252"/>
                </a:solidFill>
                <a:latin typeface="楷体" panose="02010609060101010101" pitchFamily="49" charset="-122"/>
                <a:ea typeface="楷体" panose="02010609060101010101" pitchFamily="49" charset="-122"/>
              </a:rPr>
              <a:t>L,d,r</a:t>
            </a:r>
            <a:r>
              <a:rPr lang="en-US" altLang="zh-CN" sz="1600" b="1" dirty="0">
                <a:solidFill>
                  <a:srgbClr val="525252"/>
                </a:solidFill>
                <a:latin typeface="楷体" panose="02010609060101010101" pitchFamily="49" charset="-122"/>
                <a:ea typeface="楷体" panose="02010609060101010101" pitchFamily="49" charset="-122"/>
              </a:rPr>
              <a:t>):		     	#</a:t>
            </a:r>
            <a:r>
              <a:rPr lang="zh-CN" altLang="zh-CN" sz="1600" b="1" dirty="0">
                <a:solidFill>
                  <a:srgbClr val="525252"/>
                </a:solidFill>
                <a:latin typeface="楷体" panose="02010609060101010101" pitchFamily="49" charset="-122"/>
                <a:ea typeface="楷体" panose="02010609060101010101" pitchFamily="49" charset="-122"/>
              </a:rPr>
              <a:t>最低位优先基数排序算法</a:t>
            </a:r>
          </a:p>
          <a:p>
            <a:pPr algn="l">
              <a:lnSpc>
                <a:spcPts val="2300"/>
              </a:lnSpc>
              <a:spcBef>
                <a:spcPts val="0"/>
              </a:spcBef>
            </a:pPr>
            <a:r>
              <a:rPr lang="en-US" altLang="zh-CN" sz="1600" b="1" dirty="0">
                <a:solidFill>
                  <a:srgbClr val="525252"/>
                </a:solidFill>
                <a:latin typeface="楷体" panose="02010609060101010101" pitchFamily="49" charset="-122"/>
                <a:ea typeface="楷体" panose="02010609060101010101" pitchFamily="49" charset="-122"/>
              </a:rPr>
              <a:t>  front=[None]*r                  	#</a:t>
            </a:r>
            <a:r>
              <a:rPr lang="zh-CN" altLang="zh-CN" sz="1600" b="1" dirty="0">
                <a:solidFill>
                  <a:srgbClr val="525252"/>
                </a:solidFill>
                <a:latin typeface="楷体" panose="02010609060101010101" pitchFamily="49" charset="-122"/>
                <a:ea typeface="楷体" panose="02010609060101010101" pitchFamily="49" charset="-122"/>
              </a:rPr>
              <a:t>建立链队队头数组</a:t>
            </a:r>
          </a:p>
          <a:p>
            <a:pPr algn="l">
              <a:lnSpc>
                <a:spcPts val="2300"/>
              </a:lnSpc>
              <a:spcBef>
                <a:spcPts val="0"/>
              </a:spcBef>
            </a:pPr>
            <a:r>
              <a:rPr lang="en-US" altLang="zh-CN" sz="1600" b="1" dirty="0">
                <a:solidFill>
                  <a:srgbClr val="525252"/>
                </a:solidFill>
                <a:latin typeface="楷体" panose="02010609060101010101" pitchFamily="49" charset="-122"/>
                <a:ea typeface="楷体" panose="02010609060101010101" pitchFamily="49" charset="-122"/>
              </a:rPr>
              <a:t>  rear=[None]*r                   	#</a:t>
            </a:r>
            <a:r>
              <a:rPr lang="zh-CN" altLang="zh-CN" sz="1600" b="1" dirty="0">
                <a:solidFill>
                  <a:srgbClr val="525252"/>
                </a:solidFill>
                <a:latin typeface="楷体" panose="02010609060101010101" pitchFamily="49" charset="-122"/>
                <a:ea typeface="楷体" panose="02010609060101010101" pitchFamily="49" charset="-122"/>
              </a:rPr>
              <a:t>建立链队队尾数组</a:t>
            </a:r>
          </a:p>
          <a:p>
            <a:pPr algn="l">
              <a:lnSpc>
                <a:spcPts val="2300"/>
              </a:lnSpc>
              <a:spcBef>
                <a:spcPts val="0"/>
              </a:spcBef>
            </a:pPr>
            <a:r>
              <a:rPr lang="en-US" altLang="zh-CN" sz="1600" b="1" dirty="0">
                <a:solidFill>
                  <a:srgbClr val="525252"/>
                </a:solidFill>
                <a:latin typeface="楷体" panose="02010609060101010101" pitchFamily="49" charset="-122"/>
                <a:ea typeface="楷体" panose="02010609060101010101" pitchFamily="49" charset="-122"/>
              </a:rPr>
              <a:t>  for </a:t>
            </a:r>
            <a:r>
              <a:rPr lang="en-US" altLang="zh-CN" sz="1600" b="1" dirty="0" err="1">
                <a:solidFill>
                  <a:srgbClr val="525252"/>
                </a:solidFill>
                <a:latin typeface="楷体" panose="02010609060101010101" pitchFamily="49" charset="-122"/>
                <a:ea typeface="楷体" panose="02010609060101010101" pitchFamily="49" charset="-122"/>
              </a:rPr>
              <a:t>i</a:t>
            </a:r>
            <a:r>
              <a:rPr lang="en-US" altLang="zh-CN" sz="1600" b="1" dirty="0">
                <a:solidFill>
                  <a:srgbClr val="525252"/>
                </a:solidFill>
                <a:latin typeface="楷体" panose="02010609060101010101" pitchFamily="49" charset="-122"/>
                <a:ea typeface="楷体" panose="02010609060101010101" pitchFamily="49" charset="-122"/>
              </a:rPr>
              <a:t> in range(d):			#</a:t>
            </a:r>
            <a:r>
              <a:rPr lang="zh-CN" altLang="zh-CN" sz="1600" b="1" dirty="0">
                <a:solidFill>
                  <a:srgbClr val="525252"/>
                </a:solidFill>
                <a:latin typeface="楷体" panose="02010609060101010101" pitchFamily="49" charset="-122"/>
                <a:ea typeface="楷体" panose="02010609060101010101" pitchFamily="49" charset="-122"/>
              </a:rPr>
              <a:t>从低位到高位循环</a:t>
            </a:r>
          </a:p>
          <a:p>
            <a:pPr algn="l">
              <a:lnSpc>
                <a:spcPct val="150000"/>
              </a:lnSpc>
              <a:spcBef>
                <a:spcPts val="0"/>
              </a:spcBef>
            </a:pPr>
            <a:r>
              <a:rPr lang="en-US" altLang="zh-CN" sz="1600" b="1" dirty="0">
                <a:solidFill>
                  <a:srgbClr val="525252"/>
                </a:solidFill>
                <a:latin typeface="楷体" panose="02010609060101010101" pitchFamily="49" charset="-122"/>
                <a:ea typeface="楷体" panose="02010609060101010101" pitchFamily="49" charset="-122"/>
              </a:rPr>
              <a:t>    for j in range(r):  	       	#</a:t>
            </a:r>
            <a:r>
              <a:rPr lang="zh-CN" altLang="zh-CN" sz="1600" b="1" dirty="0">
                <a:solidFill>
                  <a:srgbClr val="525252"/>
                </a:solidFill>
                <a:latin typeface="楷体" panose="02010609060101010101" pitchFamily="49" charset="-122"/>
                <a:ea typeface="楷体" panose="02010609060101010101" pitchFamily="49" charset="-122"/>
              </a:rPr>
              <a:t>初始化各链队首、尾指针</a:t>
            </a:r>
          </a:p>
          <a:p>
            <a:pPr algn="l">
              <a:lnSpc>
                <a:spcPts val="2300"/>
              </a:lnSpc>
              <a:spcBef>
                <a:spcPts val="0"/>
              </a:spcBef>
            </a:pPr>
            <a:r>
              <a:rPr lang="en-US" altLang="zh-CN" sz="1600" b="1" dirty="0">
                <a:solidFill>
                  <a:srgbClr val="525252"/>
                </a:solidFill>
                <a:latin typeface="楷体" panose="02010609060101010101" pitchFamily="49" charset="-122"/>
                <a:ea typeface="楷体" panose="02010609060101010101" pitchFamily="49" charset="-122"/>
              </a:rPr>
              <a:t>       front[j]=rear[j]=None</a:t>
            </a:r>
            <a:endParaRPr lang="zh-CN" altLang="zh-CN" sz="1600" b="1" dirty="0">
              <a:solidFill>
                <a:srgbClr val="525252"/>
              </a:solidFill>
              <a:latin typeface="楷体" panose="02010609060101010101" pitchFamily="49" charset="-122"/>
              <a:ea typeface="楷体" panose="02010609060101010101" pitchFamily="49" charset="-122"/>
            </a:endParaRPr>
          </a:p>
          <a:p>
            <a:pPr algn="l">
              <a:lnSpc>
                <a:spcPct val="150000"/>
              </a:lnSpc>
              <a:spcBef>
                <a:spcPts val="0"/>
              </a:spcBef>
            </a:pPr>
            <a:r>
              <a:rPr lang="en-US" altLang="zh-CN" sz="1600" b="1" dirty="0">
                <a:solidFill>
                  <a:srgbClr val="525252"/>
                </a:solidFill>
                <a:latin typeface="楷体" panose="02010609060101010101" pitchFamily="49" charset="-122"/>
                <a:ea typeface="楷体" panose="02010609060101010101" pitchFamily="49" charset="-122"/>
              </a:rPr>
              <a:t>    p=</a:t>
            </a:r>
            <a:r>
              <a:rPr lang="en-US" altLang="zh-CN" sz="1600" b="1" dirty="0" err="1">
                <a:solidFill>
                  <a:srgbClr val="525252"/>
                </a:solidFill>
                <a:latin typeface="楷体" panose="02010609060101010101" pitchFamily="49" charset="-122"/>
                <a:ea typeface="楷体" panose="02010609060101010101" pitchFamily="49" charset="-122"/>
              </a:rPr>
              <a:t>L.head.next</a:t>
            </a:r>
            <a:r>
              <a:rPr lang="en-US" altLang="zh-CN" sz="1600" b="1" dirty="0">
                <a:solidFill>
                  <a:srgbClr val="525252"/>
                </a:solidFill>
                <a:latin typeface="楷体" panose="02010609060101010101" pitchFamily="49" charset="-122"/>
                <a:ea typeface="楷体" panose="02010609060101010101" pitchFamily="49" charset="-122"/>
              </a:rPr>
              <a:t>               	#p</a:t>
            </a:r>
            <a:r>
              <a:rPr lang="zh-CN" altLang="zh-CN" sz="1600" b="1" dirty="0">
                <a:solidFill>
                  <a:srgbClr val="525252"/>
                </a:solidFill>
                <a:latin typeface="楷体" panose="02010609060101010101" pitchFamily="49" charset="-122"/>
                <a:ea typeface="楷体" panose="02010609060101010101" pitchFamily="49" charset="-122"/>
              </a:rPr>
              <a:t>指向单链表</a:t>
            </a:r>
            <a:r>
              <a:rPr lang="en-US" altLang="zh-CN" sz="1600" b="1" dirty="0">
                <a:solidFill>
                  <a:srgbClr val="525252"/>
                </a:solidFill>
                <a:latin typeface="楷体" panose="02010609060101010101" pitchFamily="49" charset="-122"/>
                <a:ea typeface="楷体" panose="02010609060101010101" pitchFamily="49" charset="-122"/>
              </a:rPr>
              <a:t>L</a:t>
            </a:r>
            <a:r>
              <a:rPr lang="zh-CN" altLang="zh-CN" sz="1600" b="1" dirty="0">
                <a:solidFill>
                  <a:srgbClr val="525252"/>
                </a:solidFill>
                <a:latin typeface="楷体" panose="02010609060101010101" pitchFamily="49" charset="-122"/>
                <a:ea typeface="楷体" panose="02010609060101010101" pitchFamily="49" charset="-122"/>
              </a:rPr>
              <a:t>的首结点</a:t>
            </a:r>
          </a:p>
          <a:p>
            <a:pPr algn="l">
              <a:lnSpc>
                <a:spcPts val="2300"/>
              </a:lnSpc>
              <a:spcBef>
                <a:spcPts val="0"/>
              </a:spcBef>
            </a:pPr>
            <a:r>
              <a:rPr lang="en-US" altLang="zh-CN" sz="1600" b="1" dirty="0">
                <a:solidFill>
                  <a:srgbClr val="525252"/>
                </a:solidFill>
                <a:latin typeface="楷体" panose="02010609060101010101" pitchFamily="49" charset="-122"/>
                <a:ea typeface="楷体" panose="02010609060101010101" pitchFamily="49" charset="-122"/>
              </a:rPr>
              <a:t>    while p!=None:			#</a:t>
            </a:r>
            <a:r>
              <a:rPr lang="zh-CN" altLang="zh-CN" sz="1600" b="1" dirty="0">
                <a:solidFill>
                  <a:srgbClr val="525252"/>
                </a:solidFill>
                <a:latin typeface="楷体" panose="02010609060101010101" pitchFamily="49" charset="-122"/>
                <a:ea typeface="楷体" panose="02010609060101010101" pitchFamily="49" charset="-122"/>
              </a:rPr>
              <a:t>分配：对于原链表中每个结点循环</a:t>
            </a:r>
          </a:p>
          <a:p>
            <a:pPr algn="l">
              <a:lnSpc>
                <a:spcPts val="2300"/>
              </a:lnSpc>
              <a:spcBef>
                <a:spcPts val="0"/>
              </a:spcBef>
            </a:pPr>
            <a:r>
              <a:rPr lang="en-US" altLang="zh-CN" sz="1600" b="1" dirty="0">
                <a:solidFill>
                  <a:srgbClr val="525252"/>
                </a:solidFill>
                <a:latin typeface="楷体" panose="02010609060101010101" pitchFamily="49" charset="-122"/>
                <a:ea typeface="楷体" panose="02010609060101010101" pitchFamily="49" charset="-122"/>
              </a:rPr>
              <a:t>       k=</a:t>
            </a:r>
            <a:r>
              <a:rPr lang="en-US" altLang="zh-CN" sz="1600" b="1" dirty="0" err="1">
                <a:solidFill>
                  <a:srgbClr val="C0262E"/>
                </a:solidFill>
                <a:latin typeface="楷体" panose="02010609060101010101" pitchFamily="49" charset="-122"/>
                <a:ea typeface="楷体" panose="02010609060101010101" pitchFamily="49" charset="-122"/>
              </a:rPr>
              <a:t>geti</a:t>
            </a:r>
            <a:r>
              <a:rPr lang="en-US" altLang="zh-CN" sz="1600" b="1" dirty="0">
                <a:solidFill>
                  <a:srgbClr val="525252"/>
                </a:solidFill>
                <a:latin typeface="楷体" panose="02010609060101010101" pitchFamily="49" charset="-122"/>
                <a:ea typeface="楷体" panose="02010609060101010101" pitchFamily="49" charset="-122"/>
              </a:rPr>
              <a:t>(</a:t>
            </a:r>
            <a:r>
              <a:rPr lang="en-US" altLang="zh-CN" sz="1600" b="1" dirty="0" err="1">
                <a:solidFill>
                  <a:srgbClr val="525252"/>
                </a:solidFill>
                <a:latin typeface="楷体" panose="02010609060101010101" pitchFamily="49" charset="-122"/>
                <a:ea typeface="楷体" panose="02010609060101010101" pitchFamily="49" charset="-122"/>
              </a:rPr>
              <a:t>p.data,r,i</a:t>
            </a:r>
            <a:r>
              <a:rPr lang="en-US" altLang="zh-CN" sz="1600" b="1" dirty="0">
                <a:solidFill>
                  <a:srgbClr val="525252"/>
                </a:solidFill>
                <a:latin typeface="楷体" panose="02010609060101010101" pitchFamily="49" charset="-122"/>
                <a:ea typeface="楷体" panose="02010609060101010101" pitchFamily="49" charset="-122"/>
              </a:rPr>
              <a:t>)		#</a:t>
            </a:r>
            <a:r>
              <a:rPr lang="zh-CN" altLang="zh-CN" sz="1600" b="1" dirty="0">
                <a:solidFill>
                  <a:srgbClr val="525252"/>
                </a:solidFill>
                <a:latin typeface="楷体" panose="02010609060101010101" pitchFamily="49" charset="-122"/>
                <a:ea typeface="楷体" panose="02010609060101010101" pitchFamily="49" charset="-122"/>
              </a:rPr>
              <a:t>提取结点关键字的第</a:t>
            </a:r>
            <a:r>
              <a:rPr lang="en-US" altLang="zh-CN" sz="1600" b="1" dirty="0" err="1">
                <a:solidFill>
                  <a:srgbClr val="525252"/>
                </a:solidFill>
                <a:latin typeface="楷体" panose="02010609060101010101" pitchFamily="49" charset="-122"/>
                <a:ea typeface="楷体" panose="02010609060101010101" pitchFamily="49" charset="-122"/>
              </a:rPr>
              <a:t>i</a:t>
            </a:r>
            <a:r>
              <a:rPr lang="zh-CN" altLang="zh-CN" sz="1600" b="1" dirty="0">
                <a:solidFill>
                  <a:srgbClr val="525252"/>
                </a:solidFill>
                <a:latin typeface="楷体" panose="02010609060101010101" pitchFamily="49" charset="-122"/>
                <a:ea typeface="楷体" panose="02010609060101010101" pitchFamily="49" charset="-122"/>
              </a:rPr>
              <a:t>个位</a:t>
            </a:r>
            <a:r>
              <a:rPr lang="en-US" altLang="zh-CN" sz="1600" b="1" dirty="0">
                <a:solidFill>
                  <a:srgbClr val="525252"/>
                </a:solidFill>
                <a:latin typeface="楷体" panose="02010609060101010101" pitchFamily="49" charset="-122"/>
                <a:ea typeface="楷体" panose="02010609060101010101" pitchFamily="49" charset="-122"/>
              </a:rPr>
              <a:t>k</a:t>
            </a:r>
            <a:endParaRPr lang="zh-CN" altLang="zh-CN" sz="1600" b="1" dirty="0">
              <a:solidFill>
                <a:srgbClr val="525252"/>
              </a:solidFill>
              <a:latin typeface="楷体" panose="02010609060101010101" pitchFamily="49" charset="-122"/>
              <a:ea typeface="楷体" panose="02010609060101010101" pitchFamily="49" charset="-122"/>
            </a:endParaRPr>
          </a:p>
          <a:p>
            <a:pPr algn="l">
              <a:lnSpc>
                <a:spcPts val="2300"/>
              </a:lnSpc>
              <a:spcBef>
                <a:spcPts val="0"/>
              </a:spcBef>
            </a:pPr>
            <a:r>
              <a:rPr lang="en-US" altLang="zh-CN" sz="1600" b="1" dirty="0">
                <a:solidFill>
                  <a:srgbClr val="525252"/>
                </a:solidFill>
                <a:latin typeface="楷体" panose="02010609060101010101" pitchFamily="49" charset="-122"/>
                <a:ea typeface="楷体" panose="02010609060101010101" pitchFamily="49" charset="-122"/>
              </a:rPr>
              <a:t>       if front[k]==None:		#</a:t>
            </a:r>
            <a:r>
              <a:rPr lang="zh-CN" altLang="zh-CN" sz="1600" b="1" dirty="0">
                <a:solidFill>
                  <a:srgbClr val="525252"/>
                </a:solidFill>
                <a:latin typeface="楷体" panose="02010609060101010101" pitchFamily="49" charset="-122"/>
                <a:ea typeface="楷体" panose="02010609060101010101" pitchFamily="49" charset="-122"/>
              </a:rPr>
              <a:t>第</a:t>
            </a:r>
            <a:r>
              <a:rPr lang="en-US" altLang="zh-CN" sz="1600" b="1" dirty="0">
                <a:solidFill>
                  <a:srgbClr val="525252"/>
                </a:solidFill>
                <a:latin typeface="楷体" panose="02010609060101010101" pitchFamily="49" charset="-122"/>
                <a:ea typeface="楷体" panose="02010609060101010101" pitchFamily="49" charset="-122"/>
              </a:rPr>
              <a:t>k</a:t>
            </a:r>
            <a:r>
              <a:rPr lang="zh-CN" altLang="zh-CN" sz="1600" b="1" dirty="0">
                <a:solidFill>
                  <a:srgbClr val="525252"/>
                </a:solidFill>
                <a:latin typeface="楷体" panose="02010609060101010101" pitchFamily="49" charset="-122"/>
                <a:ea typeface="楷体" panose="02010609060101010101" pitchFamily="49" charset="-122"/>
              </a:rPr>
              <a:t>个链队空时</a:t>
            </a:r>
            <a:r>
              <a:rPr lang="en-US" altLang="zh-CN" sz="1600" b="1" dirty="0">
                <a:solidFill>
                  <a:srgbClr val="525252"/>
                </a:solidFill>
                <a:latin typeface="楷体" panose="02010609060101010101" pitchFamily="49" charset="-122"/>
                <a:ea typeface="楷体" panose="02010609060101010101" pitchFamily="49" charset="-122"/>
              </a:rPr>
              <a:t>,</a:t>
            </a:r>
            <a:r>
              <a:rPr lang="zh-CN" altLang="zh-CN" sz="1600" b="1" dirty="0">
                <a:solidFill>
                  <a:srgbClr val="525252"/>
                </a:solidFill>
                <a:latin typeface="楷体" panose="02010609060101010101" pitchFamily="49" charset="-122"/>
                <a:ea typeface="楷体" panose="02010609060101010101" pitchFamily="49" charset="-122"/>
              </a:rPr>
              <a:t>队头队尾均指向</a:t>
            </a:r>
            <a:r>
              <a:rPr lang="en-US" altLang="zh-CN" sz="1600" b="1" dirty="0">
                <a:solidFill>
                  <a:srgbClr val="525252"/>
                </a:solidFill>
                <a:latin typeface="楷体" panose="02010609060101010101" pitchFamily="49" charset="-122"/>
                <a:ea typeface="楷体" panose="02010609060101010101" pitchFamily="49" charset="-122"/>
              </a:rPr>
              <a:t>p</a:t>
            </a:r>
            <a:r>
              <a:rPr lang="zh-CN" altLang="zh-CN" sz="1600" b="1" dirty="0">
                <a:solidFill>
                  <a:srgbClr val="525252"/>
                </a:solidFill>
                <a:latin typeface="楷体" panose="02010609060101010101" pitchFamily="49" charset="-122"/>
                <a:ea typeface="楷体" panose="02010609060101010101" pitchFamily="49" charset="-122"/>
              </a:rPr>
              <a:t>结点</a:t>
            </a:r>
          </a:p>
          <a:p>
            <a:pPr algn="l">
              <a:lnSpc>
                <a:spcPts val="2300"/>
              </a:lnSpc>
              <a:spcBef>
                <a:spcPts val="0"/>
              </a:spcBef>
            </a:pPr>
            <a:r>
              <a:rPr lang="en-US" altLang="zh-CN" sz="1600" b="1" dirty="0">
                <a:solidFill>
                  <a:srgbClr val="525252"/>
                </a:solidFill>
                <a:latin typeface="楷体" panose="02010609060101010101" pitchFamily="49" charset="-122"/>
                <a:ea typeface="楷体" panose="02010609060101010101" pitchFamily="49" charset="-122"/>
              </a:rPr>
              <a:t>          front[k]=p</a:t>
            </a:r>
            <a:endParaRPr lang="zh-CN" altLang="zh-CN" sz="1600" b="1" dirty="0">
              <a:solidFill>
                <a:srgbClr val="525252"/>
              </a:solidFill>
              <a:latin typeface="楷体" panose="02010609060101010101" pitchFamily="49" charset="-122"/>
              <a:ea typeface="楷体" panose="02010609060101010101" pitchFamily="49" charset="-122"/>
            </a:endParaRPr>
          </a:p>
          <a:p>
            <a:pPr algn="l">
              <a:lnSpc>
                <a:spcPts val="2300"/>
              </a:lnSpc>
              <a:spcBef>
                <a:spcPts val="0"/>
              </a:spcBef>
            </a:pPr>
            <a:r>
              <a:rPr lang="en-US" altLang="zh-CN" sz="1600" b="1" dirty="0">
                <a:solidFill>
                  <a:srgbClr val="525252"/>
                </a:solidFill>
                <a:latin typeface="楷体" panose="02010609060101010101" pitchFamily="49" charset="-122"/>
                <a:ea typeface="楷体" panose="02010609060101010101" pitchFamily="49" charset="-122"/>
              </a:rPr>
              <a:t>          rear[k]=p</a:t>
            </a:r>
            <a:endParaRPr lang="zh-CN" altLang="zh-CN" sz="1600" b="1" dirty="0">
              <a:solidFill>
                <a:srgbClr val="525252"/>
              </a:solidFill>
              <a:latin typeface="楷体" panose="02010609060101010101" pitchFamily="49" charset="-122"/>
              <a:ea typeface="楷体" panose="02010609060101010101" pitchFamily="49" charset="-122"/>
            </a:endParaRPr>
          </a:p>
          <a:p>
            <a:pPr algn="l">
              <a:lnSpc>
                <a:spcPts val="2300"/>
              </a:lnSpc>
              <a:spcBef>
                <a:spcPts val="0"/>
              </a:spcBef>
            </a:pPr>
            <a:r>
              <a:rPr lang="en-US" altLang="zh-CN" sz="1600" b="1" dirty="0">
                <a:solidFill>
                  <a:srgbClr val="525252"/>
                </a:solidFill>
                <a:latin typeface="楷体" panose="02010609060101010101" pitchFamily="49" charset="-122"/>
                <a:ea typeface="楷体" panose="02010609060101010101" pitchFamily="49" charset="-122"/>
              </a:rPr>
              <a:t>       else:				#</a:t>
            </a:r>
            <a:r>
              <a:rPr lang="zh-CN" altLang="zh-CN" sz="1600" b="1" dirty="0">
                <a:solidFill>
                  <a:srgbClr val="525252"/>
                </a:solidFill>
                <a:latin typeface="楷体" panose="02010609060101010101" pitchFamily="49" charset="-122"/>
                <a:ea typeface="楷体" panose="02010609060101010101" pitchFamily="49" charset="-122"/>
              </a:rPr>
              <a:t>第</a:t>
            </a:r>
            <a:r>
              <a:rPr lang="en-US" altLang="zh-CN" sz="1600" b="1" dirty="0">
                <a:solidFill>
                  <a:srgbClr val="525252"/>
                </a:solidFill>
                <a:latin typeface="楷体" panose="02010609060101010101" pitchFamily="49" charset="-122"/>
                <a:ea typeface="楷体" panose="02010609060101010101" pitchFamily="49" charset="-122"/>
              </a:rPr>
              <a:t>k</a:t>
            </a:r>
            <a:r>
              <a:rPr lang="zh-CN" altLang="zh-CN" sz="1600" b="1" dirty="0">
                <a:solidFill>
                  <a:srgbClr val="525252"/>
                </a:solidFill>
                <a:latin typeface="楷体" panose="02010609060101010101" pitchFamily="49" charset="-122"/>
                <a:ea typeface="楷体" panose="02010609060101010101" pitchFamily="49" charset="-122"/>
              </a:rPr>
              <a:t>个链队非空时</a:t>
            </a:r>
            <a:r>
              <a:rPr lang="en-US" altLang="zh-CN" sz="1600" b="1" dirty="0">
                <a:solidFill>
                  <a:srgbClr val="525252"/>
                </a:solidFill>
                <a:latin typeface="楷体" panose="02010609060101010101" pitchFamily="49" charset="-122"/>
                <a:ea typeface="楷体" panose="02010609060101010101" pitchFamily="49" charset="-122"/>
              </a:rPr>
              <a:t>,p</a:t>
            </a:r>
            <a:r>
              <a:rPr lang="zh-CN" altLang="zh-CN" sz="1600" b="1" dirty="0">
                <a:solidFill>
                  <a:srgbClr val="525252"/>
                </a:solidFill>
                <a:latin typeface="楷体" panose="02010609060101010101" pitchFamily="49" charset="-122"/>
                <a:ea typeface="楷体" panose="02010609060101010101" pitchFamily="49" charset="-122"/>
              </a:rPr>
              <a:t>结点进队</a:t>
            </a:r>
          </a:p>
          <a:p>
            <a:pPr algn="l">
              <a:lnSpc>
                <a:spcPts val="2300"/>
              </a:lnSpc>
              <a:spcBef>
                <a:spcPts val="0"/>
              </a:spcBef>
            </a:pPr>
            <a:r>
              <a:rPr lang="en-US" altLang="zh-CN" sz="1600" b="1" dirty="0">
                <a:solidFill>
                  <a:srgbClr val="525252"/>
                </a:solidFill>
                <a:latin typeface="楷体" panose="02010609060101010101" pitchFamily="49" charset="-122"/>
                <a:ea typeface="楷体" panose="02010609060101010101" pitchFamily="49" charset="-122"/>
              </a:rPr>
              <a:t>       	  rear[k].next=p</a:t>
            </a:r>
            <a:endParaRPr lang="zh-CN" altLang="zh-CN" sz="1600" b="1" dirty="0">
              <a:solidFill>
                <a:srgbClr val="525252"/>
              </a:solidFill>
              <a:latin typeface="楷体" panose="02010609060101010101" pitchFamily="49" charset="-122"/>
              <a:ea typeface="楷体" panose="02010609060101010101" pitchFamily="49" charset="-122"/>
            </a:endParaRPr>
          </a:p>
          <a:p>
            <a:pPr algn="l">
              <a:lnSpc>
                <a:spcPts val="2300"/>
              </a:lnSpc>
              <a:spcBef>
                <a:spcPts val="0"/>
              </a:spcBef>
            </a:pPr>
            <a:r>
              <a:rPr lang="en-US" altLang="zh-CN" sz="1600" b="1" dirty="0">
                <a:solidFill>
                  <a:srgbClr val="525252"/>
                </a:solidFill>
                <a:latin typeface="楷体" panose="02010609060101010101" pitchFamily="49" charset="-122"/>
                <a:ea typeface="楷体" panose="02010609060101010101" pitchFamily="49" charset="-122"/>
              </a:rPr>
              <a:t>          rear[k]=p</a:t>
            </a:r>
            <a:endParaRPr lang="zh-CN" altLang="zh-CN" sz="1600" b="1" dirty="0">
              <a:solidFill>
                <a:srgbClr val="525252"/>
              </a:solidFill>
              <a:latin typeface="楷体" panose="02010609060101010101" pitchFamily="49" charset="-122"/>
              <a:ea typeface="楷体" panose="02010609060101010101" pitchFamily="49" charset="-122"/>
            </a:endParaRPr>
          </a:p>
          <a:p>
            <a:pPr algn="l">
              <a:lnSpc>
                <a:spcPts val="2300"/>
              </a:lnSpc>
              <a:spcBef>
                <a:spcPts val="0"/>
              </a:spcBef>
            </a:pPr>
            <a:r>
              <a:rPr lang="en-US" altLang="zh-CN" sz="1600" b="1" dirty="0">
                <a:solidFill>
                  <a:srgbClr val="525252"/>
                </a:solidFill>
                <a:latin typeface="楷体" panose="02010609060101010101" pitchFamily="49" charset="-122"/>
                <a:ea typeface="楷体" panose="02010609060101010101" pitchFamily="49" charset="-122"/>
              </a:rPr>
              <a:t>       p=</a:t>
            </a:r>
            <a:r>
              <a:rPr lang="en-US" altLang="zh-CN" sz="1600" b="1" dirty="0" err="1">
                <a:solidFill>
                  <a:srgbClr val="525252"/>
                </a:solidFill>
                <a:latin typeface="楷体" panose="02010609060101010101" pitchFamily="49" charset="-122"/>
                <a:ea typeface="楷体" panose="02010609060101010101" pitchFamily="49" charset="-122"/>
              </a:rPr>
              <a:t>p.next</a:t>
            </a:r>
            <a:r>
              <a:rPr lang="en-US" altLang="zh-CN" sz="1600" b="1" dirty="0">
                <a:solidFill>
                  <a:srgbClr val="525252"/>
                </a:solidFill>
                <a:latin typeface="楷体" panose="02010609060101010101" pitchFamily="49" charset="-122"/>
                <a:ea typeface="楷体" panose="02010609060101010101" pitchFamily="49" charset="-122"/>
              </a:rPr>
              <a:t>			#</a:t>
            </a:r>
            <a:r>
              <a:rPr lang="zh-CN" altLang="zh-CN" sz="1600" b="1" dirty="0">
                <a:solidFill>
                  <a:srgbClr val="525252"/>
                </a:solidFill>
                <a:latin typeface="楷体" panose="02010609060101010101" pitchFamily="49" charset="-122"/>
                <a:ea typeface="楷体" panose="02010609060101010101" pitchFamily="49" charset="-122"/>
              </a:rPr>
              <a:t>取下一个结点</a:t>
            </a:r>
            <a:endParaRPr lang="zh-CN" altLang="en-US" sz="1600" b="1" dirty="0">
              <a:solidFill>
                <a:srgbClr val="525252"/>
              </a:solidFill>
              <a:latin typeface="楷体" panose="02010609060101010101" pitchFamily="49" charset="-122"/>
              <a:ea typeface="楷体" panose="02010609060101010101" pitchFamily="49" charset="-122"/>
            </a:endParaRPr>
          </a:p>
        </p:txBody>
      </p:sp>
      <p:sp>
        <p:nvSpPr>
          <p:cNvPr id="7" name="文本框 6"/>
          <p:cNvSpPr txBox="1"/>
          <p:nvPr/>
        </p:nvSpPr>
        <p:spPr>
          <a:xfrm>
            <a:off x="1089752" y="149567"/>
            <a:ext cx="1925527"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9.6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基数排序</a:t>
            </a:r>
          </a:p>
        </p:txBody>
      </p:sp>
    </p:spTree>
    <p:extLst>
      <p:ext uri="{BB962C8B-B14F-4D97-AF65-F5344CB8AC3E}">
        <p14:creationId xmlns:p14="http://schemas.microsoft.com/office/powerpoint/2010/main" val="58304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740062" y="2605923"/>
            <a:ext cx="7368644" cy="2935868"/>
          </a:xfrm>
          <a:prstGeom prst="rect">
            <a:avLst/>
          </a:prstGeom>
          <a:noFill/>
          <a:ln w="19050" algn="ctr">
            <a:solidFill>
              <a:srgbClr val="525252"/>
            </a:solidFill>
            <a:prstDash val="dash"/>
            <a:miter lim="800000"/>
          </a:ln>
          <a:effectLst/>
        </p:spPr>
        <p:txBody>
          <a:bodyPr wrap="square">
            <a:spAutoFit/>
          </a:bodyPr>
          <a:lstStyle/>
          <a:p>
            <a:pPr>
              <a:lnSpc>
                <a:spcPct val="150000"/>
              </a:lnSpc>
            </a:pP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t=</a:t>
            </a:r>
            <a:r>
              <a:rPr lang="en-US" altLang="zh-CN" b="1" dirty="0" err="1">
                <a:solidFill>
                  <a:srgbClr val="525252"/>
                </a:solidFill>
                <a:latin typeface="楷体" panose="02010609060101010101" pitchFamily="49" charset="-122"/>
                <a:ea typeface="楷体" panose="02010609060101010101" pitchFamily="49" charset="-122"/>
                <a:cs typeface="Consolas" panose="020B0609020204030204" pitchFamily="49" charset="0"/>
              </a:rPr>
              <a:t>L.head</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			#</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重新收集所有结点</a:t>
            </a:r>
          </a:p>
          <a:p>
            <a:pPr>
              <a:lnSpc>
                <a:spcPct val="150000"/>
              </a:lnSpc>
            </a:pP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      </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for j in range(r):	    #</a:t>
            </a:r>
            <a:r>
              <a:rPr lang="zh-CN" altLang="en-US" b="1" dirty="0">
                <a:solidFill>
                  <a:srgbClr val="C0262E"/>
                </a:solidFill>
                <a:latin typeface="楷体" panose="02010609060101010101" pitchFamily="49" charset="-122"/>
                <a:ea typeface="楷体" panose="02010609060101010101" pitchFamily="49" charset="-122"/>
                <a:cs typeface="Consolas" panose="020B0609020204030204" pitchFamily="49" charset="0"/>
              </a:rPr>
              <a:t>收集</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：对于每一个链队循环</a:t>
            </a:r>
          </a:p>
          <a:p>
            <a:pPr>
              <a:lnSpc>
                <a:spcPct val="150000"/>
              </a:lnSpc>
            </a:pP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      	</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if front[j]!=None:     #</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若第</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j</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个链队是第一个非空链队</a:t>
            </a:r>
          </a:p>
          <a:p>
            <a:pPr>
              <a:lnSpc>
                <a:spcPct val="150000"/>
              </a:lnSpc>
            </a:pP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      	   </a:t>
            </a:r>
            <a:r>
              <a:rPr lang="en-US" altLang="zh-CN" b="1" dirty="0" err="1">
                <a:solidFill>
                  <a:srgbClr val="525252"/>
                </a:solidFill>
                <a:latin typeface="楷体" panose="02010609060101010101" pitchFamily="49" charset="-122"/>
                <a:ea typeface="楷体" panose="02010609060101010101" pitchFamily="49" charset="-122"/>
                <a:cs typeface="Consolas" panose="020B0609020204030204" pitchFamily="49" charset="0"/>
              </a:rPr>
              <a:t>t.next</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=front[j]</a:t>
            </a:r>
          </a:p>
          <a:p>
            <a:pPr>
              <a:lnSpc>
                <a:spcPct val="150000"/>
              </a:lnSpc>
            </a:pP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           t=rear[j]</a:t>
            </a:r>
          </a:p>
          <a:p>
            <a:pPr>
              <a:lnSpc>
                <a:spcPct val="150000"/>
              </a:lnSpc>
            </a:pP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      </a:t>
            </a:r>
            <a:r>
              <a:rPr lang="en-US" altLang="zh-CN" b="1" dirty="0" err="1">
                <a:solidFill>
                  <a:srgbClr val="525252"/>
                </a:solidFill>
                <a:latin typeface="楷体" panose="02010609060101010101" pitchFamily="49" charset="-122"/>
                <a:ea typeface="楷体" panose="02010609060101010101" pitchFamily="49" charset="-122"/>
                <a:cs typeface="Consolas" panose="020B0609020204030204" pitchFamily="49" charset="0"/>
              </a:rPr>
              <a:t>t.next</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=None		#</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尾结点的</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next</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置空</a:t>
            </a:r>
          </a:p>
          <a:p>
            <a:pPr>
              <a:lnSpc>
                <a:spcPct val="150000"/>
              </a:lnSpc>
            </a:pP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   </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return L</a:t>
            </a:r>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l="8509" t="7187" r="9793" b="8804"/>
          <a:stretch>
            <a:fillRect/>
          </a:stretch>
        </p:blipFill>
        <p:spPr>
          <a:xfrm flipH="1">
            <a:off x="8328638" y="2185786"/>
            <a:ext cx="3501022" cy="3493337"/>
          </a:xfrm>
          <a:prstGeom prst="rect">
            <a:avLst/>
          </a:prstGeom>
        </p:spPr>
      </p:pic>
      <p:sp>
        <p:nvSpPr>
          <p:cNvPr id="2" name="文本框 1"/>
          <p:cNvSpPr txBox="1"/>
          <p:nvPr/>
        </p:nvSpPr>
        <p:spPr>
          <a:xfrm>
            <a:off x="1089752" y="149567"/>
            <a:ext cx="1925527"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9.6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基数排序</a:t>
            </a:r>
          </a:p>
        </p:txBody>
      </p:sp>
    </p:spTree>
    <p:extLst>
      <p:ext uri="{BB962C8B-B14F-4D97-AF65-F5344CB8AC3E}">
        <p14:creationId xmlns:p14="http://schemas.microsoft.com/office/powerpoint/2010/main" val="278870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1000"/>
                                        <p:tgtEl>
                                          <p:spTgt spid="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761179" y="962480"/>
            <a:ext cx="3634926"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9.2 插入排序</a:t>
            </a:r>
          </a:p>
        </p:txBody>
      </p:sp>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32" name="内容占位符 31"/>
          <p:cNvPicPr>
            <a:picLocks noGrp="1" noChangeAspect="1"/>
          </p:cNvPicPr>
          <p:nvPr>
            <p:ph idx="1"/>
          </p:nvPr>
        </p:nvPicPr>
        <p:blipFill rotWithShape="1">
          <a:blip r:embed="rId12" cstate="print">
            <a:extLst>
              <a:ext uri="{28A0092B-C50C-407E-A947-70E740481C1C}">
                <a14:useLocalDpi xmlns:a14="http://schemas.microsoft.com/office/drawing/2010/main" val="0"/>
              </a:ext>
            </a:extLst>
          </a:blip>
          <a:srcRect l="9547" t="2443" r="7739" b="5173"/>
          <a:stretch>
            <a:fillRect/>
          </a:stretch>
        </p:blipFill>
        <p:spPr>
          <a:xfrm>
            <a:off x="0" y="1883410"/>
            <a:ext cx="4667250" cy="4351655"/>
          </a:xfrm>
          <a:prstGeom prst="rect">
            <a:avLst/>
          </a:prstGeom>
        </p:spPr>
      </p:pic>
      <p:sp>
        <p:nvSpPr>
          <p:cNvPr id="9" name="Text Box 2"/>
          <p:cNvSpPr txBox="1">
            <a:spLocks noChangeArrowheads="1"/>
          </p:cNvSpPr>
          <p:nvPr>
            <p:custDataLst>
              <p:tags r:id="rId1"/>
            </p:custDataLst>
          </p:nvPr>
        </p:nvSpPr>
        <p:spPr bwMode="auto">
          <a:xfrm>
            <a:off x="6160770" y="4998085"/>
            <a:ext cx="3877945" cy="1692910"/>
          </a:xfrm>
          <a:prstGeom prst="rect">
            <a:avLst/>
          </a:prstGeom>
          <a:noFill/>
          <a:ln>
            <a:solidFill>
              <a:schemeClr val="accent2"/>
            </a:solidFill>
          </a:ln>
        </p:spPr>
        <p:style>
          <a:lnRef idx="1">
            <a:schemeClr val="accent2"/>
          </a:lnRef>
          <a:fillRef idx="3">
            <a:schemeClr val="accent2"/>
          </a:fillRef>
          <a:effectRef idx="2">
            <a:schemeClr val="accent2"/>
          </a:effectRef>
          <a:fontRef idx="minor">
            <a:schemeClr val="lt1"/>
          </a:fontRef>
        </p:style>
        <p:txBody>
          <a:bodyPr wrap="square" lIns="180000" tIns="108000" bIns="108000">
            <a:spAutoFit/>
          </a:bodyPr>
          <a:lstStyle/>
          <a:p>
            <a:pPr algn="l">
              <a:lnSpc>
                <a:spcPct val="100000"/>
              </a:lnSpc>
              <a:spcBef>
                <a:spcPct val="50000"/>
              </a:spcBef>
            </a:pPr>
            <a:r>
              <a:rPr kumimoji="1" lang="zh-CN" altLang="en-US" sz="2400" b="1">
                <a:ln w="18415" cmpd="sng">
                  <a:solidFill>
                    <a:srgbClr val="000000"/>
                  </a:solidFill>
                  <a:prstDash val="solid"/>
                </a:ln>
                <a:solidFill>
                  <a:schemeClr val="dk1"/>
                </a:solidFill>
                <a:effectLst/>
                <a:latin typeface="微软雅黑" panose="020B0503020204020204" charset="-122"/>
                <a:ea typeface="微软雅黑" panose="020B0503020204020204" charset="-122"/>
                <a:cs typeface="微软雅黑" panose="020B0503020204020204" charset="-122"/>
              </a:rPr>
              <a:t>（</a:t>
            </a:r>
            <a:r>
              <a:rPr kumimoji="1" lang="en-US" altLang="zh-CN" sz="2400" b="1" dirty="0">
                <a:ln w="18415" cmpd="sng">
                  <a:solidFill>
                    <a:srgbClr val="000000"/>
                  </a:solidFill>
                  <a:prstDash val="solid"/>
                </a:ln>
                <a:solidFill>
                  <a:schemeClr val="dk1"/>
                </a:solidFill>
                <a:effectLst/>
                <a:latin typeface="微软雅黑" panose="020B0503020204020204" charset="-122"/>
                <a:ea typeface="微软雅黑" panose="020B0503020204020204" charset="-122"/>
                <a:cs typeface="微软雅黑" panose="020B0503020204020204" charset="-122"/>
              </a:rPr>
              <a:t>1</a:t>
            </a:r>
            <a:r>
              <a:rPr kumimoji="1" lang="zh-CN" altLang="en-US" sz="2400" b="1" dirty="0">
                <a:ln w="18415" cmpd="sng">
                  <a:solidFill>
                    <a:srgbClr val="000000"/>
                  </a:solidFill>
                  <a:prstDash val="solid"/>
                </a:ln>
                <a:solidFill>
                  <a:schemeClr val="dk1"/>
                </a:solidFill>
                <a:effectLst/>
                <a:latin typeface="微软雅黑" panose="020B0503020204020204" charset="-122"/>
                <a:ea typeface="微软雅黑" panose="020B0503020204020204" charset="-122"/>
                <a:cs typeface="微软雅黑" panose="020B0503020204020204" charset="-122"/>
              </a:rPr>
              <a:t>）直接插入排序</a:t>
            </a:r>
          </a:p>
          <a:p>
            <a:pPr algn="l">
              <a:lnSpc>
                <a:spcPct val="100000"/>
              </a:lnSpc>
              <a:spcBef>
                <a:spcPct val="50000"/>
              </a:spcBef>
            </a:pPr>
            <a:r>
              <a:rPr kumimoji="1" lang="zh-CN" altLang="en-US" sz="2400" b="1" dirty="0">
                <a:ln w="18415" cmpd="sng">
                  <a:solidFill>
                    <a:srgbClr val="000000"/>
                  </a:solidFill>
                  <a:prstDash val="solid"/>
                </a:ln>
                <a:solidFill>
                  <a:schemeClr val="dk1"/>
                </a:solidFill>
                <a:effectLst/>
                <a:latin typeface="微软雅黑" panose="020B0503020204020204" charset="-122"/>
                <a:ea typeface="微软雅黑" panose="020B0503020204020204" charset="-122"/>
                <a:cs typeface="微软雅黑" panose="020B0503020204020204" charset="-122"/>
              </a:rPr>
              <a:t>（</a:t>
            </a:r>
            <a:r>
              <a:rPr kumimoji="1" lang="en-US" altLang="zh-CN" sz="2400" b="1" dirty="0">
                <a:ln w="18415" cmpd="sng">
                  <a:solidFill>
                    <a:srgbClr val="000000"/>
                  </a:solidFill>
                  <a:prstDash val="solid"/>
                </a:ln>
                <a:solidFill>
                  <a:schemeClr val="dk1"/>
                </a:solidFill>
                <a:effectLst/>
                <a:latin typeface="微软雅黑" panose="020B0503020204020204" charset="-122"/>
                <a:ea typeface="微软雅黑" panose="020B0503020204020204" charset="-122"/>
                <a:cs typeface="微软雅黑" panose="020B0503020204020204" charset="-122"/>
              </a:rPr>
              <a:t>2</a:t>
            </a:r>
            <a:r>
              <a:rPr kumimoji="1" lang="zh-CN" altLang="en-US" sz="2400" b="1" dirty="0">
                <a:ln w="18415" cmpd="sng">
                  <a:solidFill>
                    <a:srgbClr val="000000"/>
                  </a:solidFill>
                  <a:prstDash val="solid"/>
                </a:ln>
                <a:solidFill>
                  <a:schemeClr val="dk1"/>
                </a:solidFill>
                <a:effectLst/>
                <a:latin typeface="微软雅黑" panose="020B0503020204020204" charset="-122"/>
                <a:ea typeface="微软雅黑" panose="020B0503020204020204" charset="-122"/>
                <a:cs typeface="微软雅黑" panose="020B0503020204020204" charset="-122"/>
              </a:rPr>
              <a:t>）折半插入排序</a:t>
            </a:r>
          </a:p>
          <a:p>
            <a:pPr algn="l">
              <a:lnSpc>
                <a:spcPct val="100000"/>
              </a:lnSpc>
              <a:spcBef>
                <a:spcPct val="50000"/>
              </a:spcBef>
            </a:pPr>
            <a:r>
              <a:rPr kumimoji="1" lang="zh-CN" altLang="en-US" sz="2400" b="1" dirty="0">
                <a:ln w="18415" cmpd="sng">
                  <a:solidFill>
                    <a:srgbClr val="000000"/>
                  </a:solidFill>
                  <a:prstDash val="solid"/>
                </a:ln>
                <a:solidFill>
                  <a:schemeClr val="dk1"/>
                </a:solidFill>
                <a:effectLst/>
                <a:latin typeface="微软雅黑" panose="020B0503020204020204" charset="-122"/>
                <a:ea typeface="微软雅黑" panose="020B0503020204020204" charset="-122"/>
                <a:cs typeface="微软雅黑" panose="020B0503020204020204" charset="-122"/>
              </a:rPr>
              <a:t>（</a:t>
            </a:r>
            <a:r>
              <a:rPr kumimoji="1" lang="en-US" altLang="zh-CN" sz="2400" b="1" dirty="0">
                <a:ln w="18415" cmpd="sng">
                  <a:solidFill>
                    <a:srgbClr val="000000"/>
                  </a:solidFill>
                  <a:prstDash val="solid"/>
                </a:ln>
                <a:solidFill>
                  <a:schemeClr val="dk1"/>
                </a:solidFill>
                <a:effectLst/>
                <a:latin typeface="微软雅黑" panose="020B0503020204020204" charset="-122"/>
                <a:ea typeface="微软雅黑" panose="020B0503020204020204" charset="-122"/>
                <a:cs typeface="微软雅黑" panose="020B0503020204020204" charset="-122"/>
              </a:rPr>
              <a:t>3</a:t>
            </a:r>
            <a:r>
              <a:rPr kumimoji="1" lang="zh-CN" altLang="en-US" sz="2400" b="1" dirty="0">
                <a:ln w="18415" cmpd="sng">
                  <a:solidFill>
                    <a:srgbClr val="000000"/>
                  </a:solidFill>
                  <a:prstDash val="solid"/>
                </a:ln>
                <a:solidFill>
                  <a:schemeClr val="dk1"/>
                </a:solidFill>
                <a:effectLst/>
                <a:latin typeface="微软雅黑" panose="020B0503020204020204" charset="-122"/>
                <a:ea typeface="微软雅黑" panose="020B0503020204020204" charset="-122"/>
                <a:cs typeface="微软雅黑" panose="020B0503020204020204" charset="-122"/>
              </a:rPr>
              <a:t>）希尔排序</a:t>
            </a:r>
          </a:p>
        </p:txBody>
      </p:sp>
      <p:sp>
        <p:nvSpPr>
          <p:cNvPr id="10" name="矩形 9"/>
          <p:cNvSpPr/>
          <p:nvPr>
            <p:custDataLst>
              <p:tags r:id="rId2"/>
            </p:custDataLst>
          </p:nvPr>
        </p:nvSpPr>
        <p:spPr>
          <a:xfrm>
            <a:off x="4660876" y="1883341"/>
            <a:ext cx="2928958" cy="500066"/>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l"/>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1" name="TextBox 10"/>
          <p:cNvSpPr txBox="1"/>
          <p:nvPr>
            <p:custDataLst>
              <p:tags r:id="rId3"/>
            </p:custDataLst>
          </p:nvPr>
        </p:nvSpPr>
        <p:spPr>
          <a:xfrm>
            <a:off x="5303818" y="2454845"/>
            <a:ext cx="1500198" cy="337185"/>
          </a:xfrm>
          <a:prstGeom prst="rect">
            <a:avLst/>
          </a:prstGeom>
          <a:noFill/>
        </p:spPr>
        <p:txBody>
          <a:bodyPr wrap="square" rtlCol="0">
            <a:spAutoFit/>
          </a:bodyPr>
          <a:lstStyle/>
          <a:p>
            <a:pPr algn="l">
              <a:lnSpc>
                <a:spcPct val="100000"/>
              </a:lnSpc>
            </a:pPr>
            <a:r>
              <a:rPr lang="zh-CN" altLang="en-US" sz="1600" b="1" dirty="0">
                <a:solidFill>
                  <a:schemeClr val="dk1"/>
                </a:solidFill>
                <a:latin typeface="微软雅黑" panose="020B0503020204020204" charset="-122"/>
                <a:ea typeface="微软雅黑" panose="020B0503020204020204" charset="-122"/>
                <a:cs typeface="Consolas" panose="020B0609020204030204" pitchFamily="49" charset="0"/>
              </a:rPr>
              <a:t>有序区</a:t>
            </a:r>
          </a:p>
        </p:txBody>
      </p:sp>
      <p:sp>
        <p:nvSpPr>
          <p:cNvPr id="4" name="矩形 3"/>
          <p:cNvSpPr/>
          <p:nvPr>
            <p:custDataLst>
              <p:tags r:id="rId4"/>
            </p:custDataLst>
          </p:nvPr>
        </p:nvSpPr>
        <p:spPr>
          <a:xfrm>
            <a:off x="7875586" y="1883341"/>
            <a:ext cx="2928958" cy="500066"/>
          </a:xfrm>
          <a:prstGeom prst="rect">
            <a:avLst/>
          </a:prstGeom>
          <a:solidFill>
            <a:srgbClr val="C00000"/>
          </a:solidFill>
          <a:ln>
            <a:solidFill>
              <a:schemeClr val="accent6"/>
            </a:solidFill>
          </a:ln>
        </p:spPr>
        <p:style>
          <a:lnRef idx="1">
            <a:schemeClr val="accent6"/>
          </a:lnRef>
          <a:fillRef idx="2">
            <a:schemeClr val="accent6"/>
          </a:fillRef>
          <a:effectRef idx="1">
            <a:schemeClr val="accent6"/>
          </a:effectRef>
          <a:fontRef idx="minor">
            <a:schemeClr val="dk1"/>
          </a:fontRef>
        </p:style>
        <p:txBody>
          <a:bodyPr rtlCol="0" anchor="ctr"/>
          <a:lstStyle/>
          <a:p>
            <a:pPr algn="l"/>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3" name="TextBox 12"/>
          <p:cNvSpPr txBox="1"/>
          <p:nvPr>
            <p:custDataLst>
              <p:tags r:id="rId5"/>
            </p:custDataLst>
          </p:nvPr>
        </p:nvSpPr>
        <p:spPr>
          <a:xfrm>
            <a:off x="8804280" y="2454845"/>
            <a:ext cx="1500198" cy="337185"/>
          </a:xfrm>
          <a:prstGeom prst="rect">
            <a:avLst/>
          </a:prstGeom>
          <a:noFill/>
        </p:spPr>
        <p:txBody>
          <a:bodyPr wrap="square" rtlCol="0">
            <a:spAutoFit/>
          </a:bodyPr>
          <a:lstStyle/>
          <a:p>
            <a:pPr algn="l">
              <a:lnSpc>
                <a:spcPct val="100000"/>
              </a:lnSpc>
            </a:pPr>
            <a:r>
              <a:rPr lang="zh-CN" altLang="en-US" sz="1600" b="1" dirty="0">
                <a:solidFill>
                  <a:schemeClr val="dk1"/>
                </a:solidFill>
                <a:latin typeface="微软雅黑" panose="020B0503020204020204" charset="-122"/>
                <a:ea typeface="微软雅黑" panose="020B0503020204020204" charset="-122"/>
                <a:cs typeface="Consolas" panose="020B0609020204030204" pitchFamily="49" charset="0"/>
              </a:rPr>
              <a:t>无序区</a:t>
            </a:r>
          </a:p>
        </p:txBody>
      </p:sp>
      <p:grpSp>
        <p:nvGrpSpPr>
          <p:cNvPr id="14" name="组合 13"/>
          <p:cNvGrpSpPr/>
          <p:nvPr/>
        </p:nvGrpSpPr>
        <p:grpSpPr>
          <a:xfrm>
            <a:off x="7089768" y="2454847"/>
            <a:ext cx="1857388" cy="827369"/>
            <a:chOff x="3801221" y="2528827"/>
            <a:chExt cx="1466359" cy="1007617"/>
          </a:xfrm>
        </p:grpSpPr>
        <p:sp>
          <p:nvSpPr>
            <p:cNvPr id="15" name="右弧形箭头 14"/>
            <p:cNvSpPr/>
            <p:nvPr>
              <p:custDataLst>
                <p:tags r:id="rId9"/>
              </p:custDataLst>
            </p:nvPr>
          </p:nvSpPr>
          <p:spPr>
            <a:xfrm rot="5400000">
              <a:off x="4174190" y="2355132"/>
              <a:ext cx="438429" cy="785818"/>
            </a:xfrm>
            <a:prstGeom prst="curvedLeftArrow">
              <a:avLst/>
            </a:prstGeom>
            <a:gradFill>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p:spPr>
          <p:style>
            <a:lnRef idx="0">
              <a:schemeClr val="accent6"/>
            </a:lnRef>
            <a:fillRef idx="3">
              <a:schemeClr val="accent6"/>
            </a:fillRef>
            <a:effectRef idx="3">
              <a:schemeClr val="accent6"/>
            </a:effectRef>
            <a:fontRef idx="minor">
              <a:schemeClr val="lt1"/>
            </a:fontRef>
          </p:style>
          <p:txBody>
            <a:bodyPr rtlCol="0" anchor="ctr"/>
            <a:lstStyle/>
            <a:p>
              <a:pPr algn="l"/>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6" name="TextBox 15"/>
            <p:cNvSpPr txBox="1"/>
            <p:nvPr>
              <p:custDataLst>
                <p:tags r:id="rId10"/>
              </p:custDataLst>
            </p:nvPr>
          </p:nvSpPr>
          <p:spPr>
            <a:xfrm>
              <a:off x="3801221" y="3125801"/>
              <a:ext cx="1466359" cy="410643"/>
            </a:xfrm>
            <a:prstGeom prst="rect">
              <a:avLst/>
            </a:prstGeom>
            <a:noFill/>
          </p:spPr>
          <p:txBody>
            <a:bodyPr wrap="square" rtlCol="0">
              <a:spAutoFit/>
            </a:bodyPr>
            <a:lstStyle/>
            <a:p>
              <a:pPr algn="l">
                <a:lnSpc>
                  <a:spcPct val="100000"/>
                </a:lnSpc>
              </a:pPr>
              <a:r>
                <a:rPr lang="zh-CN" altLang="en-US" sz="1600" b="1">
                  <a:solidFill>
                    <a:schemeClr val="dk1"/>
                  </a:solidFill>
                  <a:latin typeface="微软雅黑" panose="020B0503020204020204" charset="-122"/>
                  <a:ea typeface="微软雅黑" panose="020B0503020204020204" charset="-122"/>
                  <a:cs typeface="Consolas" panose="020B0609020204030204" pitchFamily="49" charset="0"/>
                </a:rPr>
                <a:t>一个一个地插入</a:t>
              </a:r>
              <a:endParaRPr lang="zh-CN" altLang="en-US" sz="1600" b="1" dirty="0">
                <a:solidFill>
                  <a:schemeClr val="dk1"/>
                </a:solidFill>
                <a:latin typeface="微软雅黑" panose="020B0503020204020204" charset="-122"/>
                <a:ea typeface="微软雅黑" panose="020B0503020204020204" charset="-122"/>
                <a:cs typeface="Consolas" panose="020B0609020204030204" pitchFamily="49" charset="0"/>
              </a:endParaRPr>
            </a:p>
          </p:txBody>
        </p:sp>
      </p:grpSp>
      <p:sp>
        <p:nvSpPr>
          <p:cNvPr id="17" name="TextBox 16"/>
          <p:cNvSpPr txBox="1"/>
          <p:nvPr/>
        </p:nvSpPr>
        <p:spPr>
          <a:xfrm>
            <a:off x="2274570" y="2612390"/>
            <a:ext cx="1296035" cy="119888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ct val="100000"/>
              </a:lnSpc>
            </a:pPr>
            <a:r>
              <a:rPr lang="zh-CN" altLang="en-US" sz="3600" b="1">
                <a:solidFill>
                  <a:srgbClr val="000000"/>
                </a:solidFill>
                <a:latin typeface="微软雅黑" panose="020B0503020204020204" charset="-122"/>
                <a:ea typeface="微软雅黑" panose="020B0503020204020204" charset="-122"/>
              </a:rPr>
              <a:t>基本思路</a:t>
            </a:r>
            <a:endParaRPr lang="zh-CN" altLang="en-US" sz="3600" b="1" spc="50" dirty="0">
              <a:ln w="11430"/>
              <a:solidFill>
                <a:srgbClr val="000000"/>
              </a:solidFill>
              <a:effectLst>
                <a:outerShdw blurRad="76200" dist="50800" dir="5400000" algn="tl" rotWithShape="0">
                  <a:srgbClr val="000000">
                    <a:alpha val="65000"/>
                  </a:srgbClr>
                </a:outerShdw>
              </a:effectLst>
              <a:latin typeface="微软雅黑" panose="020B0503020204020204" charset="-122"/>
              <a:ea typeface="微软雅黑" panose="020B0503020204020204" charset="-122"/>
              <a:cs typeface="Consolas" panose="020B0609020204030204" pitchFamily="49" charset="0"/>
            </a:endParaRPr>
          </a:p>
        </p:txBody>
      </p:sp>
      <p:grpSp>
        <p:nvGrpSpPr>
          <p:cNvPr id="18" name="组合 17"/>
          <p:cNvGrpSpPr/>
          <p:nvPr/>
        </p:nvGrpSpPr>
        <p:grpSpPr>
          <a:xfrm>
            <a:off x="4732314" y="2926392"/>
            <a:ext cx="5500726" cy="1303660"/>
            <a:chOff x="1214414" y="2786057"/>
            <a:chExt cx="5500726" cy="1303660"/>
          </a:xfrm>
        </p:grpSpPr>
        <p:sp>
          <p:nvSpPr>
            <p:cNvPr id="19" name="TextBox 18"/>
            <p:cNvSpPr txBox="1"/>
            <p:nvPr>
              <p:custDataLst>
                <p:tags r:id="rId7"/>
              </p:custDataLst>
            </p:nvPr>
          </p:nvSpPr>
          <p:spPr>
            <a:xfrm>
              <a:off x="1214414" y="3357562"/>
              <a:ext cx="5500726" cy="732155"/>
            </a:xfrm>
            <a:prstGeom prst="rect">
              <a:avLst/>
            </a:prstGeom>
            <a:noFill/>
          </p:spPr>
          <p:txBody>
            <a:bodyPr wrap="square" rtlCol="0">
              <a:spAutoFit/>
            </a:bodyPr>
            <a:lstStyle/>
            <a:p>
              <a:pPr algn="l">
                <a:lnSpc>
                  <a:spcPts val="2500"/>
                </a:lnSpc>
                <a:spcBef>
                  <a:spcPts val="0"/>
                </a:spcBef>
              </a:pPr>
              <a:r>
                <a:rPr lang="zh-CN" altLang="en-US" sz="2400" b="1">
                  <a:solidFill>
                    <a:schemeClr val="dk1"/>
                  </a:solidFill>
                  <a:latin typeface="微软雅黑" panose="020B0503020204020204" charset="-122"/>
                  <a:ea typeface="微软雅黑" panose="020B0503020204020204" charset="-122"/>
                  <a:cs typeface="Consolas" panose="020B0609020204030204" pitchFamily="49" charset="0"/>
                </a:rPr>
                <a:t>不是全局有序，全局有序区中的元素在后面排序中不再发生位置的改变</a:t>
              </a:r>
            </a:p>
          </p:txBody>
        </p:sp>
        <p:cxnSp>
          <p:nvCxnSpPr>
            <p:cNvPr id="20" name="直接箭头连接符 19"/>
            <p:cNvCxnSpPr/>
            <p:nvPr>
              <p:custDataLst>
                <p:tags r:id="rId8"/>
              </p:custDataLst>
            </p:nvPr>
          </p:nvCxnSpPr>
          <p:spPr>
            <a:xfrm rot="16200000" flipV="1">
              <a:off x="1928794" y="3071809"/>
              <a:ext cx="571504" cy="0"/>
            </a:xfrm>
            <a:prstGeom prst="straightConnector1">
              <a:avLst/>
            </a:prstGeom>
            <a:ln w="19050">
              <a:solidFill>
                <a:schemeClr val="accent1"/>
              </a:solidFill>
              <a:tailEnd type="arrow"/>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custDataLst>
              <p:tags r:id="rId6"/>
            </p:custDataLst>
          </p:nvPr>
        </p:nvSpPr>
        <p:spPr>
          <a:xfrm>
            <a:off x="5875020" y="4426585"/>
            <a:ext cx="3376930" cy="460375"/>
          </a:xfrm>
          <a:prstGeom prst="rect">
            <a:avLst/>
          </a:prstGeom>
          <a:noFill/>
        </p:spPr>
        <p:txBody>
          <a:bodyPr wrap="square" rtlCol="0">
            <a:spAutoFit/>
          </a:bodyPr>
          <a:lstStyle/>
          <a:p>
            <a:pPr algn="l">
              <a:lnSpc>
                <a:spcPct val="100000"/>
              </a:lnSpc>
              <a:spcBef>
                <a:spcPts val="0"/>
              </a:spcBef>
            </a:pPr>
            <a:r>
              <a:rPr lang="zh-CN" altLang="en-US" sz="2400" b="1">
                <a:solidFill>
                  <a:schemeClr val="dk1"/>
                </a:solidFill>
                <a:latin typeface="微软雅黑" panose="020B0503020204020204" charset="-122"/>
                <a:ea typeface="微软雅黑" panose="020B0503020204020204" charset="-122"/>
                <a:cs typeface="Consolas" panose="020B0609020204030204" pitchFamily="49" charset="0"/>
              </a:rPr>
              <a:t>主要的插入排序方法：</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par>
                                <p:cTn id="23" presetID="22" presetClass="entr" presetSubtype="8"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par>
                          <p:cTn id="38" fill="hold">
                            <p:stCondLst>
                              <p:cond delay="1500"/>
                            </p:stCondLst>
                            <p:childTnLst>
                              <p:par>
                                <p:cTn id="39" presetID="22" presetClass="entr" presetSubtype="8"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par>
                                <p:cTn id="42" presetID="22" presetClass="entr" presetSubtype="8"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9" grpId="0" bldLvl="0" animBg="1"/>
      <p:bldP spid="10" grpId="0" bldLvl="0" animBg="1"/>
      <p:bldP spid="11" grpId="0"/>
      <p:bldP spid="4" grpId="0" bldLvl="0" animBg="1"/>
      <p:bldP spid="13" grpId="0"/>
      <p:bldP spid="17" grpId="0"/>
      <p:bldP spid="21"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275872" y="1178869"/>
            <a:ext cx="796740" cy="756842"/>
            <a:chOff x="1053074" y="1032902"/>
            <a:chExt cx="796740" cy="756842"/>
          </a:xfrm>
          <a:effectLst>
            <a:outerShdw blurRad="50800" dist="38100" dir="5400000" algn="t" rotWithShape="0">
              <a:schemeClr val="bg2">
                <a:lumMod val="75000"/>
                <a:alpha val="40000"/>
              </a:schemeClr>
            </a:outerShdw>
          </a:effectLst>
        </p:grpSpPr>
        <p:sp>
          <p:nvSpPr>
            <p:cNvPr id="48" name="椭圆 47"/>
            <p:cNvSpPr/>
            <p:nvPr/>
          </p:nvSpPr>
          <p:spPr>
            <a:xfrm>
              <a:off x="1053074" y="1032902"/>
              <a:ext cx="756842" cy="756842"/>
            </a:xfrm>
            <a:prstGeom prst="ellipse">
              <a:avLst/>
            </a:prstGeom>
            <a:solidFill>
              <a:srgbClr val="C0262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p:cNvSpPr txBox="1"/>
            <p:nvPr/>
          </p:nvSpPr>
          <p:spPr>
            <a:xfrm>
              <a:off x="1076816" y="1217150"/>
              <a:ext cx="772998" cy="400110"/>
            </a:xfrm>
            <a:prstGeom prst="rect">
              <a:avLst/>
            </a:prstGeom>
            <a:noFill/>
          </p:spPr>
          <p:txBody>
            <a:bodyPr wrap="square">
              <a:spAutoFit/>
            </a:bodyPr>
            <a:lstStyle/>
            <a:p>
              <a:r>
                <a:rPr lang="zh-CN" altLang="en-US" sz="2000" b="1" dirty="0">
                  <a:solidFill>
                    <a:schemeClr val="bg1"/>
                  </a:solidFill>
                  <a:latin typeface="思源黑体 CN Medium" panose="020B0600000000000000" pitchFamily="34" charset="-122"/>
                  <a:ea typeface="思源黑体 CN Medium" panose="020B0600000000000000" pitchFamily="34" charset="-122"/>
                </a:rPr>
                <a:t>扩展</a:t>
              </a:r>
            </a:p>
          </p:txBody>
        </p:sp>
      </p:grpSp>
      <p:sp>
        <p:nvSpPr>
          <p:cNvPr id="4" name="Text Box 2"/>
          <p:cNvSpPr txBox="1">
            <a:spLocks noChangeArrowheads="1"/>
          </p:cNvSpPr>
          <p:nvPr/>
        </p:nvSpPr>
        <p:spPr bwMode="auto">
          <a:xfrm>
            <a:off x="1396555" y="2071617"/>
            <a:ext cx="3353948" cy="338554"/>
          </a:xfrm>
          <a:prstGeom prst="rect">
            <a:avLst/>
          </a:prstGeom>
          <a:noFill/>
          <a:ln w="9525">
            <a:noFill/>
            <a:miter lim="800000"/>
          </a:ln>
          <a:effectLst/>
        </p:spPr>
        <p:txBody>
          <a:bodyPr wrap="square">
            <a:spAutoFit/>
          </a:bodyPr>
          <a:lstStyle/>
          <a:p>
            <a:pPr algn="l">
              <a:lnSpc>
                <a:spcPct val="100000"/>
              </a:lnSpc>
            </a:pP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建立</a:t>
            </a:r>
            <a:r>
              <a:rPr lang="en-US" altLang="zh-CN"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10</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个队列，</a:t>
            </a:r>
            <a:r>
              <a:rPr lang="en-US" altLang="zh-CN" sz="1600" b="1" i="1" dirty="0">
                <a:solidFill>
                  <a:srgbClr val="525252"/>
                </a:solidFill>
                <a:latin typeface="楷体" panose="02010609060101010101" pitchFamily="49" charset="-122"/>
                <a:ea typeface="楷体" panose="02010609060101010101" pitchFamily="49" charset="-122"/>
                <a:cs typeface="Consolas" panose="020B0609020204030204" pitchFamily="49" charset="0"/>
              </a:rPr>
              <a:t>f</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为队头，</a:t>
            </a:r>
            <a:r>
              <a:rPr lang="en-US" altLang="zh-CN" sz="1600" b="1" i="1" dirty="0">
                <a:solidFill>
                  <a:srgbClr val="525252"/>
                </a:solidFill>
                <a:latin typeface="楷体" panose="02010609060101010101" pitchFamily="49" charset="-122"/>
                <a:ea typeface="楷体" panose="02010609060101010101" pitchFamily="49" charset="-122"/>
                <a:cs typeface="Consolas" panose="020B0609020204030204" pitchFamily="49" charset="0"/>
              </a:rPr>
              <a:t>r</a:t>
            </a:r>
            <a:r>
              <a:rPr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rPr>
              <a:t>为队尾</a:t>
            </a:r>
            <a:endParaRPr kumimoji="1" lang="zh-CN" altLang="en-US" sz="16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nvGrpSpPr>
          <p:cNvPr id="63" name="组合 62"/>
          <p:cNvGrpSpPr/>
          <p:nvPr/>
        </p:nvGrpSpPr>
        <p:grpSpPr>
          <a:xfrm>
            <a:off x="1396555" y="1670976"/>
            <a:ext cx="4451262" cy="338554"/>
            <a:chOff x="2944731" y="1544426"/>
            <a:chExt cx="5404194" cy="338554"/>
          </a:xfrm>
        </p:grpSpPr>
        <p:sp>
          <p:nvSpPr>
            <p:cNvPr id="5" name="TextBox 22"/>
            <p:cNvSpPr txBox="1"/>
            <p:nvPr/>
          </p:nvSpPr>
          <p:spPr>
            <a:xfrm>
              <a:off x="2944731" y="1544426"/>
              <a:ext cx="428628" cy="338554"/>
            </a:xfrm>
            <a:prstGeom prst="rect">
              <a:avLst/>
            </a:prstGeom>
            <a:noFill/>
            <a:ln w="9525">
              <a:noFill/>
              <a:miter lim="800000"/>
            </a:ln>
            <a:effectLst/>
          </p:spPr>
          <p:txBody>
            <a:bodyPr wrap="square">
              <a:spAutoFit/>
            </a:bodyPr>
            <a:lstStyle>
              <a:defPPr>
                <a:defRPr lang="zh-CN"/>
              </a:defPPr>
              <a:lvl1pPr>
                <a:defRPr sz="2000" b="1">
                  <a:solidFill>
                    <a:srgbClr val="525252"/>
                  </a:solidFill>
                  <a:latin typeface="楷体" panose="02010609060101010101" pitchFamily="49" charset="-122"/>
                  <a:ea typeface="楷体" panose="02010609060101010101" pitchFamily="49" charset="-122"/>
                </a:defRPr>
              </a:lvl1pPr>
            </a:lstStyle>
            <a:p>
              <a:r>
                <a:rPr lang="en-US" altLang="zh-CN" sz="1600" dirty="0"/>
                <a:t>h</a:t>
              </a:r>
              <a:endParaRPr lang="zh-CN" altLang="en-US" sz="1600" dirty="0"/>
            </a:p>
          </p:txBody>
        </p:sp>
        <p:sp>
          <p:nvSpPr>
            <p:cNvPr id="6" name="TextBox 23"/>
            <p:cNvSpPr txBox="1"/>
            <p:nvPr/>
          </p:nvSpPr>
          <p:spPr>
            <a:xfrm>
              <a:off x="3205389" y="1633682"/>
              <a:ext cx="714380" cy="215444"/>
            </a:xfrm>
            <a:prstGeom prst="rect">
              <a:avLst/>
            </a:prstGeom>
            <a:noFill/>
          </p:spPr>
          <p:txBody>
            <a:bodyPr wrap="square" lIns="0" tIns="0" rIns="0" bIns="0" rtlCol="0">
              <a:spAutoFit/>
            </a:bodyPr>
            <a:lstStyle/>
            <a:p>
              <a:pPr algn="l"/>
              <a:r>
                <a:rPr kumimoji="1" lang="en-US" altLang="zh-CN" sz="1400" b="1" dirty="0">
                  <a:solidFill>
                    <a:srgbClr val="525252"/>
                  </a:solidFill>
                  <a:latin typeface="楷体" panose="02010609060101010101" pitchFamily="49" charset="-122"/>
                  <a:ea typeface="楷体" panose="02010609060101010101" pitchFamily="49" charset="-122"/>
                  <a:cs typeface="Consolas" panose="020B0609020204030204" pitchFamily="49" charset="0"/>
                </a:rPr>
                <a:t>→369</a:t>
              </a:r>
              <a:endParaRPr lang="zh-CN" altLang="en-US" sz="14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7" name="TextBox 24"/>
            <p:cNvSpPr txBox="1"/>
            <p:nvPr/>
          </p:nvSpPr>
          <p:spPr>
            <a:xfrm>
              <a:off x="3848331" y="1633682"/>
              <a:ext cx="714380" cy="215444"/>
            </a:xfrm>
            <a:prstGeom prst="rect">
              <a:avLst/>
            </a:prstGeom>
            <a:noFill/>
          </p:spPr>
          <p:txBody>
            <a:bodyPr wrap="square" lIns="0" tIns="0" rIns="0" bIns="0" rtlCol="0">
              <a:spAutoFit/>
            </a:bodyPr>
            <a:lstStyle/>
            <a:p>
              <a:pPr algn="l"/>
              <a:r>
                <a:rPr kumimoji="1" lang="en-US" altLang="zh-CN" sz="1400" b="1" dirty="0">
                  <a:solidFill>
                    <a:srgbClr val="525252"/>
                  </a:solidFill>
                  <a:latin typeface="楷体" panose="02010609060101010101" pitchFamily="49" charset="-122"/>
                  <a:ea typeface="楷体" panose="02010609060101010101" pitchFamily="49" charset="-122"/>
                  <a:cs typeface="Consolas" panose="020B0609020204030204" pitchFamily="49" charset="0"/>
                </a:rPr>
                <a:t>→367</a:t>
              </a:r>
              <a:endParaRPr lang="zh-CN" altLang="en-US" sz="14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8" name="TextBox 25"/>
            <p:cNvSpPr txBox="1"/>
            <p:nvPr/>
          </p:nvSpPr>
          <p:spPr>
            <a:xfrm>
              <a:off x="4491273" y="1633682"/>
              <a:ext cx="571504" cy="215444"/>
            </a:xfrm>
            <a:prstGeom prst="rect">
              <a:avLst/>
            </a:prstGeom>
            <a:noFill/>
          </p:spPr>
          <p:txBody>
            <a:bodyPr wrap="square" lIns="0" tIns="0" rIns="0" bIns="0" rtlCol="0">
              <a:spAutoFit/>
            </a:bodyPr>
            <a:lstStyle/>
            <a:p>
              <a:pPr algn="l"/>
              <a:r>
                <a:rPr kumimoji="1" lang="en-US" altLang="zh-CN" sz="1400" b="1" dirty="0">
                  <a:solidFill>
                    <a:srgbClr val="525252"/>
                  </a:solidFill>
                  <a:latin typeface="楷体" panose="02010609060101010101" pitchFamily="49" charset="-122"/>
                  <a:ea typeface="楷体" panose="02010609060101010101" pitchFamily="49" charset="-122"/>
                  <a:cs typeface="Consolas" panose="020B0609020204030204" pitchFamily="49" charset="0"/>
                </a:rPr>
                <a:t>→167</a:t>
              </a:r>
              <a:endParaRPr lang="zh-CN" altLang="en-US" sz="14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9" name="TextBox 26"/>
            <p:cNvSpPr txBox="1"/>
            <p:nvPr/>
          </p:nvSpPr>
          <p:spPr>
            <a:xfrm>
              <a:off x="5134215" y="1633682"/>
              <a:ext cx="642942" cy="215444"/>
            </a:xfrm>
            <a:prstGeom prst="rect">
              <a:avLst/>
            </a:prstGeom>
            <a:noFill/>
          </p:spPr>
          <p:txBody>
            <a:bodyPr wrap="square" lIns="0" tIns="0" rIns="0" bIns="0" rtlCol="0">
              <a:spAutoFit/>
            </a:bodyPr>
            <a:lstStyle/>
            <a:p>
              <a:pPr algn="l"/>
              <a:r>
                <a:rPr kumimoji="1" lang="en-US" altLang="zh-CN" sz="1400" b="1" dirty="0">
                  <a:solidFill>
                    <a:srgbClr val="525252"/>
                  </a:solidFill>
                  <a:latin typeface="楷体" panose="02010609060101010101" pitchFamily="49" charset="-122"/>
                  <a:ea typeface="楷体" panose="02010609060101010101" pitchFamily="49" charset="-122"/>
                  <a:cs typeface="Consolas" panose="020B0609020204030204" pitchFamily="49" charset="0"/>
                </a:rPr>
                <a:t>→239</a:t>
              </a:r>
              <a:endParaRPr lang="zh-CN" altLang="en-US" sz="14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0" name="TextBox 27"/>
            <p:cNvSpPr txBox="1"/>
            <p:nvPr/>
          </p:nvSpPr>
          <p:spPr>
            <a:xfrm>
              <a:off x="5777157" y="1633682"/>
              <a:ext cx="642942" cy="215444"/>
            </a:xfrm>
            <a:prstGeom prst="rect">
              <a:avLst/>
            </a:prstGeom>
            <a:noFill/>
          </p:spPr>
          <p:txBody>
            <a:bodyPr wrap="square" lIns="0" tIns="0" rIns="0" bIns="0" rtlCol="0">
              <a:spAutoFit/>
            </a:bodyPr>
            <a:lstStyle/>
            <a:p>
              <a:pPr algn="l"/>
              <a:r>
                <a:rPr kumimoji="1" lang="en-US" altLang="zh-CN" sz="1400" b="1" dirty="0">
                  <a:solidFill>
                    <a:srgbClr val="525252"/>
                  </a:solidFill>
                  <a:latin typeface="楷体" panose="02010609060101010101" pitchFamily="49" charset="-122"/>
                  <a:ea typeface="楷体" panose="02010609060101010101" pitchFamily="49" charset="-122"/>
                  <a:cs typeface="Consolas" panose="020B0609020204030204" pitchFamily="49" charset="0"/>
                </a:rPr>
                <a:t>→237</a:t>
              </a:r>
              <a:endParaRPr lang="zh-CN" altLang="en-US" sz="14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1" name="TextBox 28"/>
            <p:cNvSpPr txBox="1"/>
            <p:nvPr/>
          </p:nvSpPr>
          <p:spPr>
            <a:xfrm>
              <a:off x="6420099" y="1633682"/>
              <a:ext cx="714380" cy="215444"/>
            </a:xfrm>
            <a:prstGeom prst="rect">
              <a:avLst/>
            </a:prstGeom>
            <a:noFill/>
          </p:spPr>
          <p:txBody>
            <a:bodyPr wrap="square" lIns="0" tIns="0" rIns="0" bIns="0" rtlCol="0">
              <a:spAutoFit/>
            </a:bodyPr>
            <a:lstStyle/>
            <a:p>
              <a:pPr algn="l"/>
              <a:r>
                <a:rPr kumimoji="1" lang="en-US" altLang="zh-CN" sz="1400" b="1" dirty="0">
                  <a:solidFill>
                    <a:srgbClr val="525252"/>
                  </a:solidFill>
                  <a:latin typeface="楷体" panose="02010609060101010101" pitchFamily="49" charset="-122"/>
                  <a:ea typeface="楷体" panose="02010609060101010101" pitchFamily="49" charset="-122"/>
                  <a:cs typeface="Consolas" panose="020B0609020204030204" pitchFamily="49" charset="0"/>
                </a:rPr>
                <a:t>→138</a:t>
              </a:r>
              <a:endParaRPr lang="zh-CN" altLang="en-US" sz="14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2" name="TextBox 29"/>
            <p:cNvSpPr txBox="1"/>
            <p:nvPr/>
          </p:nvSpPr>
          <p:spPr>
            <a:xfrm>
              <a:off x="7134479" y="1633682"/>
              <a:ext cx="642942" cy="215444"/>
            </a:xfrm>
            <a:prstGeom prst="rect">
              <a:avLst/>
            </a:prstGeom>
            <a:noFill/>
          </p:spPr>
          <p:txBody>
            <a:bodyPr wrap="square" lIns="0" tIns="0" rIns="0" bIns="0" rtlCol="0">
              <a:spAutoFit/>
            </a:bodyPr>
            <a:lstStyle/>
            <a:p>
              <a:pPr algn="l"/>
              <a:r>
                <a:rPr kumimoji="1" lang="en-US" altLang="zh-CN" sz="1400" b="1" dirty="0">
                  <a:solidFill>
                    <a:srgbClr val="525252"/>
                  </a:solidFill>
                  <a:latin typeface="楷体" panose="02010609060101010101" pitchFamily="49" charset="-122"/>
                  <a:ea typeface="楷体" panose="02010609060101010101" pitchFamily="49" charset="-122"/>
                  <a:cs typeface="Consolas" panose="020B0609020204030204" pitchFamily="49" charset="0"/>
                </a:rPr>
                <a:t>→230</a:t>
              </a:r>
              <a:endParaRPr lang="zh-CN" altLang="en-US" sz="14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3" name="TextBox 30"/>
            <p:cNvSpPr txBox="1"/>
            <p:nvPr/>
          </p:nvSpPr>
          <p:spPr>
            <a:xfrm>
              <a:off x="7777421" y="1633682"/>
              <a:ext cx="571504" cy="215444"/>
            </a:xfrm>
            <a:prstGeom prst="rect">
              <a:avLst/>
            </a:prstGeom>
            <a:noFill/>
          </p:spPr>
          <p:txBody>
            <a:bodyPr wrap="square" lIns="0" tIns="0" rIns="0" bIns="0" rtlCol="0">
              <a:spAutoFit/>
            </a:bodyPr>
            <a:lstStyle/>
            <a:p>
              <a:pPr algn="l"/>
              <a:r>
                <a:rPr kumimoji="1" lang="en-US" altLang="zh-CN" sz="1400" b="1" dirty="0">
                  <a:solidFill>
                    <a:srgbClr val="525252"/>
                  </a:solidFill>
                  <a:latin typeface="楷体" panose="02010609060101010101" pitchFamily="49" charset="-122"/>
                  <a:ea typeface="楷体" panose="02010609060101010101" pitchFamily="49" charset="-122"/>
                  <a:cs typeface="Consolas" panose="020B0609020204030204" pitchFamily="49" charset="0"/>
                </a:rPr>
                <a:t>→139</a:t>
              </a:r>
              <a:endParaRPr lang="zh-CN" altLang="en-US" sz="14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sp>
        <p:nvSpPr>
          <p:cNvPr id="14" name="Text Box 2"/>
          <p:cNvSpPr txBox="1">
            <a:spLocks noChangeArrowheads="1"/>
          </p:cNvSpPr>
          <p:nvPr/>
        </p:nvSpPr>
        <p:spPr bwMode="auto">
          <a:xfrm>
            <a:off x="1396555" y="1272308"/>
            <a:ext cx="6172116" cy="338554"/>
          </a:xfrm>
          <a:prstGeom prst="rect">
            <a:avLst/>
          </a:prstGeom>
          <a:noFill/>
          <a:ln w="9525">
            <a:noFill/>
            <a:miter lim="800000"/>
          </a:ln>
          <a:effectLst/>
        </p:spPr>
        <p:txBody>
          <a:bodyPr wrap="square">
            <a:spAutoFit/>
          </a:bodyPr>
          <a:lstStyle/>
          <a:p>
            <a:pPr algn="l"/>
            <a:r>
              <a:rPr lang="zh-CN" altLang="en-US" sz="1600" b="1" dirty="0">
                <a:solidFill>
                  <a:srgbClr val="525252"/>
                </a:solidFill>
                <a:latin typeface="楷体" panose="02010609060101010101" pitchFamily="49" charset="-122"/>
                <a:ea typeface="楷体" panose="02010609060101010101" pitchFamily="49" charset="-122"/>
              </a:rPr>
              <a:t>例如</a:t>
            </a:r>
            <a:r>
              <a:rPr lang="en-US" altLang="zh-CN" sz="1600" b="1" dirty="0">
                <a:solidFill>
                  <a:srgbClr val="525252"/>
                </a:solidFill>
                <a:latin typeface="楷体" panose="02010609060101010101" pitchFamily="49" charset="-122"/>
                <a:ea typeface="楷体" panose="02010609060101010101" pitchFamily="49" charset="-122"/>
              </a:rPr>
              <a:t>(</a:t>
            </a:r>
            <a:r>
              <a:rPr lang="zh-CN" altLang="en-US" sz="1600" b="1" dirty="0">
                <a:solidFill>
                  <a:srgbClr val="525252"/>
                </a:solidFill>
                <a:latin typeface="楷体" panose="02010609060101010101" pitchFamily="49" charset="-122"/>
                <a:ea typeface="楷体" panose="02010609060101010101" pitchFamily="49" charset="-122"/>
              </a:rPr>
              <a:t> </a:t>
            </a:r>
            <a:r>
              <a:rPr lang="en-US" altLang="zh-CN" sz="1600" b="1" dirty="0">
                <a:solidFill>
                  <a:srgbClr val="525252"/>
                </a:solidFill>
                <a:latin typeface="楷体" panose="02010609060101010101" pitchFamily="49" charset="-122"/>
                <a:ea typeface="楷体" panose="02010609060101010101" pitchFamily="49" charset="-122"/>
              </a:rPr>
              <a:t>369</a:t>
            </a:r>
            <a:r>
              <a:rPr lang="zh-CN" altLang="en-US" sz="1600" b="1" dirty="0">
                <a:solidFill>
                  <a:srgbClr val="525252"/>
                </a:solidFill>
                <a:latin typeface="楷体" panose="02010609060101010101" pitchFamily="49" charset="-122"/>
                <a:ea typeface="楷体" panose="02010609060101010101" pitchFamily="49" charset="-122"/>
              </a:rPr>
              <a:t>，</a:t>
            </a:r>
            <a:r>
              <a:rPr lang="en-US" altLang="zh-CN" sz="1600" b="1" dirty="0">
                <a:solidFill>
                  <a:srgbClr val="525252"/>
                </a:solidFill>
                <a:latin typeface="楷体" panose="02010609060101010101" pitchFamily="49" charset="-122"/>
                <a:ea typeface="楷体" panose="02010609060101010101" pitchFamily="49" charset="-122"/>
              </a:rPr>
              <a:t>367</a:t>
            </a:r>
            <a:r>
              <a:rPr lang="zh-CN" altLang="en-US" sz="1600" b="1" dirty="0">
                <a:solidFill>
                  <a:srgbClr val="525252"/>
                </a:solidFill>
                <a:latin typeface="楷体" panose="02010609060101010101" pitchFamily="49" charset="-122"/>
                <a:ea typeface="楷体" panose="02010609060101010101" pitchFamily="49" charset="-122"/>
              </a:rPr>
              <a:t>，</a:t>
            </a:r>
            <a:r>
              <a:rPr lang="en-US" altLang="zh-CN" sz="1600" b="1" dirty="0">
                <a:solidFill>
                  <a:srgbClr val="525252"/>
                </a:solidFill>
                <a:latin typeface="楷体" panose="02010609060101010101" pitchFamily="49" charset="-122"/>
                <a:ea typeface="楷体" panose="02010609060101010101" pitchFamily="49" charset="-122"/>
              </a:rPr>
              <a:t>167</a:t>
            </a:r>
            <a:r>
              <a:rPr lang="zh-CN" altLang="en-US" sz="1600" b="1" dirty="0">
                <a:solidFill>
                  <a:srgbClr val="525252"/>
                </a:solidFill>
                <a:latin typeface="楷体" panose="02010609060101010101" pitchFamily="49" charset="-122"/>
                <a:ea typeface="楷体" panose="02010609060101010101" pitchFamily="49" charset="-122"/>
              </a:rPr>
              <a:t>，</a:t>
            </a:r>
            <a:r>
              <a:rPr lang="en-US" altLang="zh-CN" sz="1600" b="1" dirty="0">
                <a:solidFill>
                  <a:srgbClr val="525252"/>
                </a:solidFill>
                <a:latin typeface="楷体" panose="02010609060101010101" pitchFamily="49" charset="-122"/>
                <a:ea typeface="楷体" panose="02010609060101010101" pitchFamily="49" charset="-122"/>
              </a:rPr>
              <a:t>239</a:t>
            </a:r>
            <a:r>
              <a:rPr lang="zh-CN" altLang="en-US" sz="1600" b="1" dirty="0">
                <a:solidFill>
                  <a:srgbClr val="525252"/>
                </a:solidFill>
                <a:latin typeface="楷体" panose="02010609060101010101" pitchFamily="49" charset="-122"/>
                <a:ea typeface="楷体" panose="02010609060101010101" pitchFamily="49" charset="-122"/>
              </a:rPr>
              <a:t>，</a:t>
            </a:r>
            <a:r>
              <a:rPr lang="en-US" altLang="zh-CN" sz="1600" b="1" dirty="0">
                <a:solidFill>
                  <a:srgbClr val="525252"/>
                </a:solidFill>
                <a:latin typeface="楷体" panose="02010609060101010101" pitchFamily="49" charset="-122"/>
                <a:ea typeface="楷体" panose="02010609060101010101" pitchFamily="49" charset="-122"/>
              </a:rPr>
              <a:t>237</a:t>
            </a:r>
            <a:r>
              <a:rPr lang="zh-CN" altLang="en-US" sz="1600" b="1" dirty="0">
                <a:solidFill>
                  <a:srgbClr val="525252"/>
                </a:solidFill>
                <a:latin typeface="楷体" panose="02010609060101010101" pitchFamily="49" charset="-122"/>
                <a:ea typeface="楷体" panose="02010609060101010101" pitchFamily="49" charset="-122"/>
              </a:rPr>
              <a:t>，</a:t>
            </a:r>
            <a:r>
              <a:rPr lang="en-US" altLang="zh-CN" sz="1600" b="1" dirty="0">
                <a:solidFill>
                  <a:srgbClr val="525252"/>
                </a:solidFill>
                <a:latin typeface="楷体" panose="02010609060101010101" pitchFamily="49" charset="-122"/>
                <a:ea typeface="楷体" panose="02010609060101010101" pitchFamily="49" charset="-122"/>
              </a:rPr>
              <a:t>138</a:t>
            </a:r>
            <a:r>
              <a:rPr lang="zh-CN" altLang="en-US" sz="1600" b="1" dirty="0">
                <a:solidFill>
                  <a:srgbClr val="525252"/>
                </a:solidFill>
                <a:latin typeface="楷体" panose="02010609060101010101" pitchFamily="49" charset="-122"/>
                <a:ea typeface="楷体" panose="02010609060101010101" pitchFamily="49" charset="-122"/>
              </a:rPr>
              <a:t>，</a:t>
            </a:r>
            <a:r>
              <a:rPr lang="en-US" altLang="zh-CN" sz="1600" b="1" dirty="0">
                <a:solidFill>
                  <a:srgbClr val="525252"/>
                </a:solidFill>
                <a:latin typeface="楷体" panose="02010609060101010101" pitchFamily="49" charset="-122"/>
                <a:ea typeface="楷体" panose="02010609060101010101" pitchFamily="49" charset="-122"/>
              </a:rPr>
              <a:t>230</a:t>
            </a:r>
            <a:r>
              <a:rPr lang="zh-CN" altLang="en-US" sz="1600" b="1" dirty="0">
                <a:solidFill>
                  <a:srgbClr val="525252"/>
                </a:solidFill>
                <a:latin typeface="楷体" panose="02010609060101010101" pitchFamily="49" charset="-122"/>
                <a:ea typeface="楷体" panose="02010609060101010101" pitchFamily="49" charset="-122"/>
              </a:rPr>
              <a:t>，</a:t>
            </a:r>
            <a:r>
              <a:rPr lang="en-US" altLang="zh-CN" sz="1600" b="1" dirty="0">
                <a:solidFill>
                  <a:srgbClr val="525252"/>
                </a:solidFill>
                <a:latin typeface="楷体" panose="02010609060101010101" pitchFamily="49" charset="-122"/>
                <a:ea typeface="楷体" panose="02010609060101010101" pitchFamily="49" charset="-122"/>
              </a:rPr>
              <a:t>139) </a:t>
            </a:r>
            <a:r>
              <a:rPr lang="zh-CN" altLang="en-US" sz="1600" b="1" dirty="0">
                <a:solidFill>
                  <a:srgbClr val="525252"/>
                </a:solidFill>
                <a:latin typeface="楷体" panose="02010609060101010101" pitchFamily="49" charset="-122"/>
                <a:ea typeface="楷体" panose="02010609060101010101" pitchFamily="49" charset="-122"/>
                <a:sym typeface="Wingdings" panose="05000000000000000000"/>
              </a:rPr>
              <a:t> </a:t>
            </a:r>
            <a:r>
              <a:rPr lang="zh-CN" altLang="en-US" sz="1600" b="1" dirty="0">
                <a:solidFill>
                  <a:srgbClr val="525252"/>
                </a:solidFill>
                <a:latin typeface="楷体" panose="02010609060101010101" pitchFamily="49" charset="-122"/>
                <a:ea typeface="楷体" panose="02010609060101010101" pitchFamily="49" charset="-122"/>
              </a:rPr>
              <a:t>基数排序</a:t>
            </a:r>
          </a:p>
        </p:txBody>
      </p:sp>
      <p:sp>
        <p:nvSpPr>
          <p:cNvPr id="15" name="Text Box 4"/>
          <p:cNvSpPr txBox="1">
            <a:spLocks noChangeArrowheads="1"/>
          </p:cNvSpPr>
          <p:nvPr/>
        </p:nvSpPr>
        <p:spPr bwMode="auto">
          <a:xfrm>
            <a:off x="1413072" y="2642840"/>
            <a:ext cx="4071966" cy="369332"/>
          </a:xfrm>
          <a:prstGeom prst="rect">
            <a:avLst/>
          </a:prstGeom>
          <a:noFill/>
          <a:ln w="9525">
            <a:noFill/>
            <a:miter lim="800000"/>
          </a:ln>
          <a:effectLst/>
        </p:spPr>
        <p:txBody>
          <a:bodyPr wrap="square">
            <a:spAutoFit/>
          </a:bodyPr>
          <a:lstStyle/>
          <a:p>
            <a:pPr algn="l">
              <a:lnSpc>
                <a:spcPct val="100000"/>
              </a:lnSpc>
            </a:pPr>
            <a:r>
              <a:rPr lang="en-US" altLang="zh-CN" b="1" dirty="0">
                <a:solidFill>
                  <a:srgbClr val="C0262E"/>
                </a:solidFill>
                <a:latin typeface="思源黑体 CN Medium" panose="020B0600000000000000" pitchFamily="34" charset="-122"/>
                <a:ea typeface="思源黑体 CN Medium" panose="020B0600000000000000" pitchFamily="34" charset="-122"/>
              </a:rPr>
              <a:t>1) </a:t>
            </a:r>
            <a:r>
              <a:rPr lang="zh-CN" altLang="en-US" b="1" dirty="0">
                <a:solidFill>
                  <a:srgbClr val="C0262E"/>
                </a:solidFill>
                <a:latin typeface="思源黑体 CN Medium" panose="020B0600000000000000" pitchFamily="34" charset="-122"/>
                <a:ea typeface="思源黑体 CN Medium" panose="020B0600000000000000" pitchFamily="34" charset="-122"/>
              </a:rPr>
              <a:t>进行第</a:t>
            </a:r>
            <a:r>
              <a:rPr lang="en-US" altLang="zh-CN" b="1" dirty="0">
                <a:solidFill>
                  <a:srgbClr val="C0262E"/>
                </a:solidFill>
                <a:latin typeface="思源黑体 CN Medium" panose="020B0600000000000000" pitchFamily="34" charset="-122"/>
                <a:ea typeface="思源黑体 CN Medium" panose="020B0600000000000000" pitchFamily="34" charset="-122"/>
              </a:rPr>
              <a:t>1</a:t>
            </a:r>
            <a:r>
              <a:rPr lang="zh-CN" altLang="en-US" b="1" dirty="0">
                <a:solidFill>
                  <a:srgbClr val="C0262E"/>
                </a:solidFill>
                <a:latin typeface="思源黑体 CN Medium" panose="020B0600000000000000" pitchFamily="34" charset="-122"/>
                <a:ea typeface="思源黑体 CN Medium" panose="020B0600000000000000" pitchFamily="34" charset="-122"/>
              </a:rPr>
              <a:t>次分配：按个位</a:t>
            </a:r>
          </a:p>
        </p:txBody>
      </p:sp>
      <p:grpSp>
        <p:nvGrpSpPr>
          <p:cNvPr id="86" name="组合 85"/>
          <p:cNvGrpSpPr/>
          <p:nvPr/>
        </p:nvGrpSpPr>
        <p:grpSpPr>
          <a:xfrm>
            <a:off x="1518400" y="3131628"/>
            <a:ext cx="9167475" cy="2904726"/>
            <a:chOff x="1518400" y="3131628"/>
            <a:chExt cx="9167475" cy="2904726"/>
          </a:xfrm>
        </p:grpSpPr>
        <p:sp>
          <p:nvSpPr>
            <p:cNvPr id="67" name="右大括号 66"/>
            <p:cNvSpPr/>
            <p:nvPr/>
          </p:nvSpPr>
          <p:spPr>
            <a:xfrm>
              <a:off x="6661694" y="3131628"/>
              <a:ext cx="165503" cy="2904726"/>
            </a:xfrm>
            <a:prstGeom prst="rightBrace">
              <a:avLst>
                <a:gd name="adj1" fmla="val 35297"/>
                <a:gd name="adj2" fmla="val 49388"/>
              </a:avLst>
            </a:prstGeom>
            <a:ln w="19050">
              <a:solidFill>
                <a:srgbClr val="52525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85" name="组合 84"/>
            <p:cNvGrpSpPr/>
            <p:nvPr/>
          </p:nvGrpSpPr>
          <p:grpSpPr>
            <a:xfrm>
              <a:off x="1518400" y="3131628"/>
              <a:ext cx="9167475" cy="2815976"/>
              <a:chOff x="1518400" y="3131628"/>
              <a:chExt cx="9167475" cy="2815976"/>
            </a:xfrm>
          </p:grpSpPr>
          <p:sp>
            <p:nvSpPr>
              <p:cNvPr id="20" name="Text Box 5"/>
              <p:cNvSpPr txBox="1">
                <a:spLocks noChangeArrowheads="1"/>
              </p:cNvSpPr>
              <p:nvPr/>
            </p:nvSpPr>
            <p:spPr bwMode="auto">
              <a:xfrm>
                <a:off x="1518400" y="5239907"/>
                <a:ext cx="1769443" cy="407291"/>
              </a:xfrm>
              <a:prstGeom prst="rect">
                <a:avLst/>
              </a:prstGeom>
              <a:noFill/>
              <a:ln w="9525">
                <a:noFill/>
                <a:miter lim="800000"/>
              </a:ln>
              <a:effectLst/>
            </p:spPr>
            <p:txBody>
              <a:bodyPr wrap="square">
                <a:spAutoFit/>
              </a:bodyPr>
              <a:lstStyle/>
              <a:p>
                <a:pPr algn="l">
                  <a:lnSpc>
                    <a:spcPct val="125000"/>
                  </a:lnSpc>
                </a:pPr>
                <a:r>
                  <a:rPr kumimoji="1" lang="zh-CN" altLang="en-US" b="1" dirty="0">
                    <a:solidFill>
                      <a:srgbClr val="525252"/>
                    </a:solidFill>
                    <a:latin typeface="Consolas" panose="020B0609020204030204" pitchFamily="49" charset="0"/>
                    <a:ea typeface="仿宋" panose="02010609060101010101" pitchFamily="49" charset="-122"/>
                    <a:cs typeface="Consolas" panose="020B0609020204030204" pitchFamily="49" charset="0"/>
                  </a:rPr>
                  <a:t>进行第</a:t>
                </a:r>
                <a:r>
                  <a:rPr kumimoji="1" lang="en-US" altLang="zh-CN" b="1" dirty="0">
                    <a:solidFill>
                      <a:srgbClr val="525252"/>
                    </a:solidFill>
                    <a:latin typeface="Consolas" panose="020B0609020204030204" pitchFamily="49" charset="0"/>
                    <a:ea typeface="仿宋" panose="02010609060101010101" pitchFamily="49" charset="-122"/>
                    <a:cs typeface="Consolas" panose="020B0609020204030204" pitchFamily="49" charset="0"/>
                  </a:rPr>
                  <a:t>1</a:t>
                </a:r>
                <a:r>
                  <a:rPr kumimoji="1" lang="zh-CN" altLang="en-US" b="1" dirty="0">
                    <a:solidFill>
                      <a:srgbClr val="525252"/>
                    </a:solidFill>
                    <a:latin typeface="Consolas" panose="020B0609020204030204" pitchFamily="49" charset="0"/>
                    <a:ea typeface="仿宋" panose="02010609060101010101" pitchFamily="49" charset="-122"/>
                    <a:cs typeface="Consolas" panose="020B0609020204030204" pitchFamily="49" charset="0"/>
                  </a:rPr>
                  <a:t>次收集</a:t>
                </a:r>
              </a:p>
            </p:txBody>
          </p:sp>
          <p:grpSp>
            <p:nvGrpSpPr>
              <p:cNvPr id="66" name="组合 65"/>
              <p:cNvGrpSpPr/>
              <p:nvPr/>
            </p:nvGrpSpPr>
            <p:grpSpPr>
              <a:xfrm>
                <a:off x="1555948" y="3131628"/>
                <a:ext cx="4008054" cy="1963481"/>
                <a:chOff x="1597210" y="2941231"/>
                <a:chExt cx="4008054" cy="1963481"/>
              </a:xfrm>
            </p:grpSpPr>
            <p:grpSp>
              <p:nvGrpSpPr>
                <p:cNvPr id="21" name="组合 56"/>
                <p:cNvGrpSpPr/>
                <p:nvPr/>
              </p:nvGrpSpPr>
              <p:grpSpPr>
                <a:xfrm>
                  <a:off x="1597210" y="2941231"/>
                  <a:ext cx="4008054" cy="1935750"/>
                  <a:chOff x="1142976" y="2571744"/>
                  <a:chExt cx="4008054" cy="1935750"/>
                </a:xfrm>
              </p:grpSpPr>
              <p:sp>
                <p:nvSpPr>
                  <p:cNvPr id="22" name="Rectangle 6"/>
                  <p:cNvSpPr>
                    <a:spLocks noChangeArrowheads="1"/>
                  </p:cNvSpPr>
                  <p:nvPr/>
                </p:nvSpPr>
                <p:spPr bwMode="auto">
                  <a:xfrm>
                    <a:off x="1143000" y="2571744"/>
                    <a:ext cx="633507" cy="385170"/>
                  </a:xfrm>
                  <a:prstGeom prst="rect">
                    <a:avLst/>
                  </a:prstGeom>
                  <a:noFill/>
                  <a:ln w="9525">
                    <a:noFill/>
                    <a:miter lim="800000"/>
                  </a:ln>
                  <a:effectLst/>
                </p:spPr>
                <p:txBody>
                  <a:bodyPr wrap="none">
                    <a:spAutoFit/>
                  </a:bodyPr>
                  <a:lstStyle/>
                  <a:p>
                    <a:pPr algn="l">
                      <a:lnSpc>
                        <a:spcPct val="130000"/>
                      </a:lnSpc>
                    </a:pPr>
                    <a:r>
                      <a:rPr kumimoji="1" lang="en-US" altLang="zh-CN" sz="1600" b="1" i="1" dirty="0">
                        <a:solidFill>
                          <a:srgbClr val="525252"/>
                        </a:solidFill>
                        <a:latin typeface="Consolas" panose="020B0609020204030204" pitchFamily="49" charset="0"/>
                        <a:ea typeface="仿宋" panose="02010609060101010101" pitchFamily="49" charset="-122"/>
                        <a:cs typeface="Consolas" panose="020B0609020204030204" pitchFamily="49" charset="0"/>
                      </a:rPr>
                      <a:t>f</a:t>
                    </a: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[0]</a:t>
                    </a:r>
                  </a:p>
                </p:txBody>
              </p:sp>
              <p:sp>
                <p:nvSpPr>
                  <p:cNvPr id="23" name="Rectangle 6"/>
                  <p:cNvSpPr>
                    <a:spLocks noChangeArrowheads="1"/>
                  </p:cNvSpPr>
                  <p:nvPr/>
                </p:nvSpPr>
                <p:spPr bwMode="auto">
                  <a:xfrm>
                    <a:off x="4293103" y="2571744"/>
                    <a:ext cx="857927" cy="385170"/>
                  </a:xfrm>
                  <a:prstGeom prst="rect">
                    <a:avLst/>
                  </a:prstGeom>
                  <a:noFill/>
                  <a:ln w="9525">
                    <a:noFill/>
                    <a:miter lim="800000"/>
                  </a:ln>
                  <a:effectLst/>
                </p:spPr>
                <p:txBody>
                  <a:bodyPr wrap="none">
                    <a:spAutoFit/>
                  </a:bodyPr>
                  <a:lstStyle/>
                  <a:p>
                    <a:pPr algn="l">
                      <a:lnSpc>
                        <a:spcPct val="130000"/>
                      </a:lnSpc>
                    </a:pP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1600" b="1" i="1" dirty="0">
                        <a:solidFill>
                          <a:srgbClr val="525252"/>
                        </a:solidFill>
                        <a:latin typeface="Consolas" panose="020B0609020204030204" pitchFamily="49" charset="0"/>
                        <a:ea typeface="仿宋" panose="02010609060101010101" pitchFamily="49" charset="-122"/>
                        <a:cs typeface="Consolas" panose="020B0609020204030204" pitchFamily="49" charset="0"/>
                      </a:rPr>
                      <a:t>r</a:t>
                    </a: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[0]</a:t>
                    </a:r>
                  </a:p>
                </p:txBody>
              </p:sp>
              <p:sp>
                <p:nvSpPr>
                  <p:cNvPr id="24" name="Rectangle 6"/>
                  <p:cNvSpPr>
                    <a:spLocks noChangeArrowheads="1"/>
                  </p:cNvSpPr>
                  <p:nvPr/>
                </p:nvSpPr>
                <p:spPr bwMode="auto">
                  <a:xfrm>
                    <a:off x="1142976" y="3142288"/>
                    <a:ext cx="633507" cy="385170"/>
                  </a:xfrm>
                  <a:prstGeom prst="rect">
                    <a:avLst/>
                  </a:prstGeom>
                  <a:noFill/>
                  <a:ln w="9525">
                    <a:noFill/>
                    <a:miter lim="800000"/>
                  </a:ln>
                  <a:effectLst/>
                </p:spPr>
                <p:txBody>
                  <a:bodyPr wrap="none">
                    <a:spAutoFit/>
                  </a:bodyPr>
                  <a:lstStyle/>
                  <a:p>
                    <a:pPr algn="l">
                      <a:lnSpc>
                        <a:spcPct val="130000"/>
                      </a:lnSpc>
                    </a:pPr>
                    <a:r>
                      <a:rPr kumimoji="1" lang="en-US" altLang="zh-CN" sz="1600" b="1" i="1" dirty="0">
                        <a:solidFill>
                          <a:srgbClr val="525252"/>
                        </a:solidFill>
                        <a:latin typeface="Consolas" panose="020B0609020204030204" pitchFamily="49" charset="0"/>
                        <a:ea typeface="仿宋" panose="02010609060101010101" pitchFamily="49" charset="-122"/>
                        <a:cs typeface="Consolas" panose="020B0609020204030204" pitchFamily="49" charset="0"/>
                      </a:rPr>
                      <a:t>f</a:t>
                    </a: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[7]</a:t>
                    </a:r>
                  </a:p>
                </p:txBody>
              </p:sp>
              <p:sp>
                <p:nvSpPr>
                  <p:cNvPr id="25" name="Rectangle 6"/>
                  <p:cNvSpPr>
                    <a:spLocks noChangeArrowheads="1"/>
                  </p:cNvSpPr>
                  <p:nvPr/>
                </p:nvSpPr>
                <p:spPr bwMode="auto">
                  <a:xfrm>
                    <a:off x="4293103" y="3142288"/>
                    <a:ext cx="857927" cy="385170"/>
                  </a:xfrm>
                  <a:prstGeom prst="rect">
                    <a:avLst/>
                  </a:prstGeom>
                  <a:noFill/>
                  <a:ln w="9525">
                    <a:noFill/>
                    <a:miter lim="800000"/>
                  </a:ln>
                  <a:effectLst/>
                </p:spPr>
                <p:txBody>
                  <a:bodyPr wrap="none">
                    <a:spAutoFit/>
                  </a:bodyPr>
                  <a:lstStyle/>
                  <a:p>
                    <a:pPr algn="l">
                      <a:lnSpc>
                        <a:spcPct val="130000"/>
                      </a:lnSpc>
                    </a:pP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1600" b="1" i="1" dirty="0">
                        <a:solidFill>
                          <a:srgbClr val="525252"/>
                        </a:solidFill>
                        <a:latin typeface="Consolas" panose="020B0609020204030204" pitchFamily="49" charset="0"/>
                        <a:ea typeface="仿宋" panose="02010609060101010101" pitchFamily="49" charset="-122"/>
                        <a:cs typeface="Consolas" panose="020B0609020204030204" pitchFamily="49" charset="0"/>
                      </a:rPr>
                      <a:t>r</a:t>
                    </a: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[7]</a:t>
                    </a:r>
                  </a:p>
                </p:txBody>
              </p:sp>
              <p:sp>
                <p:nvSpPr>
                  <p:cNvPr id="34" name="Rectangle 6"/>
                  <p:cNvSpPr>
                    <a:spLocks noChangeArrowheads="1"/>
                  </p:cNvSpPr>
                  <p:nvPr/>
                </p:nvSpPr>
                <p:spPr bwMode="auto">
                  <a:xfrm>
                    <a:off x="1142976" y="3643314"/>
                    <a:ext cx="633507" cy="385170"/>
                  </a:xfrm>
                  <a:prstGeom prst="rect">
                    <a:avLst/>
                  </a:prstGeom>
                  <a:noFill/>
                  <a:ln w="9525">
                    <a:noFill/>
                    <a:miter lim="800000"/>
                  </a:ln>
                  <a:effectLst/>
                </p:spPr>
                <p:txBody>
                  <a:bodyPr wrap="none">
                    <a:spAutoFit/>
                  </a:bodyPr>
                  <a:lstStyle/>
                  <a:p>
                    <a:pPr algn="l">
                      <a:lnSpc>
                        <a:spcPct val="130000"/>
                      </a:lnSpc>
                    </a:pPr>
                    <a:r>
                      <a:rPr kumimoji="1" lang="en-US" altLang="zh-CN" sz="1600" b="1" i="1" dirty="0">
                        <a:solidFill>
                          <a:srgbClr val="525252"/>
                        </a:solidFill>
                        <a:latin typeface="Consolas" panose="020B0609020204030204" pitchFamily="49" charset="0"/>
                        <a:ea typeface="仿宋" panose="02010609060101010101" pitchFamily="49" charset="-122"/>
                        <a:cs typeface="Consolas" panose="020B0609020204030204" pitchFamily="49" charset="0"/>
                      </a:rPr>
                      <a:t>f</a:t>
                    </a: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[8]</a:t>
                    </a:r>
                  </a:p>
                </p:txBody>
              </p:sp>
              <p:sp>
                <p:nvSpPr>
                  <p:cNvPr id="35" name="Rectangle 6"/>
                  <p:cNvSpPr>
                    <a:spLocks noChangeArrowheads="1"/>
                  </p:cNvSpPr>
                  <p:nvPr/>
                </p:nvSpPr>
                <p:spPr bwMode="auto">
                  <a:xfrm>
                    <a:off x="4293103" y="3643314"/>
                    <a:ext cx="857927" cy="385170"/>
                  </a:xfrm>
                  <a:prstGeom prst="rect">
                    <a:avLst/>
                  </a:prstGeom>
                  <a:noFill/>
                  <a:ln w="9525">
                    <a:noFill/>
                    <a:miter lim="800000"/>
                  </a:ln>
                  <a:effectLst/>
                </p:spPr>
                <p:txBody>
                  <a:bodyPr wrap="none">
                    <a:spAutoFit/>
                  </a:bodyPr>
                  <a:lstStyle/>
                  <a:p>
                    <a:pPr algn="l">
                      <a:lnSpc>
                        <a:spcPct val="130000"/>
                      </a:lnSpc>
                    </a:pP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1600" b="1" i="1" dirty="0">
                        <a:solidFill>
                          <a:srgbClr val="525252"/>
                        </a:solidFill>
                        <a:latin typeface="Consolas" panose="020B0609020204030204" pitchFamily="49" charset="0"/>
                        <a:ea typeface="仿宋" panose="02010609060101010101" pitchFamily="49" charset="-122"/>
                        <a:cs typeface="Consolas" panose="020B0609020204030204" pitchFamily="49" charset="0"/>
                      </a:rPr>
                      <a:t>r</a:t>
                    </a: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[8]</a:t>
                    </a:r>
                  </a:p>
                </p:txBody>
              </p:sp>
              <p:sp>
                <p:nvSpPr>
                  <p:cNvPr id="37" name="Rectangle 6"/>
                  <p:cNvSpPr>
                    <a:spLocks noChangeArrowheads="1"/>
                  </p:cNvSpPr>
                  <p:nvPr/>
                </p:nvSpPr>
                <p:spPr bwMode="auto">
                  <a:xfrm>
                    <a:off x="1142976" y="4122324"/>
                    <a:ext cx="633507" cy="385170"/>
                  </a:xfrm>
                  <a:prstGeom prst="rect">
                    <a:avLst/>
                  </a:prstGeom>
                  <a:noFill/>
                  <a:ln w="9525">
                    <a:noFill/>
                    <a:miter lim="800000"/>
                  </a:ln>
                  <a:effectLst/>
                </p:spPr>
                <p:txBody>
                  <a:bodyPr wrap="none">
                    <a:spAutoFit/>
                  </a:bodyPr>
                  <a:lstStyle/>
                  <a:p>
                    <a:pPr algn="l">
                      <a:lnSpc>
                        <a:spcPct val="130000"/>
                      </a:lnSpc>
                    </a:pPr>
                    <a:r>
                      <a:rPr kumimoji="1" lang="en-US" altLang="zh-CN" sz="1600" b="1" i="1" dirty="0">
                        <a:solidFill>
                          <a:srgbClr val="525252"/>
                        </a:solidFill>
                        <a:latin typeface="Consolas" panose="020B0609020204030204" pitchFamily="49" charset="0"/>
                        <a:ea typeface="仿宋" panose="02010609060101010101" pitchFamily="49" charset="-122"/>
                        <a:cs typeface="Consolas" panose="020B0609020204030204" pitchFamily="49" charset="0"/>
                      </a:rPr>
                      <a:t>f</a:t>
                    </a: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[9]</a:t>
                    </a:r>
                  </a:p>
                </p:txBody>
              </p:sp>
              <p:sp>
                <p:nvSpPr>
                  <p:cNvPr id="38" name="Rectangle 6"/>
                  <p:cNvSpPr>
                    <a:spLocks noChangeArrowheads="1"/>
                  </p:cNvSpPr>
                  <p:nvPr/>
                </p:nvSpPr>
                <p:spPr bwMode="auto">
                  <a:xfrm>
                    <a:off x="4293103" y="4122324"/>
                    <a:ext cx="857927" cy="385170"/>
                  </a:xfrm>
                  <a:prstGeom prst="rect">
                    <a:avLst/>
                  </a:prstGeom>
                  <a:noFill/>
                  <a:ln w="9525">
                    <a:noFill/>
                    <a:miter lim="800000"/>
                  </a:ln>
                  <a:effectLst/>
                </p:spPr>
                <p:txBody>
                  <a:bodyPr wrap="none">
                    <a:spAutoFit/>
                  </a:bodyPr>
                  <a:lstStyle/>
                  <a:p>
                    <a:pPr algn="l">
                      <a:lnSpc>
                        <a:spcPct val="130000"/>
                      </a:lnSpc>
                    </a:pP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1600" b="1" i="1" dirty="0">
                        <a:solidFill>
                          <a:srgbClr val="525252"/>
                        </a:solidFill>
                        <a:latin typeface="Consolas" panose="020B0609020204030204" pitchFamily="49" charset="0"/>
                        <a:ea typeface="仿宋" panose="02010609060101010101" pitchFamily="49" charset="-122"/>
                        <a:cs typeface="Consolas" panose="020B0609020204030204" pitchFamily="49" charset="0"/>
                      </a:rPr>
                      <a:t>r</a:t>
                    </a: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[9]</a:t>
                    </a:r>
                  </a:p>
                </p:txBody>
              </p:sp>
            </p:grpSp>
            <p:sp>
              <p:nvSpPr>
                <p:cNvPr id="39" name="TextBox 38"/>
                <p:cNvSpPr txBox="1"/>
                <p:nvPr/>
              </p:nvSpPr>
              <p:spPr>
                <a:xfrm>
                  <a:off x="2257535" y="4658491"/>
                  <a:ext cx="1071570" cy="246221"/>
                </a:xfrm>
                <a:prstGeom prst="rect">
                  <a:avLst/>
                </a:prstGeom>
                <a:noFill/>
              </p:spPr>
              <p:txBody>
                <a:bodyPr wrap="square" lIns="0" tIns="0" rIns="0" bIns="0" rtlCol="0">
                  <a:spAutoFit/>
                </a:bodyPr>
                <a:lstStyle/>
                <a:p>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→369</a:t>
                  </a:r>
                  <a:endParaRPr lang="zh-CN" altLang="en-US" sz="16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42" name="TextBox 39"/>
                <p:cNvSpPr txBox="1"/>
                <p:nvPr/>
              </p:nvSpPr>
              <p:spPr>
                <a:xfrm>
                  <a:off x="2257535" y="3658359"/>
                  <a:ext cx="1071570" cy="246221"/>
                </a:xfrm>
                <a:prstGeom prst="rect">
                  <a:avLst/>
                </a:prstGeom>
                <a:noFill/>
              </p:spPr>
              <p:txBody>
                <a:bodyPr wrap="square" lIns="0" tIns="0" rIns="0" bIns="0" rtlCol="0">
                  <a:spAutoFit/>
                </a:bodyPr>
                <a:lstStyle/>
                <a:p>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→367</a:t>
                  </a:r>
                  <a:endParaRPr lang="zh-CN" altLang="en-US" sz="16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43" name="TextBox 40"/>
                <p:cNvSpPr txBox="1"/>
                <p:nvPr/>
              </p:nvSpPr>
              <p:spPr>
                <a:xfrm>
                  <a:off x="3114791" y="3658359"/>
                  <a:ext cx="1071570" cy="246221"/>
                </a:xfrm>
                <a:prstGeom prst="rect">
                  <a:avLst/>
                </a:prstGeom>
                <a:noFill/>
              </p:spPr>
              <p:txBody>
                <a:bodyPr wrap="square" lIns="0" tIns="0" rIns="0" bIns="0" rtlCol="0">
                  <a:spAutoFit/>
                </a:bodyPr>
                <a:lstStyle/>
                <a:p>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→167</a:t>
                  </a:r>
                  <a:endParaRPr lang="zh-CN" altLang="en-US" sz="16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44" name="TextBox 41"/>
                <p:cNvSpPr txBox="1"/>
                <p:nvPr/>
              </p:nvSpPr>
              <p:spPr>
                <a:xfrm>
                  <a:off x="3900609" y="3658359"/>
                  <a:ext cx="1071570" cy="246221"/>
                </a:xfrm>
                <a:prstGeom prst="rect">
                  <a:avLst/>
                </a:prstGeom>
                <a:noFill/>
              </p:spPr>
              <p:txBody>
                <a:bodyPr wrap="square" lIns="0" tIns="0" rIns="0" bIns="0" rtlCol="0">
                  <a:spAutoFit/>
                </a:bodyPr>
                <a:lstStyle/>
                <a:p>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→237</a:t>
                  </a:r>
                  <a:endParaRPr lang="zh-CN" altLang="en-US" sz="16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45" name="TextBox 42"/>
                <p:cNvSpPr txBox="1"/>
                <p:nvPr/>
              </p:nvSpPr>
              <p:spPr>
                <a:xfrm>
                  <a:off x="3114791" y="4658491"/>
                  <a:ext cx="1071570" cy="246221"/>
                </a:xfrm>
                <a:prstGeom prst="rect">
                  <a:avLst/>
                </a:prstGeom>
                <a:noFill/>
              </p:spPr>
              <p:txBody>
                <a:bodyPr wrap="square" lIns="0" tIns="0" rIns="0" bIns="0" rtlCol="0">
                  <a:spAutoFit/>
                </a:bodyPr>
                <a:lstStyle/>
                <a:p>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→239</a:t>
                  </a:r>
                  <a:endParaRPr lang="zh-CN" altLang="en-US" sz="16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46" name="TextBox 43"/>
                <p:cNvSpPr txBox="1"/>
                <p:nvPr/>
              </p:nvSpPr>
              <p:spPr>
                <a:xfrm>
                  <a:off x="3900609" y="4658491"/>
                  <a:ext cx="1071570" cy="246221"/>
                </a:xfrm>
                <a:prstGeom prst="rect">
                  <a:avLst/>
                </a:prstGeom>
                <a:noFill/>
              </p:spPr>
              <p:txBody>
                <a:bodyPr wrap="square" lIns="0" tIns="0" rIns="0" bIns="0" rtlCol="0">
                  <a:spAutoFit/>
                </a:bodyPr>
                <a:lstStyle/>
                <a:p>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→139</a:t>
                  </a:r>
                  <a:endParaRPr lang="zh-CN" altLang="en-US" sz="16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0" name="TextBox 44"/>
                <p:cNvSpPr txBox="1"/>
                <p:nvPr/>
              </p:nvSpPr>
              <p:spPr>
                <a:xfrm>
                  <a:off x="2257535" y="4158425"/>
                  <a:ext cx="1071570" cy="246221"/>
                </a:xfrm>
                <a:prstGeom prst="rect">
                  <a:avLst/>
                </a:prstGeom>
                <a:noFill/>
              </p:spPr>
              <p:txBody>
                <a:bodyPr wrap="square" lIns="0" tIns="0" rIns="0" bIns="0" rtlCol="0">
                  <a:spAutoFit/>
                </a:bodyPr>
                <a:lstStyle/>
                <a:p>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→138</a:t>
                  </a:r>
                  <a:endParaRPr lang="zh-CN" altLang="en-US" sz="16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1" name="TextBox 45"/>
                <p:cNvSpPr txBox="1"/>
                <p:nvPr/>
              </p:nvSpPr>
              <p:spPr>
                <a:xfrm>
                  <a:off x="2257535" y="3086855"/>
                  <a:ext cx="1071570" cy="246221"/>
                </a:xfrm>
                <a:prstGeom prst="rect">
                  <a:avLst/>
                </a:prstGeom>
                <a:noFill/>
              </p:spPr>
              <p:txBody>
                <a:bodyPr wrap="square" lIns="0" tIns="0" rIns="0" bIns="0" rtlCol="0">
                  <a:spAutoFit/>
                </a:bodyPr>
                <a:lstStyle/>
                <a:p>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→230</a:t>
                  </a:r>
                  <a:endParaRPr lang="zh-CN" altLang="en-US" sz="16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65" name="组合 64"/>
              <p:cNvGrpSpPr/>
              <p:nvPr/>
            </p:nvGrpSpPr>
            <p:grpSpPr>
              <a:xfrm>
                <a:off x="1687368" y="5712236"/>
                <a:ext cx="5157004" cy="235368"/>
                <a:chOff x="1606734" y="5709965"/>
                <a:chExt cx="7277152" cy="237398"/>
              </a:xfrm>
            </p:grpSpPr>
            <p:sp>
              <p:nvSpPr>
                <p:cNvPr id="52" name="TextBox 46"/>
                <p:cNvSpPr txBox="1"/>
                <p:nvPr/>
              </p:nvSpPr>
              <p:spPr>
                <a:xfrm>
                  <a:off x="1606734" y="5730061"/>
                  <a:ext cx="428628" cy="217302"/>
                </a:xfrm>
                <a:prstGeom prst="rect">
                  <a:avLst/>
                </a:prstGeom>
                <a:noFill/>
              </p:spPr>
              <p:txBody>
                <a:bodyPr wrap="square" lIns="0" tIns="0" rIns="0" bIns="0" rtlCol="0">
                  <a:spAutoFit/>
                </a:bodyPr>
                <a:lstStyle/>
                <a:p>
                  <a:r>
                    <a:rPr lang="en-US" altLang="zh-CN" sz="1400" b="1" i="1" dirty="0">
                      <a:solidFill>
                        <a:srgbClr val="525252"/>
                      </a:solidFill>
                      <a:latin typeface="Consolas" panose="020B0609020204030204" pitchFamily="49" charset="0"/>
                      <a:ea typeface="仿宋" panose="02010609060101010101" pitchFamily="49" charset="-122"/>
                      <a:cs typeface="Consolas" panose="020B0609020204030204" pitchFamily="49" charset="0"/>
                    </a:rPr>
                    <a:t>h</a:t>
                  </a:r>
                  <a:endParaRPr lang="zh-CN" altLang="en-US" sz="1400" b="1" i="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3" name="TextBox 47"/>
                <p:cNvSpPr txBox="1"/>
                <p:nvPr/>
              </p:nvSpPr>
              <p:spPr>
                <a:xfrm>
                  <a:off x="1954400" y="5730061"/>
                  <a:ext cx="1071570" cy="217302"/>
                </a:xfrm>
                <a:prstGeom prst="rect">
                  <a:avLst/>
                </a:prstGeom>
                <a:noFill/>
              </p:spPr>
              <p:txBody>
                <a:bodyPr wrap="square" lIns="0" tIns="0" rIns="0" bIns="0" rtlCol="0">
                  <a:spAutoFit/>
                </a:bodyPr>
                <a:lstStyle/>
                <a:p>
                  <a:r>
                    <a:rPr kumimoji="1" lang="en-US" altLang="zh-CN" sz="1400" b="1" dirty="0">
                      <a:solidFill>
                        <a:srgbClr val="525252"/>
                      </a:solidFill>
                      <a:latin typeface="Consolas" panose="020B0609020204030204" pitchFamily="49" charset="0"/>
                      <a:ea typeface="仿宋" panose="02010609060101010101" pitchFamily="49" charset="-122"/>
                      <a:cs typeface="Consolas" panose="020B0609020204030204" pitchFamily="49" charset="0"/>
                    </a:rPr>
                    <a:t>→230</a:t>
                  </a:r>
                  <a:endParaRPr lang="zh-CN" altLang="en-US" sz="14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4" name="TextBox 48"/>
                <p:cNvSpPr txBox="1"/>
                <p:nvPr/>
              </p:nvSpPr>
              <p:spPr>
                <a:xfrm>
                  <a:off x="2811656" y="5730061"/>
                  <a:ext cx="1071570" cy="217302"/>
                </a:xfrm>
                <a:prstGeom prst="rect">
                  <a:avLst/>
                </a:prstGeom>
                <a:noFill/>
              </p:spPr>
              <p:txBody>
                <a:bodyPr wrap="square" lIns="0" tIns="0" rIns="0" bIns="0" rtlCol="0">
                  <a:spAutoFit/>
                </a:bodyPr>
                <a:lstStyle/>
                <a:p>
                  <a:r>
                    <a:rPr kumimoji="1" lang="en-US" altLang="zh-CN" sz="1400" b="1" dirty="0">
                      <a:solidFill>
                        <a:srgbClr val="525252"/>
                      </a:solidFill>
                      <a:latin typeface="Consolas" panose="020B0609020204030204" pitchFamily="49" charset="0"/>
                      <a:ea typeface="仿宋" panose="02010609060101010101" pitchFamily="49" charset="-122"/>
                      <a:cs typeface="Consolas" panose="020B0609020204030204" pitchFamily="49" charset="0"/>
                    </a:rPr>
                    <a:t>→367</a:t>
                  </a:r>
                  <a:endParaRPr lang="zh-CN" altLang="en-US" sz="14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5" name="TextBox 49"/>
                <p:cNvSpPr txBox="1"/>
                <p:nvPr/>
              </p:nvSpPr>
              <p:spPr>
                <a:xfrm>
                  <a:off x="3668912" y="5730061"/>
                  <a:ext cx="1071570" cy="217302"/>
                </a:xfrm>
                <a:prstGeom prst="rect">
                  <a:avLst/>
                </a:prstGeom>
                <a:noFill/>
              </p:spPr>
              <p:txBody>
                <a:bodyPr wrap="square" lIns="0" tIns="0" rIns="0" bIns="0" rtlCol="0">
                  <a:spAutoFit/>
                </a:bodyPr>
                <a:lstStyle/>
                <a:p>
                  <a:r>
                    <a:rPr kumimoji="1" lang="en-US" altLang="zh-CN" sz="1400" b="1" dirty="0">
                      <a:solidFill>
                        <a:srgbClr val="525252"/>
                      </a:solidFill>
                      <a:latin typeface="Consolas" panose="020B0609020204030204" pitchFamily="49" charset="0"/>
                      <a:ea typeface="仿宋" panose="02010609060101010101" pitchFamily="49" charset="-122"/>
                      <a:cs typeface="Consolas" panose="020B0609020204030204" pitchFamily="49" charset="0"/>
                    </a:rPr>
                    <a:t>→167</a:t>
                  </a:r>
                  <a:endParaRPr lang="zh-CN" altLang="en-US" sz="14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6" name="TextBox 50"/>
                <p:cNvSpPr txBox="1"/>
                <p:nvPr/>
              </p:nvSpPr>
              <p:spPr>
                <a:xfrm>
                  <a:off x="4526168" y="5730061"/>
                  <a:ext cx="1071570" cy="217302"/>
                </a:xfrm>
                <a:prstGeom prst="rect">
                  <a:avLst/>
                </a:prstGeom>
                <a:noFill/>
              </p:spPr>
              <p:txBody>
                <a:bodyPr wrap="square" lIns="0" tIns="0" rIns="0" bIns="0" rtlCol="0">
                  <a:spAutoFit/>
                </a:bodyPr>
                <a:lstStyle/>
                <a:p>
                  <a:r>
                    <a:rPr kumimoji="1" lang="en-US" altLang="zh-CN" sz="1400" b="1" dirty="0">
                      <a:solidFill>
                        <a:srgbClr val="525252"/>
                      </a:solidFill>
                      <a:latin typeface="Consolas" panose="020B0609020204030204" pitchFamily="49" charset="0"/>
                      <a:ea typeface="仿宋" panose="02010609060101010101" pitchFamily="49" charset="-122"/>
                      <a:cs typeface="Consolas" panose="020B0609020204030204" pitchFamily="49" charset="0"/>
                    </a:rPr>
                    <a:t>→237</a:t>
                  </a:r>
                  <a:endParaRPr lang="zh-CN" altLang="en-US" sz="14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7" name="TextBox 51"/>
                <p:cNvSpPr txBox="1"/>
                <p:nvPr/>
              </p:nvSpPr>
              <p:spPr>
                <a:xfrm>
                  <a:off x="5383423" y="5730061"/>
                  <a:ext cx="1071570" cy="217302"/>
                </a:xfrm>
                <a:prstGeom prst="rect">
                  <a:avLst/>
                </a:prstGeom>
                <a:noFill/>
              </p:spPr>
              <p:txBody>
                <a:bodyPr wrap="square" lIns="0" tIns="0" rIns="0" bIns="0" rtlCol="0">
                  <a:spAutoFit/>
                </a:bodyPr>
                <a:lstStyle/>
                <a:p>
                  <a:r>
                    <a:rPr kumimoji="1" lang="en-US" altLang="zh-CN" sz="1400" b="1" dirty="0">
                      <a:solidFill>
                        <a:srgbClr val="525252"/>
                      </a:solidFill>
                      <a:latin typeface="Consolas" panose="020B0609020204030204" pitchFamily="49" charset="0"/>
                      <a:ea typeface="仿宋" panose="02010609060101010101" pitchFamily="49" charset="-122"/>
                      <a:cs typeface="Consolas" panose="020B0609020204030204" pitchFamily="49" charset="0"/>
                    </a:rPr>
                    <a:t>→138</a:t>
                  </a:r>
                  <a:endParaRPr lang="zh-CN" altLang="en-US" sz="14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8" name="TextBox 52"/>
                <p:cNvSpPr txBox="1"/>
                <p:nvPr/>
              </p:nvSpPr>
              <p:spPr>
                <a:xfrm>
                  <a:off x="6240680" y="5730061"/>
                  <a:ext cx="1071570" cy="217302"/>
                </a:xfrm>
                <a:prstGeom prst="rect">
                  <a:avLst/>
                </a:prstGeom>
                <a:noFill/>
              </p:spPr>
              <p:txBody>
                <a:bodyPr wrap="square" lIns="0" tIns="0" rIns="0" bIns="0" rtlCol="0">
                  <a:spAutoFit/>
                </a:bodyPr>
                <a:lstStyle/>
                <a:p>
                  <a:r>
                    <a:rPr kumimoji="1" lang="en-US" altLang="zh-CN" sz="1400" b="1" dirty="0">
                      <a:solidFill>
                        <a:srgbClr val="525252"/>
                      </a:solidFill>
                      <a:latin typeface="Consolas" panose="020B0609020204030204" pitchFamily="49" charset="0"/>
                      <a:ea typeface="仿宋" panose="02010609060101010101" pitchFamily="49" charset="-122"/>
                      <a:cs typeface="Consolas" panose="020B0609020204030204" pitchFamily="49" charset="0"/>
                    </a:rPr>
                    <a:t>→369</a:t>
                  </a:r>
                  <a:endParaRPr lang="zh-CN" altLang="en-US" sz="14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9" name="TextBox 53"/>
                <p:cNvSpPr txBox="1"/>
                <p:nvPr/>
              </p:nvSpPr>
              <p:spPr>
                <a:xfrm>
                  <a:off x="7097936" y="5730061"/>
                  <a:ext cx="1071570" cy="217302"/>
                </a:xfrm>
                <a:prstGeom prst="rect">
                  <a:avLst/>
                </a:prstGeom>
                <a:noFill/>
              </p:spPr>
              <p:txBody>
                <a:bodyPr wrap="square" lIns="0" tIns="0" rIns="0" bIns="0" rtlCol="0">
                  <a:spAutoFit/>
                </a:bodyPr>
                <a:lstStyle/>
                <a:p>
                  <a:r>
                    <a:rPr kumimoji="1" lang="en-US" altLang="zh-CN" sz="1400" b="1" dirty="0">
                      <a:solidFill>
                        <a:srgbClr val="525252"/>
                      </a:solidFill>
                      <a:latin typeface="Consolas" panose="020B0609020204030204" pitchFamily="49" charset="0"/>
                      <a:ea typeface="仿宋" panose="02010609060101010101" pitchFamily="49" charset="-122"/>
                      <a:cs typeface="Consolas" panose="020B0609020204030204" pitchFamily="49" charset="0"/>
                    </a:rPr>
                    <a:t>→239</a:t>
                  </a:r>
                  <a:endParaRPr lang="zh-CN" altLang="en-US" sz="14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60" name="TextBox 54"/>
                <p:cNvSpPr txBox="1"/>
                <p:nvPr/>
              </p:nvSpPr>
              <p:spPr>
                <a:xfrm>
                  <a:off x="7812316" y="5709965"/>
                  <a:ext cx="1071570" cy="217302"/>
                </a:xfrm>
                <a:prstGeom prst="rect">
                  <a:avLst/>
                </a:prstGeom>
                <a:noFill/>
              </p:spPr>
              <p:txBody>
                <a:bodyPr wrap="square" lIns="0" tIns="0" rIns="0" bIns="0" rtlCol="0">
                  <a:spAutoFit/>
                </a:bodyPr>
                <a:lstStyle/>
                <a:p>
                  <a:r>
                    <a:rPr kumimoji="1" lang="en-US" altLang="zh-CN" sz="1400" b="1" dirty="0">
                      <a:solidFill>
                        <a:srgbClr val="525252"/>
                      </a:solidFill>
                      <a:latin typeface="Consolas" panose="020B0609020204030204" pitchFamily="49" charset="0"/>
                      <a:ea typeface="仿宋" panose="02010609060101010101" pitchFamily="49" charset="-122"/>
                      <a:cs typeface="Consolas" panose="020B0609020204030204" pitchFamily="49" charset="0"/>
                    </a:rPr>
                    <a:t>→139</a:t>
                  </a:r>
                  <a:endParaRPr lang="zh-CN" altLang="en-US" sz="14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grpSp>
          <p:sp>
            <p:nvSpPr>
              <p:cNvPr id="61" name="TextBox 57"/>
              <p:cNvSpPr txBox="1"/>
              <p:nvPr/>
            </p:nvSpPr>
            <p:spPr>
              <a:xfrm>
                <a:off x="7034039" y="3702772"/>
                <a:ext cx="2214578" cy="369332"/>
              </a:xfrm>
              <a:prstGeom prst="rect">
                <a:avLst/>
              </a:prstGeom>
              <a:noFill/>
            </p:spPr>
            <p:txBody>
              <a:bodyPr wrap="square" rtlCol="0">
                <a:spAutoFit/>
              </a:bodyPr>
              <a:lstStyle/>
              <a:p>
                <a:pPr>
                  <a:lnSpc>
                    <a:spcPct val="100000"/>
                  </a:lnSpc>
                </a:pP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第</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1</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趟排序完毕</a:t>
                </a:r>
              </a:p>
            </p:txBody>
          </p:sp>
          <p:sp>
            <p:nvSpPr>
              <p:cNvPr id="70" name="文本框 69"/>
              <p:cNvSpPr txBox="1"/>
              <p:nvPr/>
            </p:nvSpPr>
            <p:spPr>
              <a:xfrm>
                <a:off x="7169896" y="4281475"/>
                <a:ext cx="3515979" cy="652743"/>
              </a:xfrm>
              <a:prstGeom prst="rect">
                <a:avLst/>
              </a:prstGeom>
              <a:noFill/>
              <a:ln w="19050">
                <a:solidFill>
                  <a:srgbClr val="525252"/>
                </a:solidFill>
                <a:prstDash val="dash"/>
              </a:ln>
            </p:spPr>
            <p:txBody>
              <a:bodyPr wrap="square">
                <a:spAutoFit/>
              </a:bodyPr>
              <a:lstStyle/>
              <a:p>
                <a:pPr marL="285750" indent="-285750" algn="l">
                  <a:lnSpc>
                    <a:spcPts val="2000"/>
                  </a:lnSpc>
                  <a:spcBef>
                    <a:spcPts val="600"/>
                  </a:spcBef>
                  <a:buFont typeface="Arial" panose="020B0604020202020204" pitchFamily="34" charset="0"/>
                  <a:buChar char="•"/>
                </a:pPr>
                <a:r>
                  <a:rPr lang="zh-CN" altLang="en-US" sz="1600" b="1" dirty="0">
                    <a:solidFill>
                      <a:srgbClr val="525252"/>
                    </a:solidFill>
                    <a:latin typeface="楷体" panose="02010609060101010101" pitchFamily="49" charset="-122"/>
                    <a:ea typeface="楷体" panose="02010609060101010101" pitchFamily="49" charset="-122"/>
                  </a:rPr>
                  <a:t>分配时是按一个一个元素进行的</a:t>
                </a:r>
              </a:p>
              <a:p>
                <a:pPr marL="285750" indent="-285750" algn="l">
                  <a:lnSpc>
                    <a:spcPts val="2000"/>
                  </a:lnSpc>
                  <a:spcBef>
                    <a:spcPts val="600"/>
                  </a:spcBef>
                  <a:buFont typeface="Arial" panose="020B0604020202020204" pitchFamily="34" charset="0"/>
                  <a:buChar char="•"/>
                </a:pPr>
                <a:r>
                  <a:rPr lang="zh-CN" altLang="en-US" sz="1600" b="1" dirty="0">
                    <a:solidFill>
                      <a:srgbClr val="525252"/>
                    </a:solidFill>
                    <a:latin typeface="楷体" panose="02010609060101010101" pitchFamily="49" charset="-122"/>
                    <a:ea typeface="楷体" panose="02010609060101010101" pitchFamily="49" charset="-122"/>
                  </a:rPr>
                  <a:t>收集时是按一个一个队列进行的</a:t>
                </a:r>
              </a:p>
            </p:txBody>
          </p:sp>
        </p:grpSp>
      </p:grpSp>
      <p:sp>
        <p:nvSpPr>
          <p:cNvPr id="84" name="文本框 83"/>
          <p:cNvSpPr txBox="1"/>
          <p:nvPr/>
        </p:nvSpPr>
        <p:spPr>
          <a:xfrm>
            <a:off x="1089752" y="149567"/>
            <a:ext cx="1925527"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9.6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基数排序</a:t>
            </a:r>
          </a:p>
        </p:txBody>
      </p:sp>
    </p:spTree>
    <p:extLst>
      <p:ext uri="{BB962C8B-B14F-4D97-AF65-F5344CB8AC3E}">
        <p14:creationId xmlns:p14="http://schemas.microsoft.com/office/powerpoint/2010/main" val="40048014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500"/>
                                        <p:tgtEl>
                                          <p:spTgt spid="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wipe(left)">
                                      <p:cBhvr>
                                        <p:cTn id="19" dur="500"/>
                                        <p:tgtEl>
                                          <p:spTgt spid="6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wipe(left)">
                                      <p:cBhvr>
                                        <p:cTn id="31"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5" grpId="0"/>
      <p:bldP spid="84"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2" cstate="print">
            <a:extLst>
              <a:ext uri="{28A0092B-C50C-407E-A947-70E740481C1C}">
                <a14:useLocalDpi xmlns:a14="http://schemas.microsoft.com/office/drawing/2010/main" val="0"/>
              </a:ext>
            </a:extLst>
          </a:blip>
          <a:srcRect r="7351" b="-600"/>
          <a:stretch>
            <a:fillRect/>
          </a:stretch>
        </p:blipFill>
        <p:spPr>
          <a:xfrm flipH="1">
            <a:off x="7992882" y="1610712"/>
            <a:ext cx="3914429" cy="4197289"/>
          </a:xfrm>
          <a:prstGeom prst="rect">
            <a:avLst/>
          </a:prstGeom>
        </p:spPr>
      </p:pic>
      <p:sp>
        <p:nvSpPr>
          <p:cNvPr id="15" name="Text Box 4"/>
          <p:cNvSpPr txBox="1">
            <a:spLocks noChangeArrowheads="1"/>
          </p:cNvSpPr>
          <p:nvPr/>
        </p:nvSpPr>
        <p:spPr bwMode="auto">
          <a:xfrm>
            <a:off x="1215189" y="2212053"/>
            <a:ext cx="4071966" cy="369332"/>
          </a:xfrm>
          <a:prstGeom prst="rect">
            <a:avLst/>
          </a:prstGeom>
          <a:noFill/>
          <a:ln w="9525">
            <a:noFill/>
            <a:miter lim="800000"/>
          </a:ln>
          <a:effectLst/>
        </p:spPr>
        <p:txBody>
          <a:bodyPr wrap="square">
            <a:spAutoFit/>
          </a:bodyPr>
          <a:lstStyle/>
          <a:p>
            <a:r>
              <a:rPr lang="en-US" altLang="zh-CN" b="1" dirty="0">
                <a:solidFill>
                  <a:srgbClr val="C0262E"/>
                </a:solidFill>
                <a:latin typeface="思源黑体 CN Medium" panose="020B0600000000000000" pitchFamily="34" charset="-122"/>
                <a:ea typeface="思源黑体 CN Medium" panose="020B0600000000000000" pitchFamily="34" charset="-122"/>
              </a:rPr>
              <a:t>2)</a:t>
            </a:r>
            <a:r>
              <a:rPr lang="zh-CN" altLang="en-US" b="1" dirty="0">
                <a:solidFill>
                  <a:srgbClr val="C0262E"/>
                </a:solidFill>
                <a:latin typeface="思源黑体 CN Medium" panose="020B0600000000000000" pitchFamily="34" charset="-122"/>
                <a:ea typeface="思源黑体 CN Medium" panose="020B0600000000000000" pitchFamily="34" charset="-122"/>
              </a:rPr>
              <a:t>进行第</a:t>
            </a:r>
            <a:r>
              <a:rPr lang="en-US" altLang="zh-CN" b="1" dirty="0">
                <a:solidFill>
                  <a:srgbClr val="C0262E"/>
                </a:solidFill>
                <a:latin typeface="思源黑体 CN Medium" panose="020B0600000000000000" pitchFamily="34" charset="-122"/>
                <a:ea typeface="思源黑体 CN Medium" panose="020B0600000000000000" pitchFamily="34" charset="-122"/>
              </a:rPr>
              <a:t>2</a:t>
            </a:r>
            <a:r>
              <a:rPr lang="zh-CN" altLang="en-US" b="1" dirty="0">
                <a:solidFill>
                  <a:srgbClr val="C0262E"/>
                </a:solidFill>
                <a:latin typeface="思源黑体 CN Medium" panose="020B0600000000000000" pitchFamily="34" charset="-122"/>
                <a:ea typeface="思源黑体 CN Medium" panose="020B0600000000000000" pitchFamily="34" charset="-122"/>
              </a:rPr>
              <a:t>次分配：按拾位</a:t>
            </a:r>
          </a:p>
        </p:txBody>
      </p:sp>
      <p:grpSp>
        <p:nvGrpSpPr>
          <p:cNvPr id="110" name="组合 109"/>
          <p:cNvGrpSpPr/>
          <p:nvPr/>
        </p:nvGrpSpPr>
        <p:grpSpPr>
          <a:xfrm>
            <a:off x="1253699" y="2770231"/>
            <a:ext cx="7288655" cy="2208221"/>
            <a:chOff x="1253699" y="2770231"/>
            <a:chExt cx="7288655" cy="2208221"/>
          </a:xfrm>
        </p:grpSpPr>
        <p:sp>
          <p:nvSpPr>
            <p:cNvPr id="61" name="TextBox 57"/>
            <p:cNvSpPr txBox="1"/>
            <p:nvPr/>
          </p:nvSpPr>
          <p:spPr>
            <a:xfrm>
              <a:off x="6327776" y="3701840"/>
              <a:ext cx="2214578" cy="369332"/>
            </a:xfrm>
            <a:prstGeom prst="rect">
              <a:avLst/>
            </a:prstGeom>
            <a:noFill/>
          </p:spPr>
          <p:txBody>
            <a:bodyPr wrap="square" rtlCol="0">
              <a:spAutoFit/>
            </a:bodyPr>
            <a:lstStyle/>
            <a:p>
              <a:pPr>
                <a:lnSpc>
                  <a:spcPct val="100000"/>
                </a:lnSpc>
              </a:pP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第</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2</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趟排序完毕</a:t>
              </a:r>
            </a:p>
          </p:txBody>
        </p:sp>
        <p:sp>
          <p:nvSpPr>
            <p:cNvPr id="67" name="右大括号 66"/>
            <p:cNvSpPr/>
            <p:nvPr/>
          </p:nvSpPr>
          <p:spPr>
            <a:xfrm>
              <a:off x="6137005" y="2770231"/>
              <a:ext cx="143566" cy="2141134"/>
            </a:xfrm>
            <a:prstGeom prst="rightBrace">
              <a:avLst>
                <a:gd name="adj1" fmla="val 35297"/>
                <a:gd name="adj2" fmla="val 49388"/>
              </a:avLst>
            </a:prstGeom>
            <a:ln w="19050">
              <a:solidFill>
                <a:srgbClr val="52525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Text Box 5"/>
            <p:cNvSpPr txBox="1">
              <a:spLocks noChangeArrowheads="1"/>
            </p:cNvSpPr>
            <p:nvPr/>
          </p:nvSpPr>
          <p:spPr bwMode="auto">
            <a:xfrm>
              <a:off x="1286150" y="4235256"/>
              <a:ext cx="1705916" cy="369332"/>
            </a:xfrm>
            <a:prstGeom prst="rect">
              <a:avLst/>
            </a:prstGeom>
            <a:noFill/>
            <a:ln w="9525">
              <a:noFill/>
              <a:miter lim="800000"/>
            </a:ln>
            <a:effectLst/>
          </p:spPr>
          <p:txBody>
            <a:bodyPr wrap="none">
              <a:spAutoFit/>
            </a:bodyPr>
            <a:lstStyle/>
            <a:p>
              <a:pPr algn="l">
                <a:lnSpc>
                  <a:spcPct val="100000"/>
                </a:lnSpc>
              </a:pPr>
              <a:r>
                <a:rPr kumimoji="1" lang="zh-CN" altLang="en-US" b="1" dirty="0">
                  <a:solidFill>
                    <a:srgbClr val="525252"/>
                  </a:solidFill>
                  <a:latin typeface="Consolas" panose="020B0609020204030204" pitchFamily="49" charset="0"/>
                  <a:ea typeface="仿宋" panose="02010609060101010101" pitchFamily="49" charset="-122"/>
                  <a:cs typeface="Consolas" panose="020B0609020204030204" pitchFamily="49" charset="0"/>
                </a:rPr>
                <a:t>进行第</a:t>
              </a:r>
              <a:r>
                <a:rPr kumimoji="1" lang="en-US" altLang="zh-CN" b="1" dirty="0">
                  <a:solidFill>
                    <a:srgbClr val="525252"/>
                  </a:solidFill>
                  <a:latin typeface="Consolas" panose="020B0609020204030204" pitchFamily="49" charset="0"/>
                  <a:ea typeface="仿宋" panose="02010609060101010101" pitchFamily="49" charset="-122"/>
                  <a:cs typeface="Consolas" panose="020B0609020204030204" pitchFamily="49" charset="0"/>
                </a:rPr>
                <a:t>2</a:t>
              </a:r>
              <a:r>
                <a:rPr kumimoji="1" lang="zh-CN" altLang="en-US" b="1" dirty="0">
                  <a:solidFill>
                    <a:srgbClr val="525252"/>
                  </a:solidFill>
                  <a:latin typeface="Consolas" panose="020B0609020204030204" pitchFamily="49" charset="0"/>
                  <a:ea typeface="仿宋" panose="02010609060101010101" pitchFamily="49" charset="-122"/>
                  <a:cs typeface="Consolas" panose="020B0609020204030204" pitchFamily="49" charset="0"/>
                </a:rPr>
                <a:t>次收集</a:t>
              </a:r>
            </a:p>
          </p:txBody>
        </p:sp>
        <p:grpSp>
          <p:nvGrpSpPr>
            <p:cNvPr id="85" name="组合 84"/>
            <p:cNvGrpSpPr/>
            <p:nvPr/>
          </p:nvGrpSpPr>
          <p:grpSpPr>
            <a:xfrm>
              <a:off x="1253699" y="2879643"/>
              <a:ext cx="4685333" cy="757707"/>
              <a:chOff x="1291326" y="2509151"/>
              <a:chExt cx="4685333" cy="757707"/>
            </a:xfrm>
          </p:grpSpPr>
          <p:sp>
            <p:nvSpPr>
              <p:cNvPr id="16" name="Rectangle 6"/>
              <p:cNvSpPr>
                <a:spLocks noChangeArrowheads="1"/>
              </p:cNvSpPr>
              <p:nvPr/>
            </p:nvSpPr>
            <p:spPr bwMode="auto">
              <a:xfrm>
                <a:off x="1291344" y="2556286"/>
                <a:ext cx="582211" cy="307777"/>
              </a:xfrm>
              <a:prstGeom prst="rect">
                <a:avLst/>
              </a:prstGeom>
              <a:noFill/>
              <a:ln w="9525">
                <a:noFill/>
                <a:miter lim="800000"/>
              </a:ln>
              <a:effectLst/>
            </p:spPr>
            <p:txBody>
              <a:bodyPr wrap="none">
                <a:spAutoFit/>
              </a:bodyPr>
              <a:lstStyle/>
              <a:p>
                <a:pPr algn="l">
                  <a:lnSpc>
                    <a:spcPct val="100000"/>
                  </a:lnSpc>
                </a:pPr>
                <a:r>
                  <a:rPr kumimoji="1" lang="en-US" altLang="zh-CN" sz="1400" b="1" i="1" dirty="0">
                    <a:solidFill>
                      <a:srgbClr val="525252"/>
                    </a:solidFill>
                    <a:latin typeface="Consolas" panose="020B0609020204030204" pitchFamily="49" charset="0"/>
                    <a:ea typeface="楷体" panose="02010609060101010101" pitchFamily="49" charset="-122"/>
                    <a:cs typeface="Consolas" panose="020B0609020204030204" pitchFamily="49" charset="0"/>
                  </a:rPr>
                  <a:t>f</a:t>
                </a:r>
                <a:r>
                  <a:rPr kumimoji="1" lang="en-US" altLang="zh-CN" sz="1400" b="1" dirty="0">
                    <a:solidFill>
                      <a:srgbClr val="525252"/>
                    </a:solidFill>
                    <a:latin typeface="Consolas" panose="020B0609020204030204" pitchFamily="49" charset="0"/>
                    <a:ea typeface="楷体" panose="02010609060101010101" pitchFamily="49" charset="-122"/>
                    <a:cs typeface="Consolas" panose="020B0609020204030204" pitchFamily="49" charset="0"/>
                  </a:rPr>
                  <a:t>[3]</a:t>
                </a:r>
              </a:p>
            </p:txBody>
          </p:sp>
          <p:sp>
            <p:nvSpPr>
              <p:cNvPr id="17" name="Rectangle 6"/>
              <p:cNvSpPr>
                <a:spLocks noChangeArrowheads="1"/>
              </p:cNvSpPr>
              <p:nvPr/>
            </p:nvSpPr>
            <p:spPr bwMode="auto">
              <a:xfrm>
                <a:off x="5195676" y="2509151"/>
                <a:ext cx="780983" cy="307777"/>
              </a:xfrm>
              <a:prstGeom prst="rect">
                <a:avLst/>
              </a:prstGeom>
              <a:noFill/>
              <a:ln w="9525">
                <a:noFill/>
                <a:miter lim="800000"/>
              </a:ln>
              <a:effectLst/>
            </p:spPr>
            <p:txBody>
              <a:bodyPr wrap="none">
                <a:spAutoFit/>
              </a:bodyPr>
              <a:lstStyle/>
              <a:p>
                <a:pPr algn="l">
                  <a:lnSpc>
                    <a:spcPct val="100000"/>
                  </a:lnSpc>
                </a:pPr>
                <a:r>
                  <a:rPr kumimoji="1" lang="en-US" altLang="zh-CN" sz="1400" b="1" dirty="0">
                    <a:solidFill>
                      <a:srgbClr val="525252"/>
                    </a:solidFill>
                    <a:latin typeface="Consolas" panose="020B0609020204030204" pitchFamily="49" charset="0"/>
                    <a:ea typeface="楷体" panose="02010609060101010101" pitchFamily="49" charset="-122"/>
                    <a:cs typeface="Consolas" panose="020B0609020204030204" pitchFamily="49" charset="0"/>
                  </a:rPr>
                  <a:t>← </a:t>
                </a:r>
                <a:r>
                  <a:rPr kumimoji="1" lang="en-US" altLang="zh-CN" sz="1400" b="1" i="1" dirty="0">
                    <a:solidFill>
                      <a:srgbClr val="525252"/>
                    </a:solidFill>
                    <a:latin typeface="Consolas" panose="020B0609020204030204" pitchFamily="49" charset="0"/>
                    <a:ea typeface="楷体" panose="02010609060101010101" pitchFamily="49" charset="-122"/>
                    <a:cs typeface="Consolas" panose="020B0609020204030204" pitchFamily="49" charset="0"/>
                  </a:rPr>
                  <a:t>r</a:t>
                </a:r>
                <a:r>
                  <a:rPr kumimoji="1" lang="en-US" altLang="zh-CN" sz="1400" b="1" dirty="0">
                    <a:solidFill>
                      <a:srgbClr val="525252"/>
                    </a:solidFill>
                    <a:latin typeface="Consolas" panose="020B0609020204030204" pitchFamily="49" charset="0"/>
                    <a:ea typeface="楷体" panose="02010609060101010101" pitchFamily="49" charset="-122"/>
                    <a:cs typeface="Consolas" panose="020B0609020204030204" pitchFamily="49" charset="0"/>
                  </a:rPr>
                  <a:t>[3]</a:t>
                </a:r>
              </a:p>
            </p:txBody>
          </p:sp>
          <p:sp>
            <p:nvSpPr>
              <p:cNvPr id="18" name="Rectangle 6"/>
              <p:cNvSpPr>
                <a:spLocks noChangeArrowheads="1"/>
              </p:cNvSpPr>
              <p:nvPr/>
            </p:nvSpPr>
            <p:spPr bwMode="auto">
              <a:xfrm>
                <a:off x="1291326" y="2959081"/>
                <a:ext cx="582211" cy="307777"/>
              </a:xfrm>
              <a:prstGeom prst="rect">
                <a:avLst/>
              </a:prstGeom>
              <a:noFill/>
              <a:ln w="9525">
                <a:noFill/>
                <a:miter lim="800000"/>
              </a:ln>
              <a:effectLst/>
            </p:spPr>
            <p:txBody>
              <a:bodyPr wrap="none">
                <a:spAutoFit/>
              </a:bodyPr>
              <a:lstStyle/>
              <a:p>
                <a:pPr algn="l">
                  <a:lnSpc>
                    <a:spcPct val="100000"/>
                  </a:lnSpc>
                </a:pPr>
                <a:r>
                  <a:rPr kumimoji="1" lang="en-US" altLang="zh-CN" sz="1400" b="1" i="1" dirty="0">
                    <a:solidFill>
                      <a:srgbClr val="525252"/>
                    </a:solidFill>
                    <a:latin typeface="Consolas" panose="020B0609020204030204" pitchFamily="49" charset="0"/>
                    <a:ea typeface="楷体" panose="02010609060101010101" pitchFamily="49" charset="-122"/>
                    <a:cs typeface="Consolas" panose="020B0609020204030204" pitchFamily="49" charset="0"/>
                  </a:rPr>
                  <a:t>f</a:t>
                </a:r>
                <a:r>
                  <a:rPr kumimoji="1" lang="en-US" altLang="zh-CN" sz="1400" b="1" dirty="0">
                    <a:solidFill>
                      <a:srgbClr val="525252"/>
                    </a:solidFill>
                    <a:latin typeface="Consolas" panose="020B0609020204030204" pitchFamily="49" charset="0"/>
                    <a:ea typeface="楷体" panose="02010609060101010101" pitchFamily="49" charset="-122"/>
                    <a:cs typeface="Consolas" panose="020B0609020204030204" pitchFamily="49" charset="0"/>
                  </a:rPr>
                  <a:t>[6]</a:t>
                </a:r>
              </a:p>
            </p:txBody>
          </p:sp>
          <p:sp>
            <p:nvSpPr>
              <p:cNvPr id="19" name="Rectangle 6"/>
              <p:cNvSpPr>
                <a:spLocks noChangeArrowheads="1"/>
              </p:cNvSpPr>
              <p:nvPr/>
            </p:nvSpPr>
            <p:spPr bwMode="auto">
              <a:xfrm>
                <a:off x="5195676" y="2930800"/>
                <a:ext cx="780983" cy="307777"/>
              </a:xfrm>
              <a:prstGeom prst="rect">
                <a:avLst/>
              </a:prstGeom>
              <a:noFill/>
              <a:ln w="9525">
                <a:noFill/>
                <a:miter lim="800000"/>
              </a:ln>
              <a:effectLst/>
            </p:spPr>
            <p:txBody>
              <a:bodyPr wrap="none">
                <a:spAutoFit/>
              </a:bodyPr>
              <a:lstStyle/>
              <a:p>
                <a:pPr algn="l">
                  <a:lnSpc>
                    <a:spcPct val="100000"/>
                  </a:lnSpc>
                </a:pPr>
                <a:r>
                  <a:rPr kumimoji="1" lang="en-US" altLang="zh-CN" sz="1400" b="1" dirty="0">
                    <a:solidFill>
                      <a:srgbClr val="525252"/>
                    </a:solidFill>
                    <a:latin typeface="Consolas" panose="020B0609020204030204" pitchFamily="49" charset="0"/>
                    <a:ea typeface="楷体" panose="02010609060101010101" pitchFamily="49" charset="-122"/>
                    <a:cs typeface="Consolas" panose="020B0609020204030204" pitchFamily="49" charset="0"/>
                  </a:rPr>
                  <a:t>← </a:t>
                </a:r>
                <a:r>
                  <a:rPr kumimoji="1" lang="en-US" altLang="zh-CN" sz="1400" b="1" i="1" dirty="0">
                    <a:solidFill>
                      <a:srgbClr val="525252"/>
                    </a:solidFill>
                    <a:latin typeface="Consolas" panose="020B0609020204030204" pitchFamily="49" charset="0"/>
                    <a:ea typeface="楷体" panose="02010609060101010101" pitchFamily="49" charset="-122"/>
                    <a:cs typeface="Consolas" panose="020B0609020204030204" pitchFamily="49" charset="0"/>
                  </a:rPr>
                  <a:t>r</a:t>
                </a:r>
                <a:r>
                  <a:rPr kumimoji="1" lang="en-US" altLang="zh-CN" sz="1400" b="1" dirty="0">
                    <a:solidFill>
                      <a:srgbClr val="525252"/>
                    </a:solidFill>
                    <a:latin typeface="Consolas" panose="020B0609020204030204" pitchFamily="49" charset="0"/>
                    <a:ea typeface="楷体" panose="02010609060101010101" pitchFamily="49" charset="-122"/>
                    <a:cs typeface="Consolas" panose="020B0609020204030204" pitchFamily="49" charset="0"/>
                  </a:rPr>
                  <a:t>[6]</a:t>
                </a:r>
              </a:p>
            </p:txBody>
          </p:sp>
          <p:sp>
            <p:nvSpPr>
              <p:cNvPr id="26" name="TextBox 22"/>
              <p:cNvSpPr txBox="1"/>
              <p:nvPr/>
            </p:nvSpPr>
            <p:spPr>
              <a:xfrm>
                <a:off x="1770581" y="2997352"/>
                <a:ext cx="798759" cy="215444"/>
              </a:xfrm>
              <a:prstGeom prst="rect">
                <a:avLst/>
              </a:prstGeom>
              <a:noFill/>
            </p:spPr>
            <p:txBody>
              <a:bodyPr wrap="square" lIns="0" tIns="0" rIns="0" bIns="0" rtlCol="0">
                <a:spAutoFit/>
              </a:bodyPr>
              <a:lstStyle/>
              <a:p>
                <a:pPr algn="l">
                  <a:lnSpc>
                    <a:spcPct val="100000"/>
                  </a:lnSpc>
                </a:pPr>
                <a:r>
                  <a:rPr kumimoji="1" lang="en-US" altLang="zh-CN" sz="1400" b="1" dirty="0">
                    <a:solidFill>
                      <a:srgbClr val="525252"/>
                    </a:solidFill>
                    <a:latin typeface="Consolas" panose="020B0609020204030204" pitchFamily="49" charset="0"/>
                    <a:ea typeface="楷体" panose="02010609060101010101" pitchFamily="49" charset="-122"/>
                    <a:cs typeface="Consolas" panose="020B0609020204030204" pitchFamily="49" charset="0"/>
                  </a:rPr>
                  <a:t>→367</a:t>
                </a:r>
                <a:endParaRPr lang="zh-CN" altLang="en-US" sz="1400" b="1" dirty="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7" name="TextBox 23"/>
              <p:cNvSpPr txBox="1"/>
              <p:nvPr/>
            </p:nvSpPr>
            <p:spPr>
              <a:xfrm>
                <a:off x="2409588" y="2997352"/>
                <a:ext cx="798759" cy="215444"/>
              </a:xfrm>
              <a:prstGeom prst="rect">
                <a:avLst/>
              </a:prstGeom>
              <a:noFill/>
            </p:spPr>
            <p:txBody>
              <a:bodyPr wrap="square" lIns="0" tIns="0" rIns="0" bIns="0" rtlCol="0">
                <a:spAutoFit/>
              </a:bodyPr>
              <a:lstStyle/>
              <a:p>
                <a:pPr algn="l">
                  <a:lnSpc>
                    <a:spcPct val="100000"/>
                  </a:lnSpc>
                </a:pPr>
                <a:r>
                  <a:rPr kumimoji="1" lang="en-US" altLang="zh-CN" sz="1400" b="1" dirty="0">
                    <a:solidFill>
                      <a:srgbClr val="525252"/>
                    </a:solidFill>
                    <a:latin typeface="Consolas" panose="020B0609020204030204" pitchFamily="49" charset="0"/>
                    <a:ea typeface="楷体" panose="02010609060101010101" pitchFamily="49" charset="-122"/>
                    <a:cs typeface="Consolas" panose="020B0609020204030204" pitchFamily="49" charset="0"/>
                  </a:rPr>
                  <a:t>→167</a:t>
                </a:r>
                <a:endParaRPr lang="zh-CN" altLang="en-US" sz="1400" b="1" dirty="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8" name="TextBox 24"/>
              <p:cNvSpPr txBox="1"/>
              <p:nvPr/>
            </p:nvSpPr>
            <p:spPr>
              <a:xfrm>
                <a:off x="3101845" y="2997352"/>
                <a:ext cx="798759" cy="215444"/>
              </a:xfrm>
              <a:prstGeom prst="rect">
                <a:avLst/>
              </a:prstGeom>
              <a:noFill/>
            </p:spPr>
            <p:txBody>
              <a:bodyPr wrap="square" lIns="0" tIns="0" rIns="0" bIns="0" rtlCol="0">
                <a:spAutoFit/>
              </a:bodyPr>
              <a:lstStyle/>
              <a:p>
                <a:pPr algn="l">
                  <a:lnSpc>
                    <a:spcPct val="100000"/>
                  </a:lnSpc>
                </a:pPr>
                <a:r>
                  <a:rPr kumimoji="1" lang="en-US" altLang="zh-CN" sz="1400" b="1" dirty="0">
                    <a:solidFill>
                      <a:srgbClr val="525252"/>
                    </a:solidFill>
                    <a:latin typeface="Consolas" panose="020B0609020204030204" pitchFamily="49" charset="0"/>
                    <a:ea typeface="楷体" panose="02010609060101010101" pitchFamily="49" charset="-122"/>
                    <a:cs typeface="Consolas" panose="020B0609020204030204" pitchFamily="49" charset="0"/>
                  </a:rPr>
                  <a:t>→369</a:t>
                </a:r>
                <a:endParaRPr lang="zh-CN" altLang="en-US" sz="1400" b="1" dirty="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9" name="TextBox 28"/>
              <p:cNvSpPr txBox="1"/>
              <p:nvPr/>
            </p:nvSpPr>
            <p:spPr>
              <a:xfrm>
                <a:off x="1770581" y="2571348"/>
                <a:ext cx="798759" cy="215444"/>
              </a:xfrm>
              <a:prstGeom prst="rect">
                <a:avLst/>
              </a:prstGeom>
              <a:noFill/>
            </p:spPr>
            <p:txBody>
              <a:bodyPr wrap="square" lIns="0" tIns="0" rIns="0" bIns="0" rtlCol="0">
                <a:spAutoFit/>
              </a:bodyPr>
              <a:lstStyle/>
              <a:p>
                <a:pPr algn="l">
                  <a:lnSpc>
                    <a:spcPct val="100000"/>
                  </a:lnSpc>
                </a:pPr>
                <a:r>
                  <a:rPr kumimoji="1" lang="en-US" altLang="zh-CN" sz="1400" b="1" dirty="0">
                    <a:solidFill>
                      <a:srgbClr val="525252"/>
                    </a:solidFill>
                    <a:latin typeface="Consolas" panose="020B0609020204030204" pitchFamily="49" charset="0"/>
                    <a:ea typeface="楷体" panose="02010609060101010101" pitchFamily="49" charset="-122"/>
                    <a:cs typeface="Consolas" panose="020B0609020204030204" pitchFamily="49" charset="0"/>
                  </a:rPr>
                  <a:t>→230</a:t>
                </a:r>
                <a:endParaRPr lang="zh-CN" altLang="en-US" sz="1400" b="1" dirty="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1" name="TextBox 31"/>
              <p:cNvSpPr txBox="1"/>
              <p:nvPr/>
            </p:nvSpPr>
            <p:spPr>
              <a:xfrm>
                <a:off x="2409588" y="2571348"/>
                <a:ext cx="798759" cy="215444"/>
              </a:xfrm>
              <a:prstGeom prst="rect">
                <a:avLst/>
              </a:prstGeom>
              <a:noFill/>
            </p:spPr>
            <p:txBody>
              <a:bodyPr wrap="square" lIns="0" tIns="0" rIns="0" bIns="0" rtlCol="0">
                <a:spAutoFit/>
              </a:bodyPr>
              <a:lstStyle/>
              <a:p>
                <a:pPr algn="l">
                  <a:lnSpc>
                    <a:spcPct val="100000"/>
                  </a:lnSpc>
                </a:pPr>
                <a:r>
                  <a:rPr kumimoji="1" lang="en-US" altLang="zh-CN" sz="1400" b="1" dirty="0">
                    <a:solidFill>
                      <a:srgbClr val="525252"/>
                    </a:solidFill>
                    <a:latin typeface="Consolas" panose="020B0609020204030204" pitchFamily="49" charset="0"/>
                    <a:ea typeface="楷体" panose="02010609060101010101" pitchFamily="49" charset="-122"/>
                    <a:cs typeface="Consolas" panose="020B0609020204030204" pitchFamily="49" charset="0"/>
                  </a:rPr>
                  <a:t>→237</a:t>
                </a:r>
                <a:endParaRPr lang="zh-CN" altLang="en-US" sz="1400" b="1" dirty="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2" name="TextBox 32"/>
              <p:cNvSpPr txBox="1"/>
              <p:nvPr/>
            </p:nvSpPr>
            <p:spPr>
              <a:xfrm>
                <a:off x="3101845" y="2571348"/>
                <a:ext cx="798759" cy="215444"/>
              </a:xfrm>
              <a:prstGeom prst="rect">
                <a:avLst/>
              </a:prstGeom>
              <a:noFill/>
            </p:spPr>
            <p:txBody>
              <a:bodyPr wrap="square" lIns="0" tIns="0" rIns="0" bIns="0" rtlCol="0">
                <a:spAutoFit/>
              </a:bodyPr>
              <a:lstStyle/>
              <a:p>
                <a:pPr algn="l">
                  <a:lnSpc>
                    <a:spcPct val="100000"/>
                  </a:lnSpc>
                </a:pPr>
                <a:r>
                  <a:rPr kumimoji="1" lang="en-US" altLang="zh-CN" sz="1400" b="1" dirty="0">
                    <a:solidFill>
                      <a:srgbClr val="525252"/>
                    </a:solidFill>
                    <a:latin typeface="Consolas" panose="020B0609020204030204" pitchFamily="49" charset="0"/>
                    <a:ea typeface="楷体" panose="02010609060101010101" pitchFamily="49" charset="-122"/>
                    <a:cs typeface="Consolas" panose="020B0609020204030204" pitchFamily="49" charset="0"/>
                  </a:rPr>
                  <a:t>→138</a:t>
                </a:r>
                <a:endParaRPr lang="zh-CN" altLang="en-US" sz="1400" b="1" dirty="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3" name="TextBox 33"/>
              <p:cNvSpPr txBox="1"/>
              <p:nvPr/>
            </p:nvSpPr>
            <p:spPr>
              <a:xfrm>
                <a:off x="4433109" y="2571348"/>
                <a:ext cx="798759" cy="215444"/>
              </a:xfrm>
              <a:prstGeom prst="rect">
                <a:avLst/>
              </a:prstGeom>
              <a:noFill/>
            </p:spPr>
            <p:txBody>
              <a:bodyPr wrap="square" lIns="0" tIns="0" rIns="0" bIns="0" rtlCol="0">
                <a:spAutoFit/>
              </a:bodyPr>
              <a:lstStyle/>
              <a:p>
                <a:pPr algn="l">
                  <a:lnSpc>
                    <a:spcPct val="100000"/>
                  </a:lnSpc>
                </a:pPr>
                <a:r>
                  <a:rPr kumimoji="1" lang="en-US" altLang="zh-CN" sz="1400" b="1" dirty="0">
                    <a:solidFill>
                      <a:srgbClr val="525252"/>
                    </a:solidFill>
                    <a:latin typeface="Consolas" panose="020B0609020204030204" pitchFamily="49" charset="0"/>
                    <a:ea typeface="楷体" panose="02010609060101010101" pitchFamily="49" charset="-122"/>
                    <a:cs typeface="Consolas" panose="020B0609020204030204" pitchFamily="49" charset="0"/>
                  </a:rPr>
                  <a:t>→139</a:t>
                </a:r>
                <a:endParaRPr lang="zh-CN" altLang="en-US" sz="1400" b="1" dirty="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6" name="TextBox 34"/>
              <p:cNvSpPr txBox="1"/>
              <p:nvPr/>
            </p:nvSpPr>
            <p:spPr>
              <a:xfrm>
                <a:off x="3794103" y="2571348"/>
                <a:ext cx="798759" cy="215444"/>
              </a:xfrm>
              <a:prstGeom prst="rect">
                <a:avLst/>
              </a:prstGeom>
              <a:noFill/>
            </p:spPr>
            <p:txBody>
              <a:bodyPr wrap="square" lIns="0" tIns="0" rIns="0" bIns="0" rtlCol="0">
                <a:spAutoFit/>
              </a:bodyPr>
              <a:lstStyle/>
              <a:p>
                <a:pPr algn="l">
                  <a:lnSpc>
                    <a:spcPct val="100000"/>
                  </a:lnSpc>
                </a:pPr>
                <a:r>
                  <a:rPr kumimoji="1" lang="en-US" altLang="zh-CN" sz="1400" b="1" dirty="0">
                    <a:solidFill>
                      <a:srgbClr val="525252"/>
                    </a:solidFill>
                    <a:latin typeface="Consolas" panose="020B0609020204030204" pitchFamily="49" charset="0"/>
                    <a:ea typeface="楷体" panose="02010609060101010101" pitchFamily="49" charset="-122"/>
                    <a:cs typeface="Consolas" panose="020B0609020204030204" pitchFamily="49" charset="0"/>
                  </a:rPr>
                  <a:t>→239</a:t>
                </a:r>
                <a:endParaRPr lang="zh-CN" altLang="en-US" sz="1400" b="1" dirty="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grpSp>
          <p:nvGrpSpPr>
            <p:cNvPr id="86" name="组合 85"/>
            <p:cNvGrpSpPr/>
            <p:nvPr/>
          </p:nvGrpSpPr>
          <p:grpSpPr>
            <a:xfrm>
              <a:off x="1418612" y="4609121"/>
              <a:ext cx="4810119" cy="369331"/>
              <a:chOff x="1025073" y="4115615"/>
              <a:chExt cx="5743962" cy="215444"/>
            </a:xfrm>
          </p:grpSpPr>
          <p:sp>
            <p:nvSpPr>
              <p:cNvPr id="30" name="TextBox 29"/>
              <p:cNvSpPr txBox="1"/>
              <p:nvPr/>
            </p:nvSpPr>
            <p:spPr>
              <a:xfrm>
                <a:off x="1025073" y="4115615"/>
                <a:ext cx="319503" cy="215444"/>
              </a:xfrm>
              <a:prstGeom prst="rect">
                <a:avLst/>
              </a:prstGeom>
              <a:noFill/>
            </p:spPr>
            <p:txBody>
              <a:bodyPr wrap="square" lIns="0" tIns="0" rIns="0" bIns="0" rtlCol="0">
                <a:spAutoFit/>
              </a:bodyPr>
              <a:lstStyle/>
              <a:p>
                <a:pPr algn="l">
                  <a:lnSpc>
                    <a:spcPct val="100000"/>
                  </a:lnSpc>
                </a:pPr>
                <a:r>
                  <a:rPr lang="en-US" altLang="zh-CN" sz="1400" b="1" i="1" dirty="0">
                    <a:solidFill>
                      <a:srgbClr val="525252"/>
                    </a:solidFill>
                    <a:latin typeface="楷体" panose="02010609060101010101" pitchFamily="49" charset="-122"/>
                    <a:ea typeface="楷体" panose="02010609060101010101" pitchFamily="49" charset="-122"/>
                    <a:cs typeface="Consolas" panose="020B0609020204030204" pitchFamily="49" charset="0"/>
                  </a:rPr>
                  <a:t>h</a:t>
                </a:r>
                <a:endParaRPr lang="zh-CN" altLang="en-US" sz="1400" b="1" i="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0" name="TextBox 52"/>
              <p:cNvSpPr txBox="1"/>
              <p:nvPr/>
            </p:nvSpPr>
            <p:spPr>
              <a:xfrm>
                <a:off x="1337477" y="4115615"/>
                <a:ext cx="798759" cy="215444"/>
              </a:xfrm>
              <a:prstGeom prst="rect">
                <a:avLst/>
              </a:prstGeom>
              <a:noFill/>
            </p:spPr>
            <p:txBody>
              <a:bodyPr wrap="square" lIns="0" tIns="0" rIns="0" bIns="0" rtlCol="0">
                <a:spAutoFit/>
              </a:bodyPr>
              <a:lstStyle/>
              <a:p>
                <a:pPr algn="l">
                  <a:lnSpc>
                    <a:spcPct val="100000"/>
                  </a:lnSpc>
                </a:pPr>
                <a:r>
                  <a:rPr kumimoji="1" lang="en-US" altLang="zh-CN" sz="1400" b="1" dirty="0">
                    <a:solidFill>
                      <a:srgbClr val="525252"/>
                    </a:solidFill>
                    <a:latin typeface="楷体" panose="02010609060101010101" pitchFamily="49" charset="-122"/>
                    <a:ea typeface="楷体" panose="02010609060101010101" pitchFamily="49" charset="-122"/>
                    <a:cs typeface="Consolas" panose="020B0609020204030204" pitchFamily="49" charset="0"/>
                  </a:rPr>
                  <a:t>→230</a:t>
                </a:r>
                <a:endParaRPr lang="zh-CN" altLang="en-US" sz="14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41" name="TextBox 53"/>
              <p:cNvSpPr txBox="1"/>
              <p:nvPr/>
            </p:nvSpPr>
            <p:spPr>
              <a:xfrm>
                <a:off x="1976484" y="4115615"/>
                <a:ext cx="798759" cy="215444"/>
              </a:xfrm>
              <a:prstGeom prst="rect">
                <a:avLst/>
              </a:prstGeom>
              <a:noFill/>
            </p:spPr>
            <p:txBody>
              <a:bodyPr wrap="square" lIns="0" tIns="0" rIns="0" bIns="0" rtlCol="0">
                <a:spAutoFit/>
              </a:bodyPr>
              <a:lstStyle/>
              <a:p>
                <a:pPr algn="l">
                  <a:lnSpc>
                    <a:spcPct val="100000"/>
                  </a:lnSpc>
                </a:pPr>
                <a:r>
                  <a:rPr kumimoji="1" lang="en-US" altLang="zh-CN" sz="1400" b="1" dirty="0">
                    <a:solidFill>
                      <a:srgbClr val="525252"/>
                    </a:solidFill>
                    <a:latin typeface="楷体" panose="02010609060101010101" pitchFamily="49" charset="-122"/>
                    <a:ea typeface="楷体" panose="02010609060101010101" pitchFamily="49" charset="-122"/>
                    <a:cs typeface="Consolas" panose="020B0609020204030204" pitchFamily="49" charset="0"/>
                  </a:rPr>
                  <a:t>→237</a:t>
                </a:r>
                <a:endParaRPr lang="zh-CN" altLang="en-US" sz="14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62" name="TextBox 54"/>
              <p:cNvSpPr txBox="1"/>
              <p:nvPr/>
            </p:nvSpPr>
            <p:spPr>
              <a:xfrm>
                <a:off x="2668741" y="4115615"/>
                <a:ext cx="798759" cy="215444"/>
              </a:xfrm>
              <a:prstGeom prst="rect">
                <a:avLst/>
              </a:prstGeom>
              <a:noFill/>
            </p:spPr>
            <p:txBody>
              <a:bodyPr wrap="square" lIns="0" tIns="0" rIns="0" bIns="0" rtlCol="0">
                <a:spAutoFit/>
              </a:bodyPr>
              <a:lstStyle/>
              <a:p>
                <a:pPr algn="l">
                  <a:lnSpc>
                    <a:spcPct val="100000"/>
                  </a:lnSpc>
                </a:pPr>
                <a:r>
                  <a:rPr kumimoji="1" lang="en-US" altLang="zh-CN" sz="1400" b="1" dirty="0">
                    <a:solidFill>
                      <a:srgbClr val="525252"/>
                    </a:solidFill>
                    <a:latin typeface="楷体" panose="02010609060101010101" pitchFamily="49" charset="-122"/>
                    <a:ea typeface="楷体" panose="02010609060101010101" pitchFamily="49" charset="-122"/>
                    <a:cs typeface="Consolas" panose="020B0609020204030204" pitchFamily="49" charset="0"/>
                  </a:rPr>
                  <a:t>→138</a:t>
                </a:r>
                <a:endParaRPr lang="zh-CN" altLang="en-US" sz="14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64" name="TextBox 55"/>
              <p:cNvSpPr txBox="1"/>
              <p:nvPr/>
            </p:nvSpPr>
            <p:spPr>
              <a:xfrm>
                <a:off x="4000005" y="4115615"/>
                <a:ext cx="798759" cy="215444"/>
              </a:xfrm>
              <a:prstGeom prst="rect">
                <a:avLst/>
              </a:prstGeom>
              <a:noFill/>
            </p:spPr>
            <p:txBody>
              <a:bodyPr wrap="square" lIns="0" tIns="0" rIns="0" bIns="0" rtlCol="0">
                <a:spAutoFit/>
              </a:bodyPr>
              <a:lstStyle/>
              <a:p>
                <a:pPr algn="l">
                  <a:lnSpc>
                    <a:spcPct val="100000"/>
                  </a:lnSpc>
                </a:pPr>
                <a:r>
                  <a:rPr kumimoji="1" lang="en-US" altLang="zh-CN" sz="1400" b="1" dirty="0">
                    <a:solidFill>
                      <a:srgbClr val="525252"/>
                    </a:solidFill>
                    <a:latin typeface="楷体" panose="02010609060101010101" pitchFamily="49" charset="-122"/>
                    <a:ea typeface="楷体" panose="02010609060101010101" pitchFamily="49" charset="-122"/>
                    <a:cs typeface="Consolas" panose="020B0609020204030204" pitchFamily="49" charset="0"/>
                  </a:rPr>
                  <a:t>→139</a:t>
                </a:r>
                <a:endParaRPr lang="zh-CN" altLang="en-US" sz="14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69" name="TextBox 56"/>
              <p:cNvSpPr txBox="1"/>
              <p:nvPr/>
            </p:nvSpPr>
            <p:spPr>
              <a:xfrm>
                <a:off x="3360999" y="4115615"/>
                <a:ext cx="798759" cy="215444"/>
              </a:xfrm>
              <a:prstGeom prst="rect">
                <a:avLst/>
              </a:prstGeom>
              <a:noFill/>
            </p:spPr>
            <p:txBody>
              <a:bodyPr wrap="square" lIns="0" tIns="0" rIns="0" bIns="0" rtlCol="0">
                <a:spAutoFit/>
              </a:bodyPr>
              <a:lstStyle/>
              <a:p>
                <a:pPr algn="l">
                  <a:lnSpc>
                    <a:spcPct val="100000"/>
                  </a:lnSpc>
                </a:pPr>
                <a:r>
                  <a:rPr kumimoji="1" lang="en-US" altLang="zh-CN" sz="1400" b="1" dirty="0">
                    <a:solidFill>
                      <a:srgbClr val="525252"/>
                    </a:solidFill>
                    <a:latin typeface="楷体" panose="02010609060101010101" pitchFamily="49" charset="-122"/>
                    <a:ea typeface="楷体" panose="02010609060101010101" pitchFamily="49" charset="-122"/>
                    <a:cs typeface="Consolas" panose="020B0609020204030204" pitchFamily="49" charset="0"/>
                  </a:rPr>
                  <a:t>→239</a:t>
                </a:r>
                <a:endParaRPr lang="zh-CN" altLang="en-US" sz="14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81" name="TextBox 57"/>
              <p:cNvSpPr txBox="1"/>
              <p:nvPr/>
            </p:nvSpPr>
            <p:spPr>
              <a:xfrm>
                <a:off x="4639012" y="4115615"/>
                <a:ext cx="798759" cy="215444"/>
              </a:xfrm>
              <a:prstGeom prst="rect">
                <a:avLst/>
              </a:prstGeom>
              <a:noFill/>
            </p:spPr>
            <p:txBody>
              <a:bodyPr wrap="square" lIns="0" tIns="0" rIns="0" bIns="0" rtlCol="0">
                <a:spAutoFit/>
              </a:bodyPr>
              <a:lstStyle/>
              <a:p>
                <a:pPr algn="l">
                  <a:lnSpc>
                    <a:spcPct val="100000"/>
                  </a:lnSpc>
                </a:pPr>
                <a:r>
                  <a:rPr kumimoji="1" lang="en-US" altLang="zh-CN" sz="1400" b="1" dirty="0">
                    <a:solidFill>
                      <a:srgbClr val="525252"/>
                    </a:solidFill>
                    <a:latin typeface="楷体" panose="02010609060101010101" pitchFamily="49" charset="-122"/>
                    <a:ea typeface="楷体" panose="02010609060101010101" pitchFamily="49" charset="-122"/>
                    <a:cs typeface="Consolas" panose="020B0609020204030204" pitchFamily="49" charset="0"/>
                  </a:rPr>
                  <a:t>→367</a:t>
                </a:r>
                <a:endParaRPr lang="zh-CN" altLang="en-US" sz="14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82" name="TextBox 58"/>
              <p:cNvSpPr txBox="1"/>
              <p:nvPr/>
            </p:nvSpPr>
            <p:spPr>
              <a:xfrm>
                <a:off x="5278019" y="4115615"/>
                <a:ext cx="798759" cy="215444"/>
              </a:xfrm>
              <a:prstGeom prst="rect">
                <a:avLst/>
              </a:prstGeom>
              <a:noFill/>
            </p:spPr>
            <p:txBody>
              <a:bodyPr wrap="square" lIns="0" tIns="0" rIns="0" bIns="0" rtlCol="0">
                <a:spAutoFit/>
              </a:bodyPr>
              <a:lstStyle/>
              <a:p>
                <a:pPr algn="l">
                  <a:lnSpc>
                    <a:spcPct val="100000"/>
                  </a:lnSpc>
                </a:pPr>
                <a:r>
                  <a:rPr kumimoji="1" lang="en-US" altLang="zh-CN" sz="1400" b="1" dirty="0">
                    <a:solidFill>
                      <a:srgbClr val="525252"/>
                    </a:solidFill>
                    <a:latin typeface="楷体" panose="02010609060101010101" pitchFamily="49" charset="-122"/>
                    <a:ea typeface="楷体" panose="02010609060101010101" pitchFamily="49" charset="-122"/>
                    <a:cs typeface="Consolas" panose="020B0609020204030204" pitchFamily="49" charset="0"/>
                  </a:rPr>
                  <a:t>→167</a:t>
                </a:r>
                <a:endParaRPr lang="zh-CN" altLang="en-US" sz="14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83" name="TextBox 59"/>
              <p:cNvSpPr txBox="1"/>
              <p:nvPr/>
            </p:nvSpPr>
            <p:spPr>
              <a:xfrm>
                <a:off x="5970276" y="4115615"/>
                <a:ext cx="798759" cy="215444"/>
              </a:xfrm>
              <a:prstGeom prst="rect">
                <a:avLst/>
              </a:prstGeom>
              <a:noFill/>
            </p:spPr>
            <p:txBody>
              <a:bodyPr wrap="square" lIns="0" tIns="0" rIns="0" bIns="0" rtlCol="0">
                <a:spAutoFit/>
              </a:bodyPr>
              <a:lstStyle/>
              <a:p>
                <a:pPr algn="l">
                  <a:lnSpc>
                    <a:spcPct val="100000"/>
                  </a:lnSpc>
                </a:pPr>
                <a:r>
                  <a:rPr kumimoji="1" lang="en-US" altLang="zh-CN" sz="1400" b="1" dirty="0">
                    <a:solidFill>
                      <a:srgbClr val="525252"/>
                    </a:solidFill>
                    <a:latin typeface="楷体" panose="02010609060101010101" pitchFamily="49" charset="-122"/>
                    <a:ea typeface="楷体" panose="02010609060101010101" pitchFamily="49" charset="-122"/>
                    <a:cs typeface="Consolas" panose="020B0609020204030204" pitchFamily="49" charset="0"/>
                  </a:rPr>
                  <a:t>→369</a:t>
                </a:r>
                <a:endParaRPr lang="zh-CN" altLang="en-US" sz="1400" b="1" dirty="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grpSp>
      <p:grpSp>
        <p:nvGrpSpPr>
          <p:cNvPr id="99" name="组合 98"/>
          <p:cNvGrpSpPr/>
          <p:nvPr/>
        </p:nvGrpSpPr>
        <p:grpSpPr>
          <a:xfrm>
            <a:off x="1315615" y="1713977"/>
            <a:ext cx="4821389" cy="246221"/>
            <a:chOff x="714348" y="559338"/>
            <a:chExt cx="7358114" cy="196634"/>
          </a:xfrm>
        </p:grpSpPr>
        <p:sp>
          <p:nvSpPr>
            <p:cNvPr id="100" name="TextBox 43"/>
            <p:cNvSpPr txBox="1"/>
            <p:nvPr/>
          </p:nvSpPr>
          <p:spPr>
            <a:xfrm>
              <a:off x="714348" y="559338"/>
              <a:ext cx="428628" cy="196634"/>
            </a:xfrm>
            <a:prstGeom prst="rect">
              <a:avLst/>
            </a:prstGeom>
            <a:noFill/>
          </p:spPr>
          <p:txBody>
            <a:bodyPr wrap="square" lIns="0" tIns="0" rIns="0" bIns="0" rtlCol="0">
              <a:spAutoFit/>
            </a:bodyPr>
            <a:lstStyle/>
            <a:p>
              <a:pPr algn="l">
                <a:lnSpc>
                  <a:spcPct val="100000"/>
                </a:lnSpc>
              </a:pPr>
              <a:r>
                <a:rPr lang="en-US" altLang="zh-CN" sz="1600" b="1" i="1" dirty="0">
                  <a:solidFill>
                    <a:srgbClr val="525252"/>
                  </a:solidFill>
                  <a:latin typeface="Consolas" panose="020B0609020204030204" pitchFamily="49" charset="0"/>
                  <a:ea typeface="仿宋" panose="02010609060101010101" pitchFamily="49" charset="-122"/>
                  <a:cs typeface="Consolas" panose="020B0609020204030204" pitchFamily="49" charset="0"/>
                </a:rPr>
                <a:t>h</a:t>
              </a:r>
              <a:endParaRPr lang="zh-CN" altLang="en-US" sz="1600" b="1" i="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101" name="TextBox 44"/>
            <p:cNvSpPr txBox="1"/>
            <p:nvPr/>
          </p:nvSpPr>
          <p:spPr>
            <a:xfrm>
              <a:off x="1062015" y="559338"/>
              <a:ext cx="1071570" cy="196634"/>
            </a:xfrm>
            <a:prstGeom prst="rect">
              <a:avLst/>
            </a:prstGeom>
            <a:noFill/>
          </p:spPr>
          <p:txBody>
            <a:bodyPr wrap="square" lIns="0" tIns="0" rIns="0" bIns="0" rtlCol="0">
              <a:spAutoFit/>
            </a:bodyPr>
            <a:lstStyle/>
            <a:p>
              <a:pPr algn="l">
                <a:lnSpc>
                  <a:spcPct val="100000"/>
                </a:lnSpc>
              </a:pP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→230</a:t>
              </a:r>
              <a:endParaRPr lang="zh-CN" altLang="en-US" sz="16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102" name="TextBox 45"/>
            <p:cNvSpPr txBox="1"/>
            <p:nvPr/>
          </p:nvSpPr>
          <p:spPr>
            <a:xfrm>
              <a:off x="1847834" y="559338"/>
              <a:ext cx="1071570" cy="196634"/>
            </a:xfrm>
            <a:prstGeom prst="rect">
              <a:avLst/>
            </a:prstGeom>
            <a:noFill/>
          </p:spPr>
          <p:txBody>
            <a:bodyPr wrap="square" lIns="0" tIns="0" rIns="0" bIns="0" rtlCol="0">
              <a:spAutoFit/>
            </a:bodyPr>
            <a:lstStyle/>
            <a:p>
              <a:pPr algn="l">
                <a:lnSpc>
                  <a:spcPct val="100000"/>
                </a:lnSpc>
              </a:pP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→367</a:t>
              </a:r>
              <a:endParaRPr lang="zh-CN" altLang="en-US" sz="16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103" name="TextBox 46"/>
            <p:cNvSpPr txBox="1"/>
            <p:nvPr/>
          </p:nvSpPr>
          <p:spPr>
            <a:xfrm>
              <a:off x="2714612" y="559338"/>
              <a:ext cx="1071570" cy="196634"/>
            </a:xfrm>
            <a:prstGeom prst="rect">
              <a:avLst/>
            </a:prstGeom>
            <a:noFill/>
          </p:spPr>
          <p:txBody>
            <a:bodyPr wrap="square" lIns="0" tIns="0" rIns="0" bIns="0" rtlCol="0">
              <a:spAutoFit/>
            </a:bodyPr>
            <a:lstStyle/>
            <a:p>
              <a:pPr algn="l">
                <a:lnSpc>
                  <a:spcPct val="100000"/>
                </a:lnSpc>
              </a:pP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→167</a:t>
              </a:r>
              <a:endParaRPr lang="zh-CN" altLang="en-US" sz="16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104" name="TextBox 47"/>
            <p:cNvSpPr txBox="1"/>
            <p:nvPr/>
          </p:nvSpPr>
          <p:spPr>
            <a:xfrm>
              <a:off x="3571867" y="559338"/>
              <a:ext cx="1071570" cy="196634"/>
            </a:xfrm>
            <a:prstGeom prst="rect">
              <a:avLst/>
            </a:prstGeom>
            <a:noFill/>
          </p:spPr>
          <p:txBody>
            <a:bodyPr wrap="square" lIns="0" tIns="0" rIns="0" bIns="0" rtlCol="0">
              <a:spAutoFit/>
            </a:bodyPr>
            <a:lstStyle/>
            <a:p>
              <a:pPr algn="l">
                <a:lnSpc>
                  <a:spcPct val="100000"/>
                </a:lnSpc>
              </a:pP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→237</a:t>
              </a:r>
              <a:endParaRPr lang="zh-CN" altLang="en-US" sz="16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105" name="TextBox 48"/>
            <p:cNvSpPr txBox="1"/>
            <p:nvPr/>
          </p:nvSpPr>
          <p:spPr>
            <a:xfrm>
              <a:off x="4429124" y="559338"/>
              <a:ext cx="1071570" cy="196634"/>
            </a:xfrm>
            <a:prstGeom prst="rect">
              <a:avLst/>
            </a:prstGeom>
            <a:noFill/>
          </p:spPr>
          <p:txBody>
            <a:bodyPr wrap="square" lIns="0" tIns="0" rIns="0" bIns="0" rtlCol="0">
              <a:spAutoFit/>
            </a:bodyPr>
            <a:lstStyle/>
            <a:p>
              <a:pPr algn="l">
                <a:lnSpc>
                  <a:spcPct val="100000"/>
                </a:lnSpc>
              </a:pP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→138</a:t>
              </a:r>
              <a:endParaRPr lang="zh-CN" altLang="en-US" sz="16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106" name="TextBox 49"/>
            <p:cNvSpPr txBox="1"/>
            <p:nvPr/>
          </p:nvSpPr>
          <p:spPr>
            <a:xfrm>
              <a:off x="5286381" y="559338"/>
              <a:ext cx="1071570" cy="196634"/>
            </a:xfrm>
            <a:prstGeom prst="rect">
              <a:avLst/>
            </a:prstGeom>
            <a:noFill/>
          </p:spPr>
          <p:txBody>
            <a:bodyPr wrap="square" lIns="0" tIns="0" rIns="0" bIns="0" rtlCol="0">
              <a:spAutoFit/>
            </a:bodyPr>
            <a:lstStyle/>
            <a:p>
              <a:pPr algn="l">
                <a:lnSpc>
                  <a:spcPct val="100000"/>
                </a:lnSpc>
              </a:pP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→369</a:t>
              </a:r>
              <a:endParaRPr lang="zh-CN" altLang="en-US" sz="16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107" name="TextBox 50"/>
            <p:cNvSpPr txBox="1"/>
            <p:nvPr/>
          </p:nvSpPr>
          <p:spPr>
            <a:xfrm>
              <a:off x="6143635" y="559338"/>
              <a:ext cx="1071570" cy="196634"/>
            </a:xfrm>
            <a:prstGeom prst="rect">
              <a:avLst/>
            </a:prstGeom>
            <a:noFill/>
          </p:spPr>
          <p:txBody>
            <a:bodyPr wrap="square" lIns="0" tIns="0" rIns="0" bIns="0" rtlCol="0">
              <a:spAutoFit/>
            </a:bodyPr>
            <a:lstStyle/>
            <a:p>
              <a:pPr algn="l">
                <a:lnSpc>
                  <a:spcPct val="100000"/>
                </a:lnSpc>
              </a:pP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→239</a:t>
              </a:r>
              <a:endParaRPr lang="zh-CN" altLang="en-US" sz="16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108" name="TextBox 51"/>
            <p:cNvSpPr txBox="1"/>
            <p:nvPr/>
          </p:nvSpPr>
          <p:spPr>
            <a:xfrm>
              <a:off x="7000892" y="559338"/>
              <a:ext cx="1071570" cy="196634"/>
            </a:xfrm>
            <a:prstGeom prst="rect">
              <a:avLst/>
            </a:prstGeom>
            <a:noFill/>
          </p:spPr>
          <p:txBody>
            <a:bodyPr wrap="square" lIns="0" tIns="0" rIns="0" bIns="0" rtlCol="0">
              <a:spAutoFit/>
            </a:bodyPr>
            <a:lstStyle/>
            <a:p>
              <a:pPr algn="l">
                <a:lnSpc>
                  <a:spcPct val="100000"/>
                </a:lnSpc>
              </a:pP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→139</a:t>
              </a:r>
              <a:endParaRPr lang="zh-CN" altLang="en-US" sz="16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grpSp>
      <p:sp>
        <p:nvSpPr>
          <p:cNvPr id="109" name="文本框 108"/>
          <p:cNvSpPr txBox="1"/>
          <p:nvPr/>
        </p:nvSpPr>
        <p:spPr>
          <a:xfrm>
            <a:off x="1089752" y="149567"/>
            <a:ext cx="1925527"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9.6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基数排序</a:t>
            </a:r>
          </a:p>
        </p:txBody>
      </p:sp>
    </p:spTree>
    <p:extLst>
      <p:ext uri="{BB962C8B-B14F-4D97-AF65-F5344CB8AC3E}">
        <p14:creationId xmlns:p14="http://schemas.microsoft.com/office/powerpoint/2010/main" val="1043026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left)">
                                      <p:cBhvr>
                                        <p:cTn id="7" dur="500"/>
                                        <p:tgtEl>
                                          <p:spTgt spid="10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wipe(left)">
                                      <p:cBhvr>
                                        <p:cTn id="11" dur="500"/>
                                        <p:tgtEl>
                                          <p:spTgt spid="9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wipe(left)">
                                      <p:cBhvr>
                                        <p:cTn id="19" dur="1000"/>
                                        <p:tgtEl>
                                          <p:spTgt spid="110"/>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9"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4"/>
          <p:cNvSpPr txBox="1">
            <a:spLocks noChangeArrowheads="1"/>
          </p:cNvSpPr>
          <p:nvPr/>
        </p:nvSpPr>
        <p:spPr bwMode="auto">
          <a:xfrm>
            <a:off x="1663564" y="2548323"/>
            <a:ext cx="4071966" cy="369332"/>
          </a:xfrm>
          <a:prstGeom prst="rect">
            <a:avLst/>
          </a:prstGeom>
          <a:noFill/>
          <a:ln w="9525">
            <a:noFill/>
            <a:miter lim="800000"/>
          </a:ln>
          <a:effectLst/>
        </p:spPr>
        <p:txBody>
          <a:bodyPr wrap="square">
            <a:spAutoFit/>
          </a:bodyPr>
          <a:lstStyle/>
          <a:p>
            <a:r>
              <a:rPr lang="en-US" altLang="zh-CN" b="1" dirty="0">
                <a:solidFill>
                  <a:srgbClr val="C0262E"/>
                </a:solidFill>
                <a:latin typeface="思源黑体 CN Medium" panose="020B0600000000000000" pitchFamily="34" charset="-122"/>
                <a:ea typeface="思源黑体 CN Medium" panose="020B0600000000000000" pitchFamily="34" charset="-122"/>
              </a:rPr>
              <a:t>3)</a:t>
            </a:r>
            <a:r>
              <a:rPr lang="zh-CN" altLang="en-US" b="1" dirty="0">
                <a:solidFill>
                  <a:srgbClr val="C0262E"/>
                </a:solidFill>
                <a:latin typeface="思源黑体 CN Medium" panose="020B0600000000000000" pitchFamily="34" charset="-122"/>
                <a:ea typeface="思源黑体 CN Medium" panose="020B0600000000000000" pitchFamily="34" charset="-122"/>
              </a:rPr>
              <a:t>进行第</a:t>
            </a:r>
            <a:r>
              <a:rPr lang="en-US" altLang="zh-CN" b="1" dirty="0">
                <a:solidFill>
                  <a:srgbClr val="C0262E"/>
                </a:solidFill>
                <a:latin typeface="思源黑体 CN Medium" panose="020B0600000000000000" pitchFamily="34" charset="-122"/>
                <a:ea typeface="思源黑体 CN Medium" panose="020B0600000000000000" pitchFamily="34" charset="-122"/>
              </a:rPr>
              <a:t>3</a:t>
            </a:r>
            <a:r>
              <a:rPr lang="zh-CN" altLang="en-US" b="1" dirty="0">
                <a:solidFill>
                  <a:srgbClr val="C0262E"/>
                </a:solidFill>
                <a:latin typeface="思源黑体 CN Medium" panose="020B0600000000000000" pitchFamily="34" charset="-122"/>
                <a:ea typeface="思源黑体 CN Medium" panose="020B0600000000000000" pitchFamily="34" charset="-122"/>
              </a:rPr>
              <a:t>次分配：按百位</a:t>
            </a:r>
          </a:p>
        </p:txBody>
      </p:sp>
      <p:grpSp>
        <p:nvGrpSpPr>
          <p:cNvPr id="57" name="组合 56"/>
          <p:cNvGrpSpPr/>
          <p:nvPr/>
        </p:nvGrpSpPr>
        <p:grpSpPr>
          <a:xfrm>
            <a:off x="1704914" y="3177428"/>
            <a:ext cx="4723275" cy="2691053"/>
            <a:chOff x="1704914" y="3177428"/>
            <a:chExt cx="4723275" cy="2691053"/>
          </a:xfrm>
        </p:grpSpPr>
        <p:sp>
          <p:nvSpPr>
            <p:cNvPr id="61" name="TextBox 57"/>
            <p:cNvSpPr txBox="1"/>
            <p:nvPr/>
          </p:nvSpPr>
          <p:spPr>
            <a:xfrm>
              <a:off x="3235961" y="5499149"/>
              <a:ext cx="1683946" cy="369332"/>
            </a:xfrm>
            <a:prstGeom prst="rect">
              <a:avLst/>
            </a:prstGeom>
            <a:noFill/>
          </p:spPr>
          <p:txBody>
            <a:bodyPr wrap="square" rtlCol="0">
              <a:spAutoFit/>
            </a:bodyPr>
            <a:lstStyle/>
            <a:p>
              <a:pPr>
                <a:lnSpc>
                  <a:spcPct val="100000"/>
                </a:lnSpc>
              </a:pP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第</a:t>
              </a:r>
              <a:r>
                <a:rPr lang="en-US" altLang="zh-CN" b="1" dirty="0">
                  <a:solidFill>
                    <a:srgbClr val="525252"/>
                  </a:solidFill>
                  <a:latin typeface="楷体" panose="02010609060101010101" pitchFamily="49" charset="-122"/>
                  <a:ea typeface="楷体" panose="02010609060101010101" pitchFamily="49" charset="-122"/>
                  <a:cs typeface="Consolas" panose="020B0609020204030204" pitchFamily="49" charset="0"/>
                </a:rPr>
                <a:t>3</a:t>
              </a:r>
              <a:r>
                <a:rPr lang="zh-CN" altLang="en-US" b="1" dirty="0">
                  <a:solidFill>
                    <a:srgbClr val="525252"/>
                  </a:solidFill>
                  <a:latin typeface="楷体" panose="02010609060101010101" pitchFamily="49" charset="-122"/>
                  <a:ea typeface="楷体" panose="02010609060101010101" pitchFamily="49" charset="-122"/>
                  <a:cs typeface="Consolas" panose="020B0609020204030204" pitchFamily="49" charset="0"/>
                </a:rPr>
                <a:t>趟排序完毕</a:t>
              </a:r>
            </a:p>
          </p:txBody>
        </p:sp>
        <p:sp>
          <p:nvSpPr>
            <p:cNvPr id="67" name="右大括号 66"/>
            <p:cNvSpPr/>
            <p:nvPr/>
          </p:nvSpPr>
          <p:spPr>
            <a:xfrm rot="5400000">
              <a:off x="3940669" y="3002714"/>
              <a:ext cx="236567" cy="4708078"/>
            </a:xfrm>
            <a:prstGeom prst="rightBrace">
              <a:avLst>
                <a:gd name="adj1" fmla="val 35297"/>
                <a:gd name="adj2" fmla="val 50389"/>
              </a:avLst>
            </a:prstGeom>
            <a:ln w="19050">
              <a:solidFill>
                <a:srgbClr val="52525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Text Box 5"/>
            <p:cNvSpPr txBox="1">
              <a:spLocks noChangeArrowheads="1"/>
            </p:cNvSpPr>
            <p:nvPr/>
          </p:nvSpPr>
          <p:spPr bwMode="auto">
            <a:xfrm>
              <a:off x="1734525" y="4571526"/>
              <a:ext cx="1705916" cy="369332"/>
            </a:xfrm>
            <a:prstGeom prst="rect">
              <a:avLst/>
            </a:prstGeom>
            <a:noFill/>
            <a:ln w="9525">
              <a:noFill/>
              <a:miter lim="800000"/>
            </a:ln>
            <a:effectLst/>
          </p:spPr>
          <p:txBody>
            <a:bodyPr wrap="none">
              <a:spAutoFit/>
            </a:bodyPr>
            <a:lstStyle/>
            <a:p>
              <a:pPr algn="l">
                <a:lnSpc>
                  <a:spcPct val="100000"/>
                </a:lnSpc>
              </a:pPr>
              <a:r>
                <a:rPr kumimoji="1" lang="zh-CN" altLang="en-US" b="1" dirty="0">
                  <a:solidFill>
                    <a:srgbClr val="525252"/>
                  </a:solidFill>
                  <a:latin typeface="Consolas" panose="020B0609020204030204" pitchFamily="49" charset="0"/>
                  <a:ea typeface="仿宋" panose="02010609060101010101" pitchFamily="49" charset="-122"/>
                  <a:cs typeface="Consolas" panose="020B0609020204030204" pitchFamily="49" charset="0"/>
                </a:rPr>
                <a:t>进行第</a:t>
              </a:r>
              <a:r>
                <a:rPr kumimoji="1" lang="en-US" altLang="zh-CN" b="1" dirty="0">
                  <a:solidFill>
                    <a:srgbClr val="525252"/>
                  </a:solidFill>
                  <a:latin typeface="Consolas" panose="020B0609020204030204" pitchFamily="49" charset="0"/>
                  <a:ea typeface="仿宋" panose="02010609060101010101" pitchFamily="49" charset="-122"/>
                  <a:cs typeface="Consolas" panose="020B0609020204030204" pitchFamily="49" charset="0"/>
                </a:rPr>
                <a:t>3</a:t>
              </a:r>
              <a:r>
                <a:rPr kumimoji="1" lang="zh-CN" altLang="en-US" b="1" dirty="0">
                  <a:solidFill>
                    <a:srgbClr val="525252"/>
                  </a:solidFill>
                  <a:latin typeface="Consolas" panose="020B0609020204030204" pitchFamily="49" charset="0"/>
                  <a:ea typeface="仿宋" panose="02010609060101010101" pitchFamily="49" charset="-122"/>
                  <a:cs typeface="Consolas" panose="020B0609020204030204" pitchFamily="49" charset="0"/>
                </a:rPr>
                <a:t>次收集</a:t>
              </a:r>
            </a:p>
          </p:txBody>
        </p:sp>
        <p:grpSp>
          <p:nvGrpSpPr>
            <p:cNvPr id="23" name="组合 22"/>
            <p:cNvGrpSpPr/>
            <p:nvPr/>
          </p:nvGrpSpPr>
          <p:grpSpPr>
            <a:xfrm>
              <a:off x="1771555" y="3177428"/>
              <a:ext cx="4103174" cy="1111428"/>
              <a:chOff x="1142976" y="1947796"/>
              <a:chExt cx="4567197" cy="1426284"/>
            </a:xfrm>
          </p:grpSpPr>
          <p:sp>
            <p:nvSpPr>
              <p:cNvPr id="4" name="Rectangle 6"/>
              <p:cNvSpPr>
                <a:spLocks noChangeArrowheads="1"/>
              </p:cNvSpPr>
              <p:nvPr/>
            </p:nvSpPr>
            <p:spPr bwMode="auto">
              <a:xfrm>
                <a:off x="1143000" y="1947796"/>
                <a:ext cx="582211" cy="307777"/>
              </a:xfrm>
              <a:prstGeom prst="rect">
                <a:avLst/>
              </a:prstGeom>
              <a:noFill/>
              <a:ln w="9525">
                <a:noFill/>
                <a:miter lim="800000"/>
              </a:ln>
              <a:effectLst/>
            </p:spPr>
            <p:txBody>
              <a:bodyPr wrap="none">
                <a:spAutoFit/>
              </a:bodyPr>
              <a:lstStyle/>
              <a:p>
                <a:pPr algn="l">
                  <a:lnSpc>
                    <a:spcPct val="100000"/>
                  </a:lnSpc>
                </a:pPr>
                <a:r>
                  <a:rPr kumimoji="1" lang="en-US" altLang="zh-CN" sz="1400" b="1" i="1" dirty="0">
                    <a:solidFill>
                      <a:srgbClr val="525252"/>
                    </a:solidFill>
                    <a:latin typeface="Consolas" panose="020B0609020204030204" pitchFamily="49" charset="0"/>
                    <a:ea typeface="仿宋" panose="02010609060101010101" pitchFamily="49" charset="-122"/>
                    <a:cs typeface="Consolas" panose="020B0609020204030204" pitchFamily="49" charset="0"/>
                  </a:rPr>
                  <a:t>f</a:t>
                </a:r>
                <a:r>
                  <a:rPr kumimoji="1" lang="en-US" altLang="zh-CN" sz="1400" b="1" dirty="0">
                    <a:solidFill>
                      <a:srgbClr val="525252"/>
                    </a:solidFill>
                    <a:latin typeface="Consolas" panose="020B0609020204030204" pitchFamily="49" charset="0"/>
                    <a:ea typeface="仿宋" panose="02010609060101010101" pitchFamily="49" charset="-122"/>
                    <a:cs typeface="Consolas" panose="020B0609020204030204" pitchFamily="49" charset="0"/>
                  </a:rPr>
                  <a:t>[1]</a:t>
                </a:r>
              </a:p>
            </p:txBody>
          </p:sp>
          <p:sp>
            <p:nvSpPr>
              <p:cNvPr id="5" name="Rectangle 6"/>
              <p:cNvSpPr>
                <a:spLocks noChangeArrowheads="1"/>
              </p:cNvSpPr>
              <p:nvPr/>
            </p:nvSpPr>
            <p:spPr bwMode="auto">
              <a:xfrm>
                <a:off x="4929190" y="1947796"/>
                <a:ext cx="780983" cy="307777"/>
              </a:xfrm>
              <a:prstGeom prst="rect">
                <a:avLst/>
              </a:prstGeom>
              <a:noFill/>
              <a:ln w="9525">
                <a:noFill/>
                <a:miter lim="800000"/>
              </a:ln>
              <a:effectLst/>
            </p:spPr>
            <p:txBody>
              <a:bodyPr wrap="none">
                <a:spAutoFit/>
              </a:bodyPr>
              <a:lstStyle/>
              <a:p>
                <a:pPr algn="l">
                  <a:lnSpc>
                    <a:spcPct val="100000"/>
                  </a:lnSpc>
                </a:pPr>
                <a:r>
                  <a:rPr kumimoji="1" lang="en-US" altLang="zh-CN" sz="1400" b="1" dirty="0">
                    <a:solidFill>
                      <a:srgbClr val="525252"/>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1400" b="1" i="1" dirty="0">
                    <a:solidFill>
                      <a:srgbClr val="525252"/>
                    </a:solidFill>
                    <a:latin typeface="Consolas" panose="020B0609020204030204" pitchFamily="49" charset="0"/>
                    <a:ea typeface="仿宋" panose="02010609060101010101" pitchFamily="49" charset="-122"/>
                    <a:cs typeface="Consolas" panose="020B0609020204030204" pitchFamily="49" charset="0"/>
                  </a:rPr>
                  <a:t>r</a:t>
                </a:r>
                <a:r>
                  <a:rPr kumimoji="1" lang="en-US" altLang="zh-CN" sz="1400" b="1" dirty="0">
                    <a:solidFill>
                      <a:srgbClr val="525252"/>
                    </a:solidFill>
                    <a:latin typeface="Consolas" panose="020B0609020204030204" pitchFamily="49" charset="0"/>
                    <a:ea typeface="仿宋" panose="02010609060101010101" pitchFamily="49" charset="-122"/>
                    <a:cs typeface="Consolas" panose="020B0609020204030204" pitchFamily="49" charset="0"/>
                  </a:rPr>
                  <a:t>[1]</a:t>
                </a:r>
              </a:p>
            </p:txBody>
          </p:sp>
          <p:sp>
            <p:nvSpPr>
              <p:cNvPr id="6" name="Rectangle 6"/>
              <p:cNvSpPr>
                <a:spLocks noChangeArrowheads="1"/>
              </p:cNvSpPr>
              <p:nvPr/>
            </p:nvSpPr>
            <p:spPr bwMode="auto">
              <a:xfrm>
                <a:off x="1142976" y="2518340"/>
                <a:ext cx="582211" cy="307777"/>
              </a:xfrm>
              <a:prstGeom prst="rect">
                <a:avLst/>
              </a:prstGeom>
              <a:noFill/>
              <a:ln w="9525">
                <a:noFill/>
                <a:miter lim="800000"/>
              </a:ln>
              <a:effectLst/>
            </p:spPr>
            <p:txBody>
              <a:bodyPr wrap="none">
                <a:spAutoFit/>
              </a:bodyPr>
              <a:lstStyle/>
              <a:p>
                <a:pPr algn="l">
                  <a:lnSpc>
                    <a:spcPct val="100000"/>
                  </a:lnSpc>
                </a:pPr>
                <a:r>
                  <a:rPr kumimoji="1" lang="en-US" altLang="zh-CN" sz="1400" b="1" i="1" dirty="0">
                    <a:solidFill>
                      <a:srgbClr val="525252"/>
                    </a:solidFill>
                    <a:latin typeface="Consolas" panose="020B0609020204030204" pitchFamily="49" charset="0"/>
                    <a:ea typeface="仿宋" panose="02010609060101010101" pitchFamily="49" charset="-122"/>
                    <a:cs typeface="Consolas" panose="020B0609020204030204" pitchFamily="49" charset="0"/>
                  </a:rPr>
                  <a:t>f</a:t>
                </a:r>
                <a:r>
                  <a:rPr kumimoji="1" lang="en-US" altLang="zh-CN" sz="1400" b="1" dirty="0">
                    <a:solidFill>
                      <a:srgbClr val="525252"/>
                    </a:solidFill>
                    <a:latin typeface="Consolas" panose="020B0609020204030204" pitchFamily="49" charset="0"/>
                    <a:ea typeface="仿宋" panose="02010609060101010101" pitchFamily="49" charset="-122"/>
                    <a:cs typeface="Consolas" panose="020B0609020204030204" pitchFamily="49" charset="0"/>
                  </a:rPr>
                  <a:t>[2]</a:t>
                </a:r>
              </a:p>
            </p:txBody>
          </p:sp>
          <p:sp>
            <p:nvSpPr>
              <p:cNvPr id="7" name="Rectangle 6"/>
              <p:cNvSpPr>
                <a:spLocks noChangeArrowheads="1"/>
              </p:cNvSpPr>
              <p:nvPr/>
            </p:nvSpPr>
            <p:spPr bwMode="auto">
              <a:xfrm>
                <a:off x="4929190" y="2518340"/>
                <a:ext cx="780983" cy="307777"/>
              </a:xfrm>
              <a:prstGeom prst="rect">
                <a:avLst/>
              </a:prstGeom>
              <a:noFill/>
              <a:ln w="9525">
                <a:noFill/>
                <a:miter lim="800000"/>
              </a:ln>
              <a:effectLst/>
            </p:spPr>
            <p:txBody>
              <a:bodyPr wrap="none">
                <a:spAutoFit/>
              </a:bodyPr>
              <a:lstStyle/>
              <a:p>
                <a:pPr algn="l">
                  <a:lnSpc>
                    <a:spcPct val="100000"/>
                  </a:lnSpc>
                </a:pPr>
                <a:r>
                  <a:rPr kumimoji="1" lang="en-US" altLang="zh-CN" sz="1400" b="1" dirty="0">
                    <a:solidFill>
                      <a:srgbClr val="525252"/>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1400" b="1" i="1" dirty="0">
                    <a:solidFill>
                      <a:srgbClr val="525252"/>
                    </a:solidFill>
                    <a:latin typeface="Consolas" panose="020B0609020204030204" pitchFamily="49" charset="0"/>
                    <a:ea typeface="仿宋" panose="02010609060101010101" pitchFamily="49" charset="-122"/>
                    <a:cs typeface="Consolas" panose="020B0609020204030204" pitchFamily="49" charset="0"/>
                  </a:rPr>
                  <a:t>r</a:t>
                </a:r>
                <a:r>
                  <a:rPr kumimoji="1" lang="en-US" altLang="zh-CN" sz="1400" b="1" dirty="0">
                    <a:solidFill>
                      <a:srgbClr val="525252"/>
                    </a:solidFill>
                    <a:latin typeface="Consolas" panose="020B0609020204030204" pitchFamily="49" charset="0"/>
                    <a:ea typeface="仿宋" panose="02010609060101010101" pitchFamily="49" charset="-122"/>
                    <a:cs typeface="Consolas" panose="020B0609020204030204" pitchFamily="49" charset="0"/>
                  </a:rPr>
                  <a:t>[2]</a:t>
                </a:r>
              </a:p>
            </p:txBody>
          </p:sp>
          <p:sp>
            <p:nvSpPr>
              <p:cNvPr id="8" name="Rectangle 6"/>
              <p:cNvSpPr>
                <a:spLocks noChangeArrowheads="1"/>
              </p:cNvSpPr>
              <p:nvPr/>
            </p:nvSpPr>
            <p:spPr bwMode="auto">
              <a:xfrm>
                <a:off x="1142976" y="3066303"/>
                <a:ext cx="582211" cy="307777"/>
              </a:xfrm>
              <a:prstGeom prst="rect">
                <a:avLst/>
              </a:prstGeom>
              <a:noFill/>
              <a:ln w="9525">
                <a:noFill/>
                <a:miter lim="800000"/>
              </a:ln>
              <a:effectLst/>
            </p:spPr>
            <p:txBody>
              <a:bodyPr wrap="none">
                <a:spAutoFit/>
              </a:bodyPr>
              <a:lstStyle/>
              <a:p>
                <a:pPr algn="l">
                  <a:lnSpc>
                    <a:spcPct val="100000"/>
                  </a:lnSpc>
                </a:pPr>
                <a:r>
                  <a:rPr kumimoji="1" lang="en-US" altLang="zh-CN" sz="1400" b="1" i="1" dirty="0">
                    <a:solidFill>
                      <a:srgbClr val="525252"/>
                    </a:solidFill>
                    <a:latin typeface="Consolas" panose="020B0609020204030204" pitchFamily="49" charset="0"/>
                    <a:ea typeface="仿宋" panose="02010609060101010101" pitchFamily="49" charset="-122"/>
                    <a:cs typeface="Consolas" panose="020B0609020204030204" pitchFamily="49" charset="0"/>
                  </a:rPr>
                  <a:t>f</a:t>
                </a:r>
                <a:r>
                  <a:rPr kumimoji="1" lang="en-US" altLang="zh-CN" sz="1400" b="1" dirty="0">
                    <a:solidFill>
                      <a:srgbClr val="525252"/>
                    </a:solidFill>
                    <a:latin typeface="Consolas" panose="020B0609020204030204" pitchFamily="49" charset="0"/>
                    <a:ea typeface="仿宋" panose="02010609060101010101" pitchFamily="49" charset="-122"/>
                    <a:cs typeface="Consolas" panose="020B0609020204030204" pitchFamily="49" charset="0"/>
                  </a:rPr>
                  <a:t>[3]</a:t>
                </a:r>
              </a:p>
            </p:txBody>
          </p:sp>
          <p:sp>
            <p:nvSpPr>
              <p:cNvPr id="9" name="Rectangle 6"/>
              <p:cNvSpPr>
                <a:spLocks noChangeArrowheads="1"/>
              </p:cNvSpPr>
              <p:nvPr/>
            </p:nvSpPr>
            <p:spPr bwMode="auto">
              <a:xfrm>
                <a:off x="4929190" y="3066303"/>
                <a:ext cx="780983" cy="307777"/>
              </a:xfrm>
              <a:prstGeom prst="rect">
                <a:avLst/>
              </a:prstGeom>
              <a:noFill/>
              <a:ln w="9525">
                <a:noFill/>
                <a:miter lim="800000"/>
              </a:ln>
              <a:effectLst/>
            </p:spPr>
            <p:txBody>
              <a:bodyPr wrap="none">
                <a:spAutoFit/>
              </a:bodyPr>
              <a:lstStyle/>
              <a:p>
                <a:pPr algn="l">
                  <a:lnSpc>
                    <a:spcPct val="100000"/>
                  </a:lnSpc>
                </a:pPr>
                <a:r>
                  <a:rPr kumimoji="1" lang="en-US" altLang="zh-CN" sz="1400" b="1" dirty="0">
                    <a:solidFill>
                      <a:srgbClr val="525252"/>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1400" b="1" i="1" dirty="0">
                    <a:solidFill>
                      <a:srgbClr val="525252"/>
                    </a:solidFill>
                    <a:latin typeface="Consolas" panose="020B0609020204030204" pitchFamily="49" charset="0"/>
                    <a:ea typeface="仿宋" panose="02010609060101010101" pitchFamily="49" charset="-122"/>
                    <a:cs typeface="Consolas" panose="020B0609020204030204" pitchFamily="49" charset="0"/>
                  </a:rPr>
                  <a:t>r</a:t>
                </a:r>
                <a:r>
                  <a:rPr kumimoji="1" lang="en-US" altLang="zh-CN" sz="1400" b="1" dirty="0">
                    <a:solidFill>
                      <a:srgbClr val="525252"/>
                    </a:solidFill>
                    <a:latin typeface="Consolas" panose="020B0609020204030204" pitchFamily="49" charset="0"/>
                    <a:ea typeface="仿宋" panose="02010609060101010101" pitchFamily="49" charset="-122"/>
                    <a:cs typeface="Consolas" panose="020B0609020204030204" pitchFamily="49" charset="0"/>
                  </a:rPr>
                  <a:t>[3]</a:t>
                </a:r>
              </a:p>
            </p:txBody>
          </p:sp>
          <p:sp>
            <p:nvSpPr>
              <p:cNvPr id="10" name="TextBox 17"/>
              <p:cNvSpPr txBox="1"/>
              <p:nvPr/>
            </p:nvSpPr>
            <p:spPr>
              <a:xfrm>
                <a:off x="3786182" y="2559602"/>
                <a:ext cx="1071570" cy="215444"/>
              </a:xfrm>
              <a:prstGeom prst="rect">
                <a:avLst/>
              </a:prstGeom>
              <a:noFill/>
            </p:spPr>
            <p:txBody>
              <a:bodyPr wrap="square" lIns="0" tIns="0" rIns="0" bIns="0" rtlCol="0">
                <a:spAutoFit/>
              </a:bodyPr>
              <a:lstStyle/>
              <a:p>
                <a:pPr>
                  <a:lnSpc>
                    <a:spcPct val="100000"/>
                  </a:lnSpc>
                </a:pPr>
                <a:r>
                  <a:rPr kumimoji="1" lang="en-US" altLang="zh-CN" sz="1400" b="1" dirty="0">
                    <a:solidFill>
                      <a:srgbClr val="525252"/>
                    </a:solidFill>
                    <a:latin typeface="Consolas" panose="020B0609020204030204" pitchFamily="49" charset="0"/>
                    <a:ea typeface="仿宋" panose="02010609060101010101" pitchFamily="49" charset="-122"/>
                    <a:cs typeface="Consolas" panose="020B0609020204030204" pitchFamily="49" charset="0"/>
                  </a:rPr>
                  <a:t>→239</a:t>
                </a:r>
                <a:endParaRPr lang="zh-CN" altLang="en-US" sz="14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11" name="TextBox 18"/>
              <p:cNvSpPr txBox="1"/>
              <p:nvPr/>
            </p:nvSpPr>
            <p:spPr>
              <a:xfrm>
                <a:off x="2857488" y="1988098"/>
                <a:ext cx="1071570" cy="215444"/>
              </a:xfrm>
              <a:prstGeom prst="rect">
                <a:avLst/>
              </a:prstGeom>
              <a:noFill/>
            </p:spPr>
            <p:txBody>
              <a:bodyPr wrap="square" lIns="0" tIns="0" rIns="0" bIns="0" rtlCol="0">
                <a:spAutoFit/>
              </a:bodyPr>
              <a:lstStyle/>
              <a:p>
                <a:pPr>
                  <a:lnSpc>
                    <a:spcPct val="100000"/>
                  </a:lnSpc>
                </a:pPr>
                <a:r>
                  <a:rPr kumimoji="1" lang="en-US" altLang="zh-CN" sz="1400" b="1" dirty="0">
                    <a:solidFill>
                      <a:srgbClr val="525252"/>
                    </a:solidFill>
                    <a:latin typeface="Consolas" panose="020B0609020204030204" pitchFamily="49" charset="0"/>
                    <a:ea typeface="仿宋" panose="02010609060101010101" pitchFamily="49" charset="-122"/>
                    <a:cs typeface="Consolas" panose="020B0609020204030204" pitchFamily="49" charset="0"/>
                  </a:rPr>
                  <a:t>→139</a:t>
                </a:r>
                <a:endParaRPr lang="zh-CN" altLang="en-US" sz="14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12" name="TextBox 19"/>
              <p:cNvSpPr txBox="1"/>
              <p:nvPr/>
            </p:nvSpPr>
            <p:spPr>
              <a:xfrm>
                <a:off x="1785918" y="1988098"/>
                <a:ext cx="1071570" cy="215444"/>
              </a:xfrm>
              <a:prstGeom prst="rect">
                <a:avLst/>
              </a:prstGeom>
              <a:noFill/>
            </p:spPr>
            <p:txBody>
              <a:bodyPr wrap="square" lIns="0" tIns="0" rIns="0" bIns="0" rtlCol="0">
                <a:spAutoFit/>
              </a:bodyPr>
              <a:lstStyle/>
              <a:p>
                <a:pPr>
                  <a:lnSpc>
                    <a:spcPct val="100000"/>
                  </a:lnSpc>
                </a:pPr>
                <a:r>
                  <a:rPr kumimoji="1" lang="en-US" altLang="zh-CN" sz="1400" b="1" dirty="0">
                    <a:solidFill>
                      <a:srgbClr val="525252"/>
                    </a:solidFill>
                    <a:latin typeface="Consolas" panose="020B0609020204030204" pitchFamily="49" charset="0"/>
                    <a:ea typeface="仿宋" panose="02010609060101010101" pitchFamily="49" charset="-122"/>
                    <a:cs typeface="Consolas" panose="020B0609020204030204" pitchFamily="49" charset="0"/>
                  </a:rPr>
                  <a:t>→138</a:t>
                </a:r>
                <a:endParaRPr lang="zh-CN" altLang="en-US" sz="14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13" name="TextBox 20"/>
              <p:cNvSpPr txBox="1"/>
              <p:nvPr/>
            </p:nvSpPr>
            <p:spPr>
              <a:xfrm>
                <a:off x="2786050" y="2559602"/>
                <a:ext cx="1071570" cy="215444"/>
              </a:xfrm>
              <a:prstGeom prst="rect">
                <a:avLst/>
              </a:prstGeom>
              <a:noFill/>
            </p:spPr>
            <p:txBody>
              <a:bodyPr wrap="square" lIns="0" tIns="0" rIns="0" bIns="0" rtlCol="0">
                <a:spAutoFit/>
              </a:bodyPr>
              <a:lstStyle/>
              <a:p>
                <a:pPr>
                  <a:lnSpc>
                    <a:spcPct val="100000"/>
                  </a:lnSpc>
                </a:pPr>
                <a:r>
                  <a:rPr kumimoji="1" lang="en-US" altLang="zh-CN" sz="1400" b="1" dirty="0">
                    <a:solidFill>
                      <a:srgbClr val="525252"/>
                    </a:solidFill>
                    <a:latin typeface="Consolas" panose="020B0609020204030204" pitchFamily="49" charset="0"/>
                    <a:ea typeface="仿宋" panose="02010609060101010101" pitchFamily="49" charset="-122"/>
                    <a:cs typeface="Consolas" panose="020B0609020204030204" pitchFamily="49" charset="0"/>
                  </a:rPr>
                  <a:t>→237</a:t>
                </a:r>
                <a:endParaRPr lang="zh-CN" altLang="en-US" sz="14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14" name="TextBox 21"/>
              <p:cNvSpPr txBox="1"/>
              <p:nvPr/>
            </p:nvSpPr>
            <p:spPr>
              <a:xfrm>
                <a:off x="1785918" y="2559602"/>
                <a:ext cx="1071570" cy="215444"/>
              </a:xfrm>
              <a:prstGeom prst="rect">
                <a:avLst/>
              </a:prstGeom>
              <a:noFill/>
            </p:spPr>
            <p:txBody>
              <a:bodyPr wrap="square" lIns="0" tIns="0" rIns="0" bIns="0" rtlCol="0">
                <a:spAutoFit/>
              </a:bodyPr>
              <a:lstStyle/>
              <a:p>
                <a:pPr>
                  <a:lnSpc>
                    <a:spcPct val="100000"/>
                  </a:lnSpc>
                </a:pPr>
                <a:r>
                  <a:rPr kumimoji="1" lang="en-US" altLang="zh-CN" sz="1400" b="1" dirty="0">
                    <a:solidFill>
                      <a:srgbClr val="525252"/>
                    </a:solidFill>
                    <a:latin typeface="Consolas" panose="020B0609020204030204" pitchFamily="49" charset="0"/>
                    <a:ea typeface="仿宋" panose="02010609060101010101" pitchFamily="49" charset="-122"/>
                    <a:cs typeface="Consolas" panose="020B0609020204030204" pitchFamily="49" charset="0"/>
                  </a:rPr>
                  <a:t>→230</a:t>
                </a:r>
                <a:endParaRPr lang="zh-CN" altLang="en-US" sz="14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0" name="TextBox 22"/>
              <p:cNvSpPr txBox="1"/>
              <p:nvPr/>
            </p:nvSpPr>
            <p:spPr>
              <a:xfrm>
                <a:off x="2857488" y="3122050"/>
                <a:ext cx="1071570" cy="215444"/>
              </a:xfrm>
              <a:prstGeom prst="rect">
                <a:avLst/>
              </a:prstGeom>
              <a:noFill/>
            </p:spPr>
            <p:txBody>
              <a:bodyPr wrap="square" lIns="0" tIns="0" rIns="0" bIns="0" rtlCol="0">
                <a:spAutoFit/>
              </a:bodyPr>
              <a:lstStyle/>
              <a:p>
                <a:pPr>
                  <a:lnSpc>
                    <a:spcPct val="100000"/>
                  </a:lnSpc>
                </a:pPr>
                <a:r>
                  <a:rPr kumimoji="1" lang="en-US" altLang="zh-CN" sz="1400" b="1" dirty="0">
                    <a:solidFill>
                      <a:srgbClr val="525252"/>
                    </a:solidFill>
                    <a:latin typeface="Consolas" panose="020B0609020204030204" pitchFamily="49" charset="0"/>
                    <a:ea typeface="仿宋" panose="02010609060101010101" pitchFamily="49" charset="-122"/>
                    <a:cs typeface="Consolas" panose="020B0609020204030204" pitchFamily="49" charset="0"/>
                  </a:rPr>
                  <a:t>→369</a:t>
                </a:r>
                <a:endParaRPr lang="zh-CN" altLang="en-US" sz="14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1" name="TextBox 23"/>
              <p:cNvSpPr txBox="1"/>
              <p:nvPr/>
            </p:nvSpPr>
            <p:spPr>
              <a:xfrm>
                <a:off x="1857356" y="3122050"/>
                <a:ext cx="1071570" cy="215444"/>
              </a:xfrm>
              <a:prstGeom prst="rect">
                <a:avLst/>
              </a:prstGeom>
              <a:noFill/>
            </p:spPr>
            <p:txBody>
              <a:bodyPr wrap="square" lIns="0" tIns="0" rIns="0" bIns="0" rtlCol="0">
                <a:spAutoFit/>
              </a:bodyPr>
              <a:lstStyle/>
              <a:p>
                <a:pPr>
                  <a:lnSpc>
                    <a:spcPct val="100000"/>
                  </a:lnSpc>
                </a:pPr>
                <a:r>
                  <a:rPr kumimoji="1" lang="en-US" altLang="zh-CN" sz="1400" b="1" dirty="0">
                    <a:solidFill>
                      <a:srgbClr val="525252"/>
                    </a:solidFill>
                    <a:latin typeface="Consolas" panose="020B0609020204030204" pitchFamily="49" charset="0"/>
                    <a:ea typeface="仿宋" panose="02010609060101010101" pitchFamily="49" charset="-122"/>
                    <a:cs typeface="Consolas" panose="020B0609020204030204" pitchFamily="49" charset="0"/>
                  </a:rPr>
                  <a:t>→367</a:t>
                </a:r>
                <a:endParaRPr lang="zh-CN" altLang="en-US" sz="14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2" name="TextBox 33"/>
              <p:cNvSpPr txBox="1"/>
              <p:nvPr/>
            </p:nvSpPr>
            <p:spPr>
              <a:xfrm>
                <a:off x="3786182" y="1988098"/>
                <a:ext cx="1071570" cy="215444"/>
              </a:xfrm>
              <a:prstGeom prst="rect">
                <a:avLst/>
              </a:prstGeom>
              <a:noFill/>
            </p:spPr>
            <p:txBody>
              <a:bodyPr wrap="square" lIns="0" tIns="0" rIns="0" bIns="0" rtlCol="0">
                <a:spAutoFit/>
              </a:bodyPr>
              <a:lstStyle/>
              <a:p>
                <a:pPr>
                  <a:lnSpc>
                    <a:spcPct val="100000"/>
                  </a:lnSpc>
                </a:pPr>
                <a:r>
                  <a:rPr kumimoji="1" lang="en-US" altLang="zh-CN" sz="1400" b="1" dirty="0">
                    <a:solidFill>
                      <a:srgbClr val="525252"/>
                    </a:solidFill>
                    <a:latin typeface="Consolas" panose="020B0609020204030204" pitchFamily="49" charset="0"/>
                    <a:ea typeface="仿宋" panose="02010609060101010101" pitchFamily="49" charset="-122"/>
                    <a:cs typeface="Consolas" panose="020B0609020204030204" pitchFamily="49" charset="0"/>
                  </a:rPr>
                  <a:t>→167</a:t>
                </a:r>
                <a:endParaRPr lang="zh-CN" altLang="en-US" sz="14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44" name="组合 43"/>
            <p:cNvGrpSpPr/>
            <p:nvPr/>
          </p:nvGrpSpPr>
          <p:grpSpPr>
            <a:xfrm>
              <a:off x="1855598" y="4970015"/>
              <a:ext cx="4572591" cy="240451"/>
              <a:chOff x="642910" y="4845618"/>
              <a:chExt cx="7715304" cy="751590"/>
            </a:xfrm>
          </p:grpSpPr>
          <p:sp>
            <p:nvSpPr>
              <p:cNvPr id="24" name="TextBox 35"/>
              <p:cNvSpPr txBox="1"/>
              <p:nvPr/>
            </p:nvSpPr>
            <p:spPr>
              <a:xfrm>
                <a:off x="642910" y="4845618"/>
                <a:ext cx="428627" cy="739448"/>
              </a:xfrm>
              <a:prstGeom prst="rect">
                <a:avLst/>
              </a:prstGeom>
              <a:noFill/>
            </p:spPr>
            <p:txBody>
              <a:bodyPr wrap="square" lIns="0" tIns="0" rIns="0" bIns="0" rtlCol="0">
                <a:spAutoFit/>
              </a:bodyPr>
              <a:lstStyle/>
              <a:p>
                <a:pPr>
                  <a:lnSpc>
                    <a:spcPct val="100000"/>
                  </a:lnSpc>
                </a:pPr>
                <a:r>
                  <a:rPr lang="en-US" altLang="zh-CN" sz="1600" i="1">
                    <a:solidFill>
                      <a:srgbClr val="525252"/>
                    </a:solidFill>
                    <a:latin typeface="Consolas" panose="020B0609020204030204" pitchFamily="49" charset="0"/>
                    <a:ea typeface="仿宋" panose="02010609060101010101" pitchFamily="49" charset="-122"/>
                    <a:cs typeface="Consolas" panose="020B0609020204030204" pitchFamily="49" charset="0"/>
                  </a:rPr>
                  <a:t>h</a:t>
                </a:r>
                <a:endParaRPr lang="zh-CN" altLang="en-US" sz="1600" i="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5" name="TextBox 37"/>
              <p:cNvSpPr txBox="1"/>
              <p:nvPr/>
            </p:nvSpPr>
            <p:spPr>
              <a:xfrm>
                <a:off x="2000233" y="4857760"/>
                <a:ext cx="1071570" cy="739448"/>
              </a:xfrm>
              <a:prstGeom prst="rect">
                <a:avLst/>
              </a:prstGeom>
              <a:noFill/>
            </p:spPr>
            <p:txBody>
              <a:bodyPr wrap="square" lIns="0" tIns="0" rIns="0" bIns="0" rtlCol="0">
                <a:spAutoFit/>
              </a:bodyPr>
              <a:lstStyle/>
              <a:p>
                <a:pPr>
                  <a:lnSpc>
                    <a:spcPct val="100000"/>
                  </a:lnSpc>
                </a:pPr>
                <a:r>
                  <a:rPr kumimoji="1" lang="en-US" altLang="zh-CN" sz="1600" dirty="0">
                    <a:solidFill>
                      <a:srgbClr val="525252"/>
                    </a:solidFill>
                    <a:latin typeface="Consolas" panose="020B0609020204030204" pitchFamily="49" charset="0"/>
                    <a:ea typeface="仿宋" panose="02010609060101010101" pitchFamily="49" charset="-122"/>
                    <a:cs typeface="Consolas" panose="020B0609020204030204" pitchFamily="49" charset="0"/>
                  </a:rPr>
                  <a:t>→139</a:t>
                </a:r>
                <a:endParaRPr lang="zh-CN" altLang="en-US" sz="1600"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34" name="TextBox 38"/>
              <p:cNvSpPr txBox="1"/>
              <p:nvPr/>
            </p:nvSpPr>
            <p:spPr>
              <a:xfrm>
                <a:off x="1142976" y="4857760"/>
                <a:ext cx="1071570" cy="739448"/>
              </a:xfrm>
              <a:prstGeom prst="rect">
                <a:avLst/>
              </a:prstGeom>
              <a:noFill/>
            </p:spPr>
            <p:txBody>
              <a:bodyPr wrap="square" lIns="0" tIns="0" rIns="0" bIns="0" rtlCol="0">
                <a:spAutoFit/>
              </a:bodyPr>
              <a:lstStyle/>
              <a:p>
                <a:pPr>
                  <a:lnSpc>
                    <a:spcPct val="100000"/>
                  </a:lnSpc>
                </a:pPr>
                <a:r>
                  <a:rPr kumimoji="1" lang="en-US" altLang="zh-CN" sz="1600" dirty="0">
                    <a:solidFill>
                      <a:srgbClr val="525252"/>
                    </a:solidFill>
                    <a:latin typeface="Consolas" panose="020B0609020204030204" pitchFamily="49" charset="0"/>
                    <a:ea typeface="仿宋" panose="02010609060101010101" pitchFamily="49" charset="-122"/>
                    <a:cs typeface="Consolas" panose="020B0609020204030204" pitchFamily="49" charset="0"/>
                  </a:rPr>
                  <a:t>→138</a:t>
                </a:r>
                <a:endParaRPr lang="zh-CN" altLang="en-US" sz="1600"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35" name="TextBox 39"/>
              <p:cNvSpPr txBox="1"/>
              <p:nvPr/>
            </p:nvSpPr>
            <p:spPr>
              <a:xfrm>
                <a:off x="2857487" y="4857760"/>
                <a:ext cx="1071570" cy="739448"/>
              </a:xfrm>
              <a:prstGeom prst="rect">
                <a:avLst/>
              </a:prstGeom>
              <a:noFill/>
            </p:spPr>
            <p:txBody>
              <a:bodyPr wrap="square" lIns="0" tIns="0" rIns="0" bIns="0" rtlCol="0">
                <a:spAutoFit/>
              </a:bodyPr>
              <a:lstStyle/>
              <a:p>
                <a:pPr>
                  <a:lnSpc>
                    <a:spcPct val="100000"/>
                  </a:lnSpc>
                </a:pPr>
                <a:r>
                  <a:rPr kumimoji="1" lang="en-US" altLang="zh-CN" sz="1600" dirty="0">
                    <a:solidFill>
                      <a:srgbClr val="525252"/>
                    </a:solidFill>
                    <a:latin typeface="Consolas" panose="020B0609020204030204" pitchFamily="49" charset="0"/>
                    <a:ea typeface="仿宋" panose="02010609060101010101" pitchFamily="49" charset="-122"/>
                    <a:cs typeface="Consolas" panose="020B0609020204030204" pitchFamily="49" charset="0"/>
                  </a:rPr>
                  <a:t>→167</a:t>
                </a:r>
                <a:endParaRPr lang="zh-CN" altLang="en-US" sz="1600"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37" name="TextBox 40"/>
              <p:cNvSpPr txBox="1"/>
              <p:nvPr/>
            </p:nvSpPr>
            <p:spPr>
              <a:xfrm>
                <a:off x="5500694" y="4857760"/>
                <a:ext cx="1071570" cy="739448"/>
              </a:xfrm>
              <a:prstGeom prst="rect">
                <a:avLst/>
              </a:prstGeom>
              <a:noFill/>
            </p:spPr>
            <p:txBody>
              <a:bodyPr wrap="square" lIns="0" tIns="0" rIns="0" bIns="0" rtlCol="0">
                <a:spAutoFit/>
              </a:bodyPr>
              <a:lstStyle/>
              <a:p>
                <a:pPr>
                  <a:lnSpc>
                    <a:spcPct val="100000"/>
                  </a:lnSpc>
                </a:pPr>
                <a:r>
                  <a:rPr kumimoji="1" lang="en-US" altLang="zh-CN" sz="1600" dirty="0">
                    <a:solidFill>
                      <a:srgbClr val="525252"/>
                    </a:solidFill>
                    <a:latin typeface="Consolas" panose="020B0609020204030204" pitchFamily="49" charset="0"/>
                    <a:ea typeface="仿宋" panose="02010609060101010101" pitchFamily="49" charset="-122"/>
                    <a:cs typeface="Consolas" panose="020B0609020204030204" pitchFamily="49" charset="0"/>
                  </a:rPr>
                  <a:t>→239</a:t>
                </a:r>
                <a:endParaRPr lang="zh-CN" altLang="en-US" sz="1600"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38" name="TextBox 41"/>
              <p:cNvSpPr txBox="1"/>
              <p:nvPr/>
            </p:nvSpPr>
            <p:spPr>
              <a:xfrm>
                <a:off x="4643438" y="4857760"/>
                <a:ext cx="1071570" cy="739448"/>
              </a:xfrm>
              <a:prstGeom prst="rect">
                <a:avLst/>
              </a:prstGeom>
              <a:noFill/>
            </p:spPr>
            <p:txBody>
              <a:bodyPr wrap="square" lIns="0" tIns="0" rIns="0" bIns="0" rtlCol="0">
                <a:spAutoFit/>
              </a:bodyPr>
              <a:lstStyle/>
              <a:p>
                <a:pPr>
                  <a:lnSpc>
                    <a:spcPct val="100000"/>
                  </a:lnSpc>
                </a:pPr>
                <a:r>
                  <a:rPr kumimoji="1" lang="en-US" altLang="zh-CN" sz="1600" dirty="0">
                    <a:solidFill>
                      <a:srgbClr val="525252"/>
                    </a:solidFill>
                    <a:latin typeface="Consolas" panose="020B0609020204030204" pitchFamily="49" charset="0"/>
                    <a:ea typeface="仿宋" panose="02010609060101010101" pitchFamily="49" charset="-122"/>
                    <a:cs typeface="Consolas" panose="020B0609020204030204" pitchFamily="49" charset="0"/>
                  </a:rPr>
                  <a:t>→237</a:t>
                </a:r>
                <a:endParaRPr lang="zh-CN" altLang="en-US" sz="1600"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39" name="TextBox 42"/>
              <p:cNvSpPr txBox="1"/>
              <p:nvPr/>
            </p:nvSpPr>
            <p:spPr>
              <a:xfrm>
                <a:off x="3786183" y="4857760"/>
                <a:ext cx="1071570" cy="739448"/>
              </a:xfrm>
              <a:prstGeom prst="rect">
                <a:avLst/>
              </a:prstGeom>
              <a:noFill/>
            </p:spPr>
            <p:txBody>
              <a:bodyPr wrap="square" lIns="0" tIns="0" rIns="0" bIns="0" rtlCol="0">
                <a:spAutoFit/>
              </a:bodyPr>
              <a:lstStyle/>
              <a:p>
                <a:pPr>
                  <a:lnSpc>
                    <a:spcPct val="100000"/>
                  </a:lnSpc>
                </a:pPr>
                <a:r>
                  <a:rPr kumimoji="1" lang="en-US" altLang="zh-CN" sz="1600" dirty="0">
                    <a:solidFill>
                      <a:srgbClr val="525252"/>
                    </a:solidFill>
                    <a:latin typeface="Consolas" panose="020B0609020204030204" pitchFamily="49" charset="0"/>
                    <a:ea typeface="仿宋" panose="02010609060101010101" pitchFamily="49" charset="-122"/>
                    <a:cs typeface="Consolas" panose="020B0609020204030204" pitchFamily="49" charset="0"/>
                  </a:rPr>
                  <a:t>→230</a:t>
                </a:r>
                <a:endParaRPr lang="zh-CN" altLang="en-US" sz="1600"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42" name="TextBox 43"/>
              <p:cNvSpPr txBox="1"/>
              <p:nvPr/>
            </p:nvSpPr>
            <p:spPr>
              <a:xfrm>
                <a:off x="7286644" y="4857760"/>
                <a:ext cx="1071570" cy="739448"/>
              </a:xfrm>
              <a:prstGeom prst="rect">
                <a:avLst/>
              </a:prstGeom>
              <a:noFill/>
            </p:spPr>
            <p:txBody>
              <a:bodyPr wrap="square" lIns="0" tIns="0" rIns="0" bIns="0" rtlCol="0">
                <a:spAutoFit/>
              </a:bodyPr>
              <a:lstStyle/>
              <a:p>
                <a:pPr>
                  <a:lnSpc>
                    <a:spcPct val="100000"/>
                  </a:lnSpc>
                </a:pPr>
                <a:r>
                  <a:rPr kumimoji="1" lang="en-US" altLang="zh-CN" sz="1600" dirty="0">
                    <a:solidFill>
                      <a:srgbClr val="525252"/>
                    </a:solidFill>
                    <a:latin typeface="Consolas" panose="020B0609020204030204" pitchFamily="49" charset="0"/>
                    <a:ea typeface="仿宋" panose="02010609060101010101" pitchFamily="49" charset="-122"/>
                    <a:cs typeface="Consolas" panose="020B0609020204030204" pitchFamily="49" charset="0"/>
                  </a:rPr>
                  <a:t>→369</a:t>
                </a:r>
                <a:endParaRPr lang="zh-CN" altLang="en-US" sz="1600"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43" name="TextBox 44"/>
              <p:cNvSpPr txBox="1"/>
              <p:nvPr/>
            </p:nvSpPr>
            <p:spPr>
              <a:xfrm>
                <a:off x="6357950" y="4857760"/>
                <a:ext cx="1071570" cy="739448"/>
              </a:xfrm>
              <a:prstGeom prst="rect">
                <a:avLst/>
              </a:prstGeom>
              <a:noFill/>
            </p:spPr>
            <p:txBody>
              <a:bodyPr wrap="square" lIns="0" tIns="0" rIns="0" bIns="0" rtlCol="0">
                <a:spAutoFit/>
              </a:bodyPr>
              <a:lstStyle/>
              <a:p>
                <a:pPr>
                  <a:lnSpc>
                    <a:spcPct val="100000"/>
                  </a:lnSpc>
                </a:pPr>
                <a:r>
                  <a:rPr kumimoji="1" lang="en-US" altLang="zh-CN" sz="1600" dirty="0">
                    <a:solidFill>
                      <a:srgbClr val="525252"/>
                    </a:solidFill>
                    <a:latin typeface="Consolas" panose="020B0609020204030204" pitchFamily="49" charset="0"/>
                    <a:ea typeface="仿宋" panose="02010609060101010101" pitchFamily="49" charset="-122"/>
                    <a:cs typeface="Consolas" panose="020B0609020204030204" pitchFamily="49" charset="0"/>
                  </a:rPr>
                  <a:t>→367</a:t>
                </a:r>
                <a:endParaRPr lang="zh-CN" altLang="en-US" sz="1600"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grpSp>
      </p:grpSp>
      <p:grpSp>
        <p:nvGrpSpPr>
          <p:cNvPr id="45" name="组合 44"/>
          <p:cNvGrpSpPr/>
          <p:nvPr/>
        </p:nvGrpSpPr>
        <p:grpSpPr>
          <a:xfrm>
            <a:off x="1775716" y="2156599"/>
            <a:ext cx="4708079" cy="246221"/>
            <a:chOff x="571472" y="487900"/>
            <a:chExt cx="7705780" cy="291963"/>
          </a:xfrm>
        </p:grpSpPr>
        <p:sp>
          <p:nvSpPr>
            <p:cNvPr id="46" name="TextBox 24"/>
            <p:cNvSpPr txBox="1"/>
            <p:nvPr/>
          </p:nvSpPr>
          <p:spPr>
            <a:xfrm>
              <a:off x="571472" y="487900"/>
              <a:ext cx="428630" cy="291963"/>
            </a:xfrm>
            <a:prstGeom prst="rect">
              <a:avLst/>
            </a:prstGeom>
            <a:noFill/>
          </p:spPr>
          <p:txBody>
            <a:bodyPr wrap="square" lIns="0" tIns="0" rIns="0" bIns="0" rtlCol="0">
              <a:spAutoFit/>
            </a:bodyPr>
            <a:lstStyle/>
            <a:p>
              <a:pPr>
                <a:lnSpc>
                  <a:spcPct val="100000"/>
                </a:lnSpc>
              </a:pPr>
              <a:r>
                <a:rPr lang="en-US" altLang="zh-CN" sz="1600" b="1" i="1" dirty="0">
                  <a:solidFill>
                    <a:srgbClr val="525252"/>
                  </a:solidFill>
                  <a:latin typeface="Consolas" panose="020B0609020204030204" pitchFamily="49" charset="0"/>
                  <a:ea typeface="仿宋" panose="02010609060101010101" pitchFamily="49" charset="-122"/>
                  <a:cs typeface="Consolas" panose="020B0609020204030204" pitchFamily="49" charset="0"/>
                </a:rPr>
                <a:t>h</a:t>
              </a:r>
              <a:endParaRPr lang="zh-CN" altLang="en-US" sz="1600" b="1" i="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47" name="TextBox 25"/>
            <p:cNvSpPr txBox="1"/>
            <p:nvPr/>
          </p:nvSpPr>
          <p:spPr>
            <a:xfrm>
              <a:off x="990575" y="487900"/>
              <a:ext cx="1071570" cy="291963"/>
            </a:xfrm>
            <a:prstGeom prst="rect">
              <a:avLst/>
            </a:prstGeom>
            <a:noFill/>
          </p:spPr>
          <p:txBody>
            <a:bodyPr wrap="square" lIns="0" tIns="0" rIns="0" bIns="0" rtlCol="0">
              <a:spAutoFit/>
            </a:bodyPr>
            <a:lstStyle/>
            <a:p>
              <a:pPr>
                <a:lnSpc>
                  <a:spcPct val="100000"/>
                </a:lnSpc>
              </a:pP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→230</a:t>
              </a:r>
              <a:endParaRPr lang="zh-CN" altLang="en-US" sz="16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48" name="TextBox 26"/>
            <p:cNvSpPr txBox="1"/>
            <p:nvPr/>
          </p:nvSpPr>
          <p:spPr>
            <a:xfrm>
              <a:off x="1847832" y="487900"/>
              <a:ext cx="1071570" cy="291963"/>
            </a:xfrm>
            <a:prstGeom prst="rect">
              <a:avLst/>
            </a:prstGeom>
            <a:noFill/>
          </p:spPr>
          <p:txBody>
            <a:bodyPr wrap="square" lIns="0" tIns="0" rIns="0" bIns="0" rtlCol="0">
              <a:spAutoFit/>
            </a:bodyPr>
            <a:lstStyle/>
            <a:p>
              <a:pPr>
                <a:lnSpc>
                  <a:spcPct val="100000"/>
                </a:lnSpc>
              </a:pP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→237</a:t>
              </a:r>
              <a:endParaRPr lang="zh-CN" altLang="en-US" sz="16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49" name="TextBox 27"/>
            <p:cNvSpPr txBox="1"/>
            <p:nvPr/>
          </p:nvSpPr>
          <p:spPr>
            <a:xfrm>
              <a:off x="2776527" y="487900"/>
              <a:ext cx="1071570" cy="291963"/>
            </a:xfrm>
            <a:prstGeom prst="rect">
              <a:avLst/>
            </a:prstGeom>
            <a:noFill/>
          </p:spPr>
          <p:txBody>
            <a:bodyPr wrap="square" lIns="0" tIns="0" rIns="0" bIns="0" rtlCol="0">
              <a:spAutoFit/>
            </a:bodyPr>
            <a:lstStyle/>
            <a:p>
              <a:pPr>
                <a:lnSpc>
                  <a:spcPct val="100000"/>
                </a:lnSpc>
              </a:pP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→138</a:t>
              </a:r>
              <a:endParaRPr lang="zh-CN" altLang="en-US" sz="16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0" name="TextBox 28"/>
            <p:cNvSpPr txBox="1"/>
            <p:nvPr/>
          </p:nvSpPr>
          <p:spPr>
            <a:xfrm>
              <a:off x="4562476" y="487900"/>
              <a:ext cx="1071570" cy="291963"/>
            </a:xfrm>
            <a:prstGeom prst="rect">
              <a:avLst/>
            </a:prstGeom>
            <a:noFill/>
          </p:spPr>
          <p:txBody>
            <a:bodyPr wrap="square" lIns="0" tIns="0" rIns="0" bIns="0" rtlCol="0">
              <a:spAutoFit/>
            </a:bodyPr>
            <a:lstStyle/>
            <a:p>
              <a:pPr>
                <a:lnSpc>
                  <a:spcPct val="100000"/>
                </a:lnSpc>
              </a:pP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→139</a:t>
              </a:r>
              <a:endParaRPr lang="zh-CN" altLang="en-US" sz="16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1" name="TextBox 29"/>
            <p:cNvSpPr txBox="1"/>
            <p:nvPr/>
          </p:nvSpPr>
          <p:spPr>
            <a:xfrm>
              <a:off x="3705219" y="487900"/>
              <a:ext cx="1071570" cy="291963"/>
            </a:xfrm>
            <a:prstGeom prst="rect">
              <a:avLst/>
            </a:prstGeom>
            <a:noFill/>
          </p:spPr>
          <p:txBody>
            <a:bodyPr wrap="square" lIns="0" tIns="0" rIns="0" bIns="0" rtlCol="0">
              <a:spAutoFit/>
            </a:bodyPr>
            <a:lstStyle/>
            <a:p>
              <a:pPr>
                <a:lnSpc>
                  <a:spcPct val="100000"/>
                </a:lnSpc>
              </a:pP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→239</a:t>
              </a:r>
              <a:endParaRPr lang="zh-CN" altLang="en-US" sz="16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2" name="TextBox 30"/>
            <p:cNvSpPr txBox="1"/>
            <p:nvPr/>
          </p:nvSpPr>
          <p:spPr>
            <a:xfrm>
              <a:off x="5419732" y="487900"/>
              <a:ext cx="1071570" cy="291963"/>
            </a:xfrm>
            <a:prstGeom prst="rect">
              <a:avLst/>
            </a:prstGeom>
            <a:noFill/>
          </p:spPr>
          <p:txBody>
            <a:bodyPr wrap="square" lIns="0" tIns="0" rIns="0" bIns="0" rtlCol="0">
              <a:spAutoFit/>
            </a:bodyPr>
            <a:lstStyle/>
            <a:p>
              <a:pPr>
                <a:lnSpc>
                  <a:spcPct val="100000"/>
                </a:lnSpc>
              </a:pP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→367</a:t>
              </a:r>
              <a:endParaRPr lang="zh-CN" altLang="en-US" sz="16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3" name="TextBox 31"/>
            <p:cNvSpPr txBox="1"/>
            <p:nvPr/>
          </p:nvSpPr>
          <p:spPr>
            <a:xfrm>
              <a:off x="6276987" y="487900"/>
              <a:ext cx="1071570" cy="291963"/>
            </a:xfrm>
            <a:prstGeom prst="rect">
              <a:avLst/>
            </a:prstGeom>
            <a:noFill/>
          </p:spPr>
          <p:txBody>
            <a:bodyPr wrap="square" lIns="0" tIns="0" rIns="0" bIns="0" rtlCol="0">
              <a:spAutoFit/>
            </a:bodyPr>
            <a:lstStyle/>
            <a:p>
              <a:pPr>
                <a:lnSpc>
                  <a:spcPct val="100000"/>
                </a:lnSpc>
              </a:pP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→167</a:t>
              </a:r>
              <a:endParaRPr lang="zh-CN" altLang="en-US" sz="16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54" name="TextBox 32"/>
            <p:cNvSpPr txBox="1"/>
            <p:nvPr/>
          </p:nvSpPr>
          <p:spPr>
            <a:xfrm>
              <a:off x="7205682" y="487900"/>
              <a:ext cx="1071570" cy="291963"/>
            </a:xfrm>
            <a:prstGeom prst="rect">
              <a:avLst/>
            </a:prstGeom>
            <a:noFill/>
          </p:spPr>
          <p:txBody>
            <a:bodyPr wrap="square" lIns="0" tIns="0" rIns="0" bIns="0" rtlCol="0">
              <a:spAutoFit/>
            </a:bodyPr>
            <a:lstStyle/>
            <a:p>
              <a:pPr>
                <a:lnSpc>
                  <a:spcPct val="100000"/>
                </a:lnSpc>
              </a:pPr>
              <a:r>
                <a:rPr kumimoji="1" lang="en-US" altLang="zh-CN" sz="1600" b="1" dirty="0">
                  <a:solidFill>
                    <a:srgbClr val="525252"/>
                  </a:solidFill>
                  <a:latin typeface="Consolas" panose="020B0609020204030204" pitchFamily="49" charset="0"/>
                  <a:ea typeface="仿宋" panose="02010609060101010101" pitchFamily="49" charset="-122"/>
                  <a:cs typeface="Consolas" panose="020B0609020204030204" pitchFamily="49" charset="0"/>
                </a:rPr>
                <a:t>→369</a:t>
              </a:r>
              <a:endParaRPr lang="zh-CN" altLang="en-US" sz="1600" b="1"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grpSp>
      <p:pic>
        <p:nvPicPr>
          <p:cNvPr id="55" name="图片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4662" y="1451728"/>
            <a:ext cx="4380374" cy="4562573"/>
          </a:xfrm>
          <a:prstGeom prst="rect">
            <a:avLst/>
          </a:prstGeom>
        </p:spPr>
      </p:pic>
      <p:sp>
        <p:nvSpPr>
          <p:cNvPr id="56" name="文本框 55"/>
          <p:cNvSpPr txBox="1"/>
          <p:nvPr/>
        </p:nvSpPr>
        <p:spPr>
          <a:xfrm>
            <a:off x="1089752" y="149567"/>
            <a:ext cx="1925527"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9.6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基数排序</a:t>
            </a:r>
          </a:p>
        </p:txBody>
      </p:sp>
    </p:spTree>
    <p:extLst>
      <p:ext uri="{BB962C8B-B14F-4D97-AF65-F5344CB8AC3E}">
        <p14:creationId xmlns:p14="http://schemas.microsoft.com/office/powerpoint/2010/main" val="27133934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500"/>
                                        <p:tgtEl>
                                          <p:spTgt spid="4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up)">
                                      <p:cBhvr>
                                        <p:cTn id="19" dur="500"/>
                                        <p:tgtEl>
                                          <p:spTgt spid="5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6"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938886" y="1402932"/>
            <a:ext cx="5982913" cy="5026903"/>
          </a:xfrm>
          <a:prstGeom prst="rect">
            <a:avLst/>
          </a:prstGeom>
        </p:spPr>
      </p:pic>
      <p:sp>
        <p:nvSpPr>
          <p:cNvPr id="4" name="文本框 3"/>
          <p:cNvSpPr txBox="1"/>
          <p:nvPr/>
        </p:nvSpPr>
        <p:spPr>
          <a:xfrm>
            <a:off x="1089752" y="149567"/>
            <a:ext cx="1925527"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9.6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基数排序</a:t>
            </a:r>
          </a:p>
        </p:txBody>
      </p:sp>
      <p:sp>
        <p:nvSpPr>
          <p:cNvPr id="2" name="文本框 1"/>
          <p:cNvSpPr txBox="1"/>
          <p:nvPr/>
        </p:nvSpPr>
        <p:spPr>
          <a:xfrm>
            <a:off x="1207655" y="1322448"/>
            <a:ext cx="1838272" cy="400110"/>
          </a:xfrm>
          <a:prstGeom prst="rect">
            <a:avLst/>
          </a:prstGeom>
          <a:solidFill>
            <a:srgbClr val="C0262E"/>
          </a:solidFill>
        </p:spPr>
        <p:txBody>
          <a:bodyPr wrap="square">
            <a:spAutoFit/>
          </a:bodyPr>
          <a:lstStyle/>
          <a:p>
            <a:pPr algn="ctr">
              <a:lnSpc>
                <a:spcPct val="100000"/>
              </a:lnSpc>
            </a:pPr>
            <a:r>
              <a:rPr lang="en-US" altLang="zh-CN" sz="2000" b="1" dirty="0">
                <a:solidFill>
                  <a:schemeClr val="bg1"/>
                </a:solidFill>
                <a:latin typeface="思源黑体 CN Medium" panose="020B0600000000000000" pitchFamily="34" charset="-122"/>
                <a:ea typeface="思源黑体 CN Medium" panose="020B0600000000000000" pitchFamily="34" charset="-122"/>
              </a:rPr>
              <a:t>3. </a:t>
            </a:r>
            <a:r>
              <a:rPr lang="zh-CN" altLang="en-US" sz="2000" b="1" dirty="0">
                <a:solidFill>
                  <a:schemeClr val="bg1"/>
                </a:solidFill>
                <a:latin typeface="思源黑体 CN Medium" panose="020B0600000000000000" pitchFamily="34" charset="-122"/>
                <a:ea typeface="思源黑体 CN Medium" panose="020B0600000000000000" pitchFamily="34" charset="-122"/>
              </a:rPr>
              <a:t>算法分析</a:t>
            </a:r>
          </a:p>
        </p:txBody>
      </p:sp>
      <p:sp>
        <p:nvSpPr>
          <p:cNvPr id="10" name="文本框 9"/>
          <p:cNvSpPr txBox="1"/>
          <p:nvPr/>
        </p:nvSpPr>
        <p:spPr>
          <a:xfrm>
            <a:off x="1942540" y="3018122"/>
            <a:ext cx="3624335" cy="923330"/>
          </a:xfrm>
          <a:prstGeom prst="rect">
            <a:avLst/>
          </a:prstGeom>
          <a:noFill/>
          <a:ln w="19050">
            <a:solidFill>
              <a:schemeClr val="bg1">
                <a:lumMod val="50000"/>
              </a:schemeClr>
            </a:solidFill>
            <a:prstDash val="dash"/>
          </a:ln>
        </p:spPr>
        <p:txBody>
          <a:bodyPr wrap="square">
            <a:spAutoFit/>
          </a:bodyPr>
          <a:lstStyle/>
          <a:p>
            <a:pPr marL="285750" indent="-285750">
              <a:buFont typeface="Arial" panose="020B0604020202020204" pitchFamily="34" charset="0"/>
              <a:buChar char="•"/>
            </a:pPr>
            <a:r>
              <a:rPr lang="zh-CN" altLang="en-US" b="1" dirty="0">
                <a:solidFill>
                  <a:srgbClr val="525252"/>
                </a:solidFill>
                <a:latin typeface="楷体" panose="02010609060101010101" pitchFamily="49" charset="-122"/>
                <a:ea typeface="楷体" panose="02010609060101010101" pitchFamily="49" charset="-122"/>
              </a:rPr>
              <a:t>分配为</a:t>
            </a:r>
            <a:r>
              <a:rPr lang="en-US" altLang="zh-CN" b="1" dirty="0">
                <a:solidFill>
                  <a:srgbClr val="525252"/>
                </a:solidFill>
                <a:latin typeface="楷体" panose="02010609060101010101" pitchFamily="49" charset="-122"/>
                <a:ea typeface="楷体" panose="02010609060101010101" pitchFamily="49" charset="-122"/>
              </a:rPr>
              <a:t>O(n)</a:t>
            </a:r>
          </a:p>
          <a:p>
            <a:pPr marL="285750" indent="-285750">
              <a:buFont typeface="Arial" panose="020B0604020202020204" pitchFamily="34" charset="0"/>
              <a:buChar char="•"/>
            </a:pPr>
            <a:r>
              <a:rPr lang="zh-CN" altLang="en-US" b="1" dirty="0">
                <a:solidFill>
                  <a:srgbClr val="525252"/>
                </a:solidFill>
                <a:latin typeface="楷体" panose="02010609060101010101" pitchFamily="49" charset="-122"/>
                <a:ea typeface="楷体" panose="02010609060101010101" pitchFamily="49" charset="-122"/>
              </a:rPr>
              <a:t>收集为</a:t>
            </a:r>
            <a:r>
              <a:rPr lang="en-US" altLang="zh-CN" b="1" dirty="0">
                <a:solidFill>
                  <a:srgbClr val="525252"/>
                </a:solidFill>
                <a:latin typeface="楷体" panose="02010609060101010101" pitchFamily="49" charset="-122"/>
                <a:ea typeface="楷体" panose="02010609060101010101" pitchFamily="49" charset="-122"/>
              </a:rPr>
              <a:t>O(r)</a:t>
            </a:r>
            <a:r>
              <a:rPr lang="zh-CN" altLang="en-US" b="1" dirty="0">
                <a:solidFill>
                  <a:srgbClr val="525252"/>
                </a:solidFill>
                <a:latin typeface="楷体" panose="02010609060101010101" pitchFamily="49" charset="-122"/>
                <a:ea typeface="楷体" panose="02010609060101010101" pitchFamily="49" charset="-122"/>
              </a:rPr>
              <a:t>（</a:t>
            </a:r>
            <a:r>
              <a:rPr lang="en-US" altLang="zh-CN" b="1" dirty="0">
                <a:solidFill>
                  <a:srgbClr val="525252"/>
                </a:solidFill>
                <a:latin typeface="楷体" panose="02010609060101010101" pitchFamily="49" charset="-122"/>
                <a:ea typeface="楷体" panose="02010609060101010101" pitchFamily="49" charset="-122"/>
              </a:rPr>
              <a:t>r</a:t>
            </a:r>
            <a:r>
              <a:rPr lang="zh-CN" altLang="en-US" b="1" dirty="0">
                <a:solidFill>
                  <a:srgbClr val="525252"/>
                </a:solidFill>
                <a:latin typeface="楷体" panose="02010609060101010101" pitchFamily="49" charset="-122"/>
                <a:ea typeface="楷体" panose="02010609060101010101" pitchFamily="49" charset="-122"/>
              </a:rPr>
              <a:t>为“基数”）</a:t>
            </a:r>
          </a:p>
          <a:p>
            <a:pPr marL="285750" indent="-285750">
              <a:buFont typeface="Arial" panose="020B0604020202020204" pitchFamily="34" charset="0"/>
              <a:buChar char="•"/>
            </a:pPr>
            <a:r>
              <a:rPr lang="en-US" altLang="zh-CN" b="1" dirty="0">
                <a:solidFill>
                  <a:srgbClr val="525252"/>
                </a:solidFill>
                <a:latin typeface="楷体" panose="02010609060101010101" pitchFamily="49" charset="-122"/>
                <a:ea typeface="楷体" panose="02010609060101010101" pitchFamily="49" charset="-122"/>
              </a:rPr>
              <a:t>d</a:t>
            </a:r>
            <a:r>
              <a:rPr lang="zh-CN" altLang="en-US" b="1" dirty="0">
                <a:solidFill>
                  <a:srgbClr val="525252"/>
                </a:solidFill>
                <a:latin typeface="楷体" panose="02010609060101010101" pitchFamily="49" charset="-122"/>
                <a:ea typeface="楷体" panose="02010609060101010101" pitchFamily="49" charset="-122"/>
              </a:rPr>
              <a:t>为“分配</a:t>
            </a:r>
            <a:r>
              <a:rPr lang="en-US" altLang="zh-CN" b="1" dirty="0">
                <a:solidFill>
                  <a:srgbClr val="525252"/>
                </a:solidFill>
                <a:latin typeface="楷体" panose="02010609060101010101" pitchFamily="49" charset="-122"/>
                <a:ea typeface="楷体" panose="02010609060101010101" pitchFamily="49" charset="-122"/>
              </a:rPr>
              <a:t>-</a:t>
            </a:r>
            <a:r>
              <a:rPr lang="zh-CN" altLang="en-US" b="1" dirty="0">
                <a:solidFill>
                  <a:srgbClr val="525252"/>
                </a:solidFill>
                <a:latin typeface="楷体" panose="02010609060101010101" pitchFamily="49" charset="-122"/>
                <a:ea typeface="楷体" panose="02010609060101010101" pitchFamily="49" charset="-122"/>
              </a:rPr>
              <a:t>收集”的趟数</a:t>
            </a:r>
          </a:p>
        </p:txBody>
      </p:sp>
      <p:sp>
        <p:nvSpPr>
          <p:cNvPr id="5" name="Text Box 2"/>
          <p:cNvSpPr txBox="1">
            <a:spLocks noChangeArrowheads="1"/>
          </p:cNvSpPr>
          <p:nvPr/>
        </p:nvSpPr>
        <p:spPr bwMode="auto">
          <a:xfrm>
            <a:off x="6599424" y="2702478"/>
            <a:ext cx="3523722" cy="369332"/>
          </a:xfrm>
          <a:prstGeom prst="rect">
            <a:avLst/>
          </a:prstGeom>
          <a:noFill/>
          <a:ln w="9525">
            <a:noFill/>
            <a:miter lim="800000"/>
          </a:ln>
          <a:effectLst/>
        </p:spPr>
        <p:txBody>
          <a:bodyPr wrap="none">
            <a:spAutoFit/>
          </a:bodyPr>
          <a:lstStyle/>
          <a:p>
            <a:pPr algn="l"/>
            <a:r>
              <a:rPr kumimoji="1" lang="en-US" altLang="zh-CN" dirty="0">
                <a:solidFill>
                  <a:srgbClr val="0000FF"/>
                </a:solidFill>
                <a:latin typeface="Consolas" panose="020B0609020204030204" pitchFamily="49" charset="0"/>
                <a:ea typeface="仿宋" panose="02010609060101010101" pitchFamily="49" charset="-122"/>
                <a:cs typeface="Consolas" panose="020B0609020204030204" pitchFamily="49" charset="0"/>
              </a:rPr>
              <a:t> </a:t>
            </a:r>
            <a:r>
              <a:rPr lang="zh-CN" altLang="en-US" sz="1600" b="1" dirty="0">
                <a:solidFill>
                  <a:srgbClr val="525252"/>
                </a:solidFill>
                <a:latin typeface="楷体" panose="02010609060101010101" pitchFamily="49" charset="-122"/>
                <a:ea typeface="楷体" panose="02010609060101010101" pitchFamily="49" charset="-122"/>
              </a:rPr>
              <a:t>基数排序的时间复杂度为</a:t>
            </a:r>
            <a:r>
              <a:rPr lang="en-US" altLang="zh-CN" sz="1600" b="1" dirty="0">
                <a:solidFill>
                  <a:srgbClr val="525252"/>
                </a:solidFill>
                <a:latin typeface="楷体" panose="02010609060101010101" pitchFamily="49" charset="-122"/>
                <a:ea typeface="楷体" panose="02010609060101010101" pitchFamily="49" charset="-122"/>
              </a:rPr>
              <a:t>O(d(</a:t>
            </a:r>
            <a:r>
              <a:rPr lang="en-US" altLang="zh-CN" sz="1600" b="1" dirty="0" err="1">
                <a:solidFill>
                  <a:srgbClr val="525252"/>
                </a:solidFill>
                <a:latin typeface="楷体" panose="02010609060101010101" pitchFamily="49" charset="-122"/>
                <a:ea typeface="楷体" panose="02010609060101010101" pitchFamily="49" charset="-122"/>
              </a:rPr>
              <a:t>n+r</a:t>
            </a:r>
            <a:r>
              <a:rPr lang="en-US" altLang="zh-CN" sz="1600" b="1" dirty="0">
                <a:solidFill>
                  <a:srgbClr val="525252"/>
                </a:solidFill>
                <a:latin typeface="楷体" panose="02010609060101010101" pitchFamily="49" charset="-122"/>
                <a:ea typeface="楷体" panose="02010609060101010101" pitchFamily="49" charset="-122"/>
              </a:rPr>
              <a:t>))</a:t>
            </a:r>
          </a:p>
        </p:txBody>
      </p:sp>
      <p:sp>
        <p:nvSpPr>
          <p:cNvPr id="9" name="Text Box 6"/>
          <p:cNvSpPr txBox="1">
            <a:spLocks noChangeArrowheads="1"/>
          </p:cNvSpPr>
          <p:nvPr/>
        </p:nvSpPr>
        <p:spPr bwMode="auto">
          <a:xfrm>
            <a:off x="6599424" y="3059668"/>
            <a:ext cx="3002745" cy="369332"/>
          </a:xfrm>
          <a:prstGeom prst="rect">
            <a:avLst/>
          </a:prstGeom>
          <a:noFill/>
          <a:ln w="9525">
            <a:noFill/>
            <a:miter lim="800000"/>
          </a:ln>
          <a:effectLst/>
        </p:spPr>
        <p:txBody>
          <a:bodyPr wrap="none">
            <a:spAutoFit/>
          </a:bodyPr>
          <a:lstStyle/>
          <a:p>
            <a:pPr algn="l"/>
            <a:r>
              <a:rPr kumimoji="1" lang="en-US" altLang="zh-CN" dirty="0">
                <a:solidFill>
                  <a:srgbClr val="0000FF"/>
                </a:solidFill>
                <a:latin typeface="Consolas" panose="020B0609020204030204" pitchFamily="49" charset="0"/>
                <a:ea typeface="仿宋" panose="02010609060101010101" pitchFamily="49" charset="-122"/>
                <a:cs typeface="Consolas" panose="020B0609020204030204" pitchFamily="49" charset="0"/>
              </a:rPr>
              <a:t> </a:t>
            </a:r>
            <a:r>
              <a:rPr lang="zh-CN" altLang="en-US" sz="1600" b="1" dirty="0">
                <a:solidFill>
                  <a:srgbClr val="525252"/>
                </a:solidFill>
                <a:latin typeface="楷体" panose="02010609060101010101" pitchFamily="49" charset="-122"/>
                <a:ea typeface="楷体" panose="02010609060101010101" pitchFamily="49" charset="-122"/>
              </a:rPr>
              <a:t>基数排序的空间复杂度为</a:t>
            </a:r>
            <a:r>
              <a:rPr lang="en-US" altLang="zh-CN" sz="1600" b="1" dirty="0">
                <a:solidFill>
                  <a:srgbClr val="525252"/>
                </a:solidFill>
                <a:latin typeface="楷体" panose="02010609060101010101" pitchFamily="49" charset="-122"/>
                <a:ea typeface="楷体" panose="02010609060101010101" pitchFamily="49" charset="-122"/>
              </a:rPr>
              <a:t>O(r)</a:t>
            </a:r>
          </a:p>
        </p:txBody>
      </p:sp>
      <p:sp>
        <p:nvSpPr>
          <p:cNvPr id="12" name="下箭头 8"/>
          <p:cNvSpPr/>
          <p:nvPr/>
        </p:nvSpPr>
        <p:spPr>
          <a:xfrm rot="16200000">
            <a:off x="5973389" y="3336911"/>
            <a:ext cx="245223" cy="285752"/>
          </a:xfrm>
          <a:prstGeom prst="downArrow">
            <a:avLst/>
          </a:prstGeom>
          <a:solidFill>
            <a:srgbClr val="C0262E"/>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570843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par>
                          <p:cTn id="27" fill="hold">
                            <p:stCondLst>
                              <p:cond delay="2500"/>
                            </p:stCondLst>
                            <p:childTnLst>
                              <p:par>
                                <p:cTn id="28" presetID="1"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P spid="10" grpId="0" animBg="1"/>
      <p:bldP spid="5" grpId="0"/>
      <p:bldP spid="9" grpId="0"/>
      <p:bldP spid="12"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0794" y="1121789"/>
            <a:ext cx="5860834" cy="5214549"/>
          </a:xfrm>
          <a:prstGeom prst="rect">
            <a:avLst/>
          </a:prstGeom>
        </p:spPr>
      </p:pic>
      <p:pic>
        <p:nvPicPr>
          <p:cNvPr id="2" name="Picture 5"/>
          <p:cNvPicPr>
            <a:picLocks noChangeAspect="1" noChangeArrowheads="1"/>
          </p:cNvPicPr>
          <p:nvPr/>
        </p:nvPicPr>
        <p:blipFill>
          <a:blip r:embed="rId3" cstate="print"/>
          <a:srcRect/>
          <a:stretch>
            <a:fillRect/>
          </a:stretch>
        </p:blipFill>
        <p:spPr bwMode="auto">
          <a:xfrm>
            <a:off x="7841014" y="1118290"/>
            <a:ext cx="980776" cy="1695734"/>
          </a:xfrm>
          <a:prstGeom prst="rect">
            <a:avLst/>
          </a:prstGeom>
          <a:noFill/>
          <a:ln w="9525">
            <a:noFill/>
            <a:miter lim="800000"/>
            <a:headEnd/>
            <a:tailEnd/>
          </a:ln>
        </p:spPr>
      </p:pic>
      <p:sp>
        <p:nvSpPr>
          <p:cNvPr id="15" name="文本框 14"/>
          <p:cNvSpPr txBox="1"/>
          <p:nvPr/>
        </p:nvSpPr>
        <p:spPr>
          <a:xfrm>
            <a:off x="4675695" y="2384836"/>
            <a:ext cx="2749485" cy="858377"/>
          </a:xfrm>
          <a:prstGeom prst="rect">
            <a:avLst/>
          </a:prstGeom>
          <a:noFill/>
          <a:ln w="19050">
            <a:noFill/>
            <a:prstDash val="dash"/>
          </a:ln>
        </p:spPr>
        <p:txBody>
          <a:bodyPr wrap="square">
            <a:spAutoFit/>
          </a:bodyPr>
          <a:lstStyle/>
          <a:p>
            <a:pPr algn="l">
              <a:lnSpc>
                <a:spcPct val="150000"/>
              </a:lnSpc>
            </a:pPr>
            <a:r>
              <a:rPr lang="zh-CN" altLang="en-US" b="1" dirty="0">
                <a:solidFill>
                  <a:srgbClr val="525252"/>
                </a:solidFill>
                <a:latin typeface="楷体" panose="02010609060101010101" pitchFamily="49" charset="-122"/>
                <a:ea typeface="楷体" panose="02010609060101010101" pitchFamily="49" charset="-122"/>
              </a:rPr>
              <a:t>基数排序中为什么不需要进行关键字的比较？</a:t>
            </a:r>
            <a:endParaRPr lang="en-US" altLang="zh-CN" b="1" dirty="0">
              <a:solidFill>
                <a:srgbClr val="525252"/>
              </a:solidFill>
              <a:latin typeface="楷体" panose="02010609060101010101" pitchFamily="49" charset="-122"/>
              <a:ea typeface="楷体" panose="02010609060101010101" pitchFamily="49" charset="-122"/>
            </a:endParaRPr>
          </a:p>
        </p:txBody>
      </p:sp>
      <p:sp>
        <p:nvSpPr>
          <p:cNvPr id="17" name="文本框 16"/>
          <p:cNvSpPr txBox="1"/>
          <p:nvPr/>
        </p:nvSpPr>
        <p:spPr>
          <a:xfrm>
            <a:off x="1089752" y="149567"/>
            <a:ext cx="1925527"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9.6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基数排序</a:t>
            </a:r>
          </a:p>
        </p:txBody>
      </p:sp>
    </p:spTree>
    <p:extLst>
      <p:ext uri="{BB962C8B-B14F-4D97-AF65-F5344CB8AC3E}">
        <p14:creationId xmlns:p14="http://schemas.microsoft.com/office/powerpoint/2010/main" val="42887084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3962"/>
          <a:stretch>
            <a:fillRect/>
          </a:stretch>
        </p:blipFill>
        <p:spPr>
          <a:xfrm flipH="1">
            <a:off x="8959948" y="1594612"/>
            <a:ext cx="3232052" cy="4646688"/>
          </a:xfrm>
          <a:prstGeom prst="rect">
            <a:avLst/>
          </a:prstGeom>
        </p:spPr>
      </p:pic>
      <p:sp>
        <p:nvSpPr>
          <p:cNvPr id="8" name="文本框 7"/>
          <p:cNvSpPr txBox="1"/>
          <p:nvPr/>
        </p:nvSpPr>
        <p:spPr>
          <a:xfrm>
            <a:off x="1073369" y="143597"/>
            <a:ext cx="4695516"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9.7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各种内排序方法的比较和选择</a:t>
            </a:r>
          </a:p>
        </p:txBody>
      </p:sp>
      <p:graphicFrame>
        <p:nvGraphicFramePr>
          <p:cNvPr id="2" name="Group 890"/>
          <p:cNvGraphicFramePr>
            <a:graphicFrameLocks noGrp="1"/>
          </p:cNvGraphicFramePr>
          <p:nvPr/>
        </p:nvGraphicFramePr>
        <p:xfrm>
          <a:off x="644744" y="1355980"/>
          <a:ext cx="8487738" cy="4885320"/>
        </p:xfrm>
        <a:graphic>
          <a:graphicData uri="http://schemas.openxmlformats.org/drawingml/2006/table">
            <a:tbl>
              <a:tblPr>
                <a:tableStyleId>{21E4AEA4-8DFA-4A89-87EB-49C32662AFE0}</a:tableStyleId>
              </a:tblPr>
              <a:tblGrid>
                <a:gridCol w="1650993">
                  <a:extLst>
                    <a:ext uri="{9D8B030D-6E8A-4147-A177-3AD203B41FA5}">
                      <a16:colId xmlns:a16="http://schemas.microsoft.com/office/drawing/2014/main" val="20000"/>
                    </a:ext>
                  </a:extLst>
                </a:gridCol>
                <a:gridCol w="1548296">
                  <a:extLst>
                    <a:ext uri="{9D8B030D-6E8A-4147-A177-3AD203B41FA5}">
                      <a16:colId xmlns:a16="http://schemas.microsoft.com/office/drawing/2014/main" val="20001"/>
                    </a:ext>
                  </a:extLst>
                </a:gridCol>
                <a:gridCol w="1550004">
                  <a:extLst>
                    <a:ext uri="{9D8B030D-6E8A-4147-A177-3AD203B41FA5}">
                      <a16:colId xmlns:a16="http://schemas.microsoft.com/office/drawing/2014/main" val="20002"/>
                    </a:ext>
                  </a:extLst>
                </a:gridCol>
                <a:gridCol w="1346865">
                  <a:extLst>
                    <a:ext uri="{9D8B030D-6E8A-4147-A177-3AD203B41FA5}">
                      <a16:colId xmlns:a16="http://schemas.microsoft.com/office/drawing/2014/main" val="20003"/>
                    </a:ext>
                  </a:extLst>
                </a:gridCol>
                <a:gridCol w="1391448">
                  <a:extLst>
                    <a:ext uri="{9D8B030D-6E8A-4147-A177-3AD203B41FA5}">
                      <a16:colId xmlns:a16="http://schemas.microsoft.com/office/drawing/2014/main" val="20004"/>
                    </a:ext>
                  </a:extLst>
                </a:gridCol>
                <a:gridCol w="1000132">
                  <a:extLst>
                    <a:ext uri="{9D8B030D-6E8A-4147-A177-3AD203B41FA5}">
                      <a16:colId xmlns:a16="http://schemas.microsoft.com/office/drawing/2014/main" val="20005"/>
                    </a:ext>
                  </a:extLst>
                </a:gridCol>
              </a:tblGrid>
              <a:tr h="219075">
                <a:tc row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chemeClr val="bg1"/>
                          </a:solidFill>
                          <a:effectLst/>
                        </a:rPr>
                        <a:t>排序方法</a:t>
                      </a:r>
                      <a:endParaRPr kumimoji="1" lang="zh-CN" altLang="en-US" sz="1600" b="1" i="0" u="none" strike="noStrike" cap="none" normalizeH="0" baseline="0" dirty="0">
                        <a:ln>
                          <a:noFill/>
                        </a:ln>
                        <a:solidFill>
                          <a:schemeClr val="bg1"/>
                        </a:solidFill>
                        <a:effectLst/>
                        <a:latin typeface="Consolas" panose="020B0609020204030204" pitchFamily="49" charset="0"/>
                        <a:ea typeface="楷体" panose="02010609060101010101" pitchFamily="49" charset="-122"/>
                        <a:cs typeface="Consolas" panose="020B0609020204030204" pitchFamily="49" charset="0"/>
                      </a:endParaRPr>
                    </a:p>
                  </a:txBody>
                  <a:tcPr anchor="ctr" horzOverflow="overflow">
                    <a:solidFill>
                      <a:srgbClr val="E94A47">
                        <a:alpha val="90000"/>
                      </a:srgbClr>
                    </a:solidFill>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1" u="none" strike="noStrike" cap="none" normalizeH="0" baseline="0" dirty="0">
                          <a:ln>
                            <a:noFill/>
                          </a:ln>
                          <a:solidFill>
                            <a:schemeClr val="bg1"/>
                          </a:solidFill>
                          <a:effectLst/>
                        </a:rPr>
                        <a:t>时间复杂度</a:t>
                      </a:r>
                      <a:endParaRPr kumimoji="1" lang="zh-CN" altLang="en-US" sz="1800" b="1" i="0" u="none" strike="noStrike" cap="none" normalizeH="0" baseline="0" dirty="0">
                        <a:ln>
                          <a:noFill/>
                        </a:ln>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horzOverflow="overflow">
                    <a:solidFill>
                      <a:srgbClr val="E94A47">
                        <a:alpha val="90000"/>
                      </a:srgbClr>
                    </a:solidFill>
                  </a:tcPr>
                </a:tc>
                <a:tc hMerge="1">
                  <a:txBody>
                    <a:bodyPr/>
                    <a:lstStyle/>
                    <a:p>
                      <a:endParaRPr lang="zh-CN"/>
                    </a:p>
                  </a:txBody>
                  <a:tcPr/>
                </a:tc>
                <a:tc hMerge="1">
                  <a:txBody>
                    <a:bodyPr/>
                    <a:lstStyle/>
                    <a:p>
                      <a:endParaRPr lang="zh-CN"/>
                    </a:p>
                  </a:txBody>
                  <a:tcPr/>
                </a:tc>
                <a:tc row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chemeClr val="bg1"/>
                          </a:solidFill>
                          <a:effectLst/>
                        </a:rPr>
                        <a:t>空间复杂度</a:t>
                      </a:r>
                      <a:endParaRPr kumimoji="1" lang="zh-CN" altLang="en-US" sz="1600" b="1" i="0" u="none" strike="noStrike" cap="none" normalizeH="0" baseline="0" dirty="0">
                        <a:ln>
                          <a:noFill/>
                        </a:ln>
                        <a:solidFill>
                          <a:schemeClr val="bg1"/>
                        </a:solidFill>
                        <a:effectLst/>
                        <a:latin typeface="Consolas" panose="020B0609020204030204" pitchFamily="49" charset="0"/>
                        <a:ea typeface="楷体" panose="02010609060101010101" pitchFamily="49" charset="-122"/>
                        <a:cs typeface="Consolas" panose="020B0609020204030204" pitchFamily="49" charset="0"/>
                      </a:endParaRPr>
                    </a:p>
                  </a:txBody>
                  <a:tcPr anchor="ctr" horzOverflow="overflow">
                    <a:solidFill>
                      <a:srgbClr val="E94A47">
                        <a:alpha val="90000"/>
                      </a:srgbClr>
                    </a:solidFill>
                  </a:tcPr>
                </a:tc>
                <a:tc row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chemeClr val="bg1"/>
                          </a:solidFill>
                          <a:effectLst/>
                        </a:rPr>
                        <a:t>稳定性</a:t>
                      </a:r>
                      <a:endParaRPr kumimoji="1" lang="zh-CN" altLang="en-US" sz="1600" b="1" i="0" u="none" strike="noStrike" cap="none" normalizeH="0" baseline="0" dirty="0">
                        <a:ln>
                          <a:noFill/>
                        </a:ln>
                        <a:solidFill>
                          <a:schemeClr val="bg1"/>
                        </a:solidFill>
                        <a:effectLst/>
                        <a:latin typeface="Consolas" panose="020B0609020204030204" pitchFamily="49" charset="0"/>
                        <a:ea typeface="楷体" panose="02010609060101010101" pitchFamily="49" charset="-122"/>
                        <a:cs typeface="Consolas" panose="020B0609020204030204" pitchFamily="49" charset="0"/>
                      </a:endParaRPr>
                    </a:p>
                  </a:txBody>
                  <a:tcPr anchor="ctr" horzOverflow="overflow">
                    <a:solidFill>
                      <a:srgbClr val="E94A47">
                        <a:alpha val="90000"/>
                      </a:srgbClr>
                    </a:solidFill>
                  </a:tcPr>
                </a:tc>
                <a:extLst>
                  <a:ext uri="{0D108BD9-81ED-4DB2-BD59-A6C34878D82A}">
                    <a16:rowId xmlns:a16="http://schemas.microsoft.com/office/drawing/2014/main" val="10000"/>
                  </a:ext>
                </a:extLst>
              </a:tr>
              <a:tr h="381000">
                <a:tc vMerge="1">
                  <a:txBody>
                    <a:bodyPr/>
                    <a:lstStyle/>
                    <a:p>
                      <a:endParaRPr lang="zh-CN"/>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chemeClr val="bg1"/>
                          </a:solidFill>
                          <a:effectLst/>
                        </a:rPr>
                        <a:t>平均情况</a:t>
                      </a:r>
                      <a:endParaRPr kumimoji="1" lang="zh-CN" altLang="en-US" sz="1600" b="1" i="0" u="none" strike="noStrike" cap="none" normalizeH="0" baseline="0" dirty="0">
                        <a:ln>
                          <a:noFill/>
                        </a:ln>
                        <a:solidFill>
                          <a:schemeClr val="bg1"/>
                        </a:solidFill>
                        <a:effectLst/>
                        <a:latin typeface="Consolas" panose="020B0609020204030204" pitchFamily="49" charset="0"/>
                        <a:ea typeface="楷体" panose="02010609060101010101" pitchFamily="49" charset="-122"/>
                        <a:cs typeface="Consolas" panose="020B0609020204030204" pitchFamily="49" charset="0"/>
                      </a:endParaRPr>
                    </a:p>
                  </a:txBody>
                  <a:tcPr horzOverflow="overflow">
                    <a:solidFill>
                      <a:srgbClr val="E94A47">
                        <a:alpha val="9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chemeClr val="bg1"/>
                          </a:solidFill>
                          <a:effectLst/>
                        </a:rPr>
                        <a:t>最坏情况</a:t>
                      </a:r>
                      <a:endParaRPr kumimoji="1" lang="zh-CN" altLang="en-US" sz="1600" b="1" i="0" u="none" strike="noStrike" cap="none" normalizeH="0" baseline="0" dirty="0">
                        <a:ln>
                          <a:noFill/>
                        </a:ln>
                        <a:solidFill>
                          <a:schemeClr val="bg1"/>
                        </a:solidFill>
                        <a:effectLst/>
                        <a:latin typeface="Consolas" panose="020B0609020204030204" pitchFamily="49" charset="0"/>
                        <a:ea typeface="楷体" panose="02010609060101010101" pitchFamily="49" charset="-122"/>
                        <a:cs typeface="Consolas" panose="020B0609020204030204" pitchFamily="49" charset="0"/>
                      </a:endParaRPr>
                    </a:p>
                  </a:txBody>
                  <a:tcPr horzOverflow="overflow">
                    <a:solidFill>
                      <a:srgbClr val="E94A47">
                        <a:alpha val="9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chemeClr val="bg1"/>
                          </a:solidFill>
                          <a:effectLst/>
                        </a:rPr>
                        <a:t>最好情况</a:t>
                      </a:r>
                      <a:endParaRPr kumimoji="1" lang="zh-CN" altLang="en-US" sz="1600" b="1" i="0" u="none" strike="noStrike" cap="none" normalizeH="0" baseline="0" dirty="0">
                        <a:ln>
                          <a:noFill/>
                        </a:ln>
                        <a:solidFill>
                          <a:schemeClr val="bg1"/>
                        </a:solidFill>
                        <a:effectLst/>
                        <a:latin typeface="Consolas" panose="020B0609020204030204" pitchFamily="49" charset="0"/>
                        <a:ea typeface="楷体" panose="02010609060101010101" pitchFamily="49" charset="-122"/>
                        <a:cs typeface="Consolas" panose="020B0609020204030204" pitchFamily="49" charset="0"/>
                      </a:endParaRPr>
                    </a:p>
                  </a:txBody>
                  <a:tcPr horzOverflow="overflow">
                    <a:solidFill>
                      <a:srgbClr val="E94A47">
                        <a:alpha val="90000"/>
                      </a:srgbClr>
                    </a:solidFill>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1"/>
                  </a:ext>
                </a:extLst>
              </a:tr>
              <a:tr h="38100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chemeClr val="bg1"/>
                          </a:solidFill>
                          <a:effectLst/>
                        </a:rPr>
                        <a:t>直接插入排序</a:t>
                      </a:r>
                      <a:endParaRPr kumimoji="1" lang="zh-CN" altLang="en-US"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chemeClr val="bg1"/>
                          </a:solidFill>
                          <a:effectLst/>
                        </a:rPr>
                        <a:t>O(n</a:t>
                      </a:r>
                      <a:r>
                        <a:rPr kumimoji="1" lang="en-US" altLang="zh-CN" sz="1600" b="1" u="none" strike="noStrike" cap="none" normalizeH="0" baseline="30000">
                          <a:ln>
                            <a:noFill/>
                          </a:ln>
                          <a:solidFill>
                            <a:schemeClr val="bg1"/>
                          </a:solidFill>
                          <a:effectLst/>
                        </a:rPr>
                        <a:t>2</a:t>
                      </a:r>
                      <a:r>
                        <a:rPr kumimoji="1" lang="en-US" altLang="zh-CN" sz="1600" b="1" u="none" strike="noStrike" cap="none" normalizeH="0" baseline="0">
                          <a:ln>
                            <a:noFill/>
                          </a:ln>
                          <a:solidFill>
                            <a:schemeClr val="bg1"/>
                          </a:solidFill>
                          <a:effectLst/>
                        </a:rPr>
                        <a:t>)</a:t>
                      </a:r>
                      <a:endParaRPr kumimoji="1" lang="en-US" altLang="zh-CN" sz="1600" b="1" i="0" u="none" strike="noStrike" cap="none" normalizeH="0" baseline="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chemeClr val="bg1"/>
                          </a:solidFill>
                          <a:effectLst/>
                        </a:rPr>
                        <a:t>O(n</a:t>
                      </a:r>
                      <a:r>
                        <a:rPr kumimoji="1" lang="en-US" altLang="zh-CN" sz="1600" b="1" u="none" strike="noStrike" cap="none" normalizeH="0" baseline="30000">
                          <a:ln>
                            <a:noFill/>
                          </a:ln>
                          <a:solidFill>
                            <a:schemeClr val="bg1"/>
                          </a:solidFill>
                          <a:effectLst/>
                        </a:rPr>
                        <a:t>2</a:t>
                      </a:r>
                      <a:r>
                        <a:rPr kumimoji="1" lang="en-US" altLang="zh-CN" sz="1600" b="1" u="none" strike="noStrike" cap="none" normalizeH="0" baseline="0">
                          <a:ln>
                            <a:noFill/>
                          </a:ln>
                          <a:solidFill>
                            <a:schemeClr val="bg1"/>
                          </a:solidFill>
                          <a:effectLst/>
                        </a:rPr>
                        <a:t>)</a:t>
                      </a:r>
                      <a:endParaRPr kumimoji="1" lang="en-US" altLang="zh-CN" sz="1600" b="1" i="0" u="none" strike="noStrike" cap="none" normalizeH="0" baseline="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chemeClr val="bg1"/>
                          </a:solidFill>
                          <a:effectLst/>
                        </a:rPr>
                        <a:t>O(n)</a:t>
                      </a:r>
                      <a:endParaRPr kumimoji="1" lang="en-US" altLang="zh-CN" sz="1600" b="1" i="0" u="none" strike="noStrike" cap="none" normalizeH="0" baseline="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chemeClr val="bg1"/>
                          </a:solidFill>
                          <a:effectLst/>
                        </a:rPr>
                        <a:t>O(1)</a:t>
                      </a:r>
                      <a:endParaRPr kumimoji="1" lang="en-US" altLang="zh-CN" sz="1600" b="1" i="0" u="none" strike="noStrike" cap="none" normalizeH="0" baseline="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a:ln>
                            <a:noFill/>
                          </a:ln>
                          <a:solidFill>
                            <a:schemeClr val="bg1"/>
                          </a:solidFill>
                          <a:effectLst/>
                        </a:rPr>
                        <a:t>稳定</a:t>
                      </a:r>
                      <a:endParaRPr kumimoji="1" lang="zh-CN" altLang="en-US" sz="1600" b="1" i="0" u="none" strike="noStrike" cap="none" normalizeH="0" baseline="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extLst>
                  <a:ext uri="{0D108BD9-81ED-4DB2-BD59-A6C34878D82A}">
                    <a16:rowId xmlns:a16="http://schemas.microsoft.com/office/drawing/2014/main" val="10002"/>
                  </a:ext>
                </a:extLst>
              </a:tr>
              <a:tr h="38100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chemeClr val="bg1"/>
                          </a:solidFill>
                          <a:effectLst/>
                        </a:rPr>
                        <a:t>折半插入排序</a:t>
                      </a:r>
                      <a:endParaRPr kumimoji="1" lang="zh-CN" altLang="en-US"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chemeClr val="bg1"/>
                          </a:solidFill>
                          <a:effectLst/>
                        </a:rPr>
                        <a:t>O(n</a:t>
                      </a:r>
                      <a:r>
                        <a:rPr kumimoji="1" lang="en-US" altLang="zh-CN" sz="1600" b="1" u="none" strike="noStrike" cap="none" normalizeH="0" baseline="30000" dirty="0">
                          <a:ln>
                            <a:noFill/>
                          </a:ln>
                          <a:solidFill>
                            <a:schemeClr val="bg1"/>
                          </a:solidFill>
                          <a:effectLst/>
                        </a:rPr>
                        <a:t>2</a:t>
                      </a:r>
                      <a:r>
                        <a:rPr kumimoji="1" lang="en-US" altLang="zh-CN" sz="1600" b="1" u="none" strike="noStrike" cap="none" normalizeH="0" baseline="0" dirty="0">
                          <a:ln>
                            <a:noFill/>
                          </a:ln>
                          <a:solidFill>
                            <a:schemeClr val="bg1"/>
                          </a:solidFill>
                          <a:effectLst/>
                        </a:rPr>
                        <a:t>)</a:t>
                      </a:r>
                      <a:endParaRPr kumimoji="1"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chemeClr val="bg1"/>
                          </a:solidFill>
                          <a:effectLst/>
                        </a:rPr>
                        <a:t>O(n</a:t>
                      </a:r>
                      <a:r>
                        <a:rPr kumimoji="1" lang="en-US" altLang="zh-CN" sz="1600" b="1" u="none" strike="noStrike" cap="none" normalizeH="0" baseline="30000" dirty="0">
                          <a:ln>
                            <a:noFill/>
                          </a:ln>
                          <a:solidFill>
                            <a:schemeClr val="bg1"/>
                          </a:solidFill>
                          <a:effectLst/>
                        </a:rPr>
                        <a:t>2</a:t>
                      </a:r>
                      <a:r>
                        <a:rPr kumimoji="1" lang="en-US" altLang="zh-CN" sz="1600" b="1" u="none" strike="noStrike" cap="none" normalizeH="0" baseline="0" dirty="0">
                          <a:ln>
                            <a:noFill/>
                          </a:ln>
                          <a:solidFill>
                            <a:schemeClr val="bg1"/>
                          </a:solidFill>
                          <a:effectLst/>
                        </a:rPr>
                        <a:t>)</a:t>
                      </a:r>
                      <a:endParaRPr kumimoji="1"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chemeClr val="bg1"/>
                          </a:solidFill>
                          <a:effectLst/>
                        </a:rPr>
                        <a:t>O(nlog</a:t>
                      </a:r>
                      <a:r>
                        <a:rPr kumimoji="1" lang="en-US" altLang="zh-CN" sz="1600" b="1" u="none" strike="noStrike" cap="none" normalizeH="0" baseline="-25000" dirty="0">
                          <a:ln>
                            <a:noFill/>
                          </a:ln>
                          <a:solidFill>
                            <a:schemeClr val="bg1"/>
                          </a:solidFill>
                          <a:effectLst/>
                        </a:rPr>
                        <a:t>2</a:t>
                      </a:r>
                      <a:r>
                        <a:rPr kumimoji="1" lang="en-US" altLang="zh-CN" sz="1600" b="1" u="none" strike="noStrike" cap="none" normalizeH="0" baseline="0" dirty="0">
                          <a:ln>
                            <a:noFill/>
                          </a:ln>
                          <a:solidFill>
                            <a:schemeClr val="bg1"/>
                          </a:solidFill>
                          <a:effectLst/>
                        </a:rPr>
                        <a:t>n)</a:t>
                      </a:r>
                      <a:endParaRPr kumimoji="1"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chemeClr val="bg1"/>
                          </a:solidFill>
                          <a:effectLst/>
                        </a:rPr>
                        <a:t>O(1)</a:t>
                      </a:r>
                      <a:endParaRPr kumimoji="1"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chemeClr val="bg1"/>
                          </a:solidFill>
                          <a:effectLst/>
                        </a:rPr>
                        <a:t>稳定</a:t>
                      </a:r>
                      <a:endParaRPr kumimoji="1" lang="zh-CN" altLang="en-US"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extLst>
                  <a:ext uri="{0D108BD9-81ED-4DB2-BD59-A6C34878D82A}">
                    <a16:rowId xmlns:a16="http://schemas.microsoft.com/office/drawing/2014/main" val="10003"/>
                  </a:ext>
                </a:extLst>
              </a:tr>
              <a:tr h="38100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chemeClr val="bg1"/>
                          </a:solidFill>
                          <a:effectLst/>
                        </a:rPr>
                        <a:t>希尔排序</a:t>
                      </a:r>
                      <a:endParaRPr kumimoji="1" lang="zh-CN" altLang="en-US"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chemeClr val="bg1"/>
                          </a:solidFill>
                          <a:effectLst/>
                        </a:rPr>
                        <a:t>O(n</a:t>
                      </a:r>
                      <a:r>
                        <a:rPr kumimoji="1" lang="en-US" altLang="zh-CN" sz="1600" b="1" u="none" strike="noStrike" cap="none" normalizeH="0" baseline="30000">
                          <a:ln>
                            <a:noFill/>
                          </a:ln>
                          <a:solidFill>
                            <a:schemeClr val="bg1"/>
                          </a:solidFill>
                          <a:effectLst/>
                        </a:rPr>
                        <a:t>1.58</a:t>
                      </a:r>
                      <a:r>
                        <a:rPr kumimoji="1" lang="en-US" altLang="zh-CN" sz="1600" b="1" u="none" strike="noStrike" cap="none" normalizeH="0" baseline="0">
                          <a:ln>
                            <a:noFill/>
                          </a:ln>
                          <a:solidFill>
                            <a:schemeClr val="bg1"/>
                          </a:solidFill>
                          <a:effectLst/>
                        </a:rPr>
                        <a:t>)</a:t>
                      </a:r>
                      <a:endParaRPr kumimoji="1" lang="en-US" altLang="zh-CN" sz="1600" b="1" i="0" u="none" strike="noStrike" cap="none" normalizeH="0" baseline="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chemeClr val="bg1"/>
                          </a:solidFill>
                          <a:effectLst/>
                        </a:rPr>
                        <a:t> </a:t>
                      </a:r>
                      <a:endParaRPr kumimoji="1"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chemeClr val="bg1"/>
                          </a:solidFill>
                          <a:effectLst/>
                        </a:rPr>
                        <a:t> </a:t>
                      </a:r>
                      <a:endParaRPr kumimoji="1" lang="en-US" altLang="zh-CN" sz="1600" b="1" i="0" u="none" strike="noStrike" cap="none" normalizeH="0" baseline="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chemeClr val="bg1"/>
                          </a:solidFill>
                          <a:effectLst/>
                        </a:rPr>
                        <a:t>O(1) </a:t>
                      </a:r>
                      <a:endParaRPr kumimoji="1" lang="en-US" altLang="zh-CN" sz="1600" b="1" i="0" u="none" strike="noStrike" cap="none" normalizeH="0" baseline="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chemeClr val="bg1"/>
                          </a:solidFill>
                          <a:effectLst/>
                        </a:rPr>
                        <a:t>不稳定</a:t>
                      </a:r>
                      <a:endParaRPr kumimoji="1" lang="zh-CN" altLang="en-US"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extLst>
                  <a:ext uri="{0D108BD9-81ED-4DB2-BD59-A6C34878D82A}">
                    <a16:rowId xmlns:a16="http://schemas.microsoft.com/office/drawing/2014/main" val="10004"/>
                  </a:ext>
                </a:extLst>
              </a:tr>
              <a:tr h="38100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chemeClr val="bg1"/>
                          </a:solidFill>
                          <a:effectLst/>
                        </a:rPr>
                        <a:t>冒泡排序</a:t>
                      </a:r>
                      <a:endParaRPr kumimoji="1" lang="zh-CN" altLang="en-US"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chemeClr val="bg1"/>
                          </a:solidFill>
                          <a:effectLst/>
                        </a:rPr>
                        <a:t>O(n</a:t>
                      </a:r>
                      <a:r>
                        <a:rPr kumimoji="1" lang="en-US" altLang="zh-CN" sz="1600" b="1" u="none" strike="noStrike" cap="none" normalizeH="0" baseline="30000" dirty="0">
                          <a:ln>
                            <a:noFill/>
                          </a:ln>
                          <a:solidFill>
                            <a:schemeClr val="bg1"/>
                          </a:solidFill>
                          <a:effectLst/>
                        </a:rPr>
                        <a:t>2</a:t>
                      </a:r>
                      <a:r>
                        <a:rPr kumimoji="1" lang="en-US" altLang="zh-CN" sz="1600" b="1" u="none" strike="noStrike" cap="none" normalizeH="0" baseline="0" dirty="0">
                          <a:ln>
                            <a:noFill/>
                          </a:ln>
                          <a:solidFill>
                            <a:schemeClr val="bg1"/>
                          </a:solidFill>
                          <a:effectLst/>
                        </a:rPr>
                        <a:t>)</a:t>
                      </a:r>
                      <a:endParaRPr kumimoji="1"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chemeClr val="bg1"/>
                          </a:solidFill>
                          <a:effectLst/>
                        </a:rPr>
                        <a:t>O(n</a:t>
                      </a:r>
                      <a:r>
                        <a:rPr kumimoji="1" lang="en-US" altLang="zh-CN" sz="1600" b="1" u="none" strike="noStrike" cap="none" normalizeH="0" baseline="30000" dirty="0">
                          <a:ln>
                            <a:noFill/>
                          </a:ln>
                          <a:solidFill>
                            <a:schemeClr val="bg1"/>
                          </a:solidFill>
                          <a:effectLst/>
                        </a:rPr>
                        <a:t>2</a:t>
                      </a:r>
                      <a:r>
                        <a:rPr kumimoji="1" lang="en-US" altLang="zh-CN" sz="1600" b="1" u="none" strike="noStrike" cap="none" normalizeH="0" baseline="0" dirty="0">
                          <a:ln>
                            <a:noFill/>
                          </a:ln>
                          <a:solidFill>
                            <a:schemeClr val="bg1"/>
                          </a:solidFill>
                          <a:effectLst/>
                        </a:rPr>
                        <a:t>)</a:t>
                      </a:r>
                      <a:endParaRPr kumimoji="1"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chemeClr val="bg1"/>
                          </a:solidFill>
                          <a:effectLst/>
                        </a:rPr>
                        <a:t>O(n)</a:t>
                      </a:r>
                      <a:endParaRPr kumimoji="1" lang="en-US" altLang="zh-CN" sz="1600" b="1" i="0" u="none" strike="noStrike" cap="none" normalizeH="0" baseline="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chemeClr val="bg1"/>
                          </a:solidFill>
                          <a:effectLst/>
                        </a:rPr>
                        <a:t>O(1) </a:t>
                      </a:r>
                      <a:endParaRPr kumimoji="1" lang="en-US" altLang="zh-CN" sz="1600" b="1" i="0" u="none" strike="noStrike" cap="none" normalizeH="0" baseline="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a:ln>
                            <a:noFill/>
                          </a:ln>
                          <a:solidFill>
                            <a:schemeClr val="bg1"/>
                          </a:solidFill>
                          <a:effectLst/>
                        </a:rPr>
                        <a:t>稳定</a:t>
                      </a:r>
                      <a:endParaRPr kumimoji="1" lang="zh-CN" altLang="en-US" sz="1600" b="1" i="0" u="none" strike="noStrike" cap="none" normalizeH="0" baseline="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solidFill>
                  </a:tcPr>
                </a:tc>
                <a:extLst>
                  <a:ext uri="{0D108BD9-81ED-4DB2-BD59-A6C34878D82A}">
                    <a16:rowId xmlns:a16="http://schemas.microsoft.com/office/drawing/2014/main" val="10005"/>
                  </a:ext>
                </a:extLst>
              </a:tr>
              <a:tr h="38100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a:ln>
                            <a:noFill/>
                          </a:ln>
                          <a:solidFill>
                            <a:schemeClr val="bg1"/>
                          </a:solidFill>
                          <a:effectLst/>
                        </a:rPr>
                        <a:t>快速排序</a:t>
                      </a:r>
                      <a:endParaRPr kumimoji="1" lang="zh-CN" altLang="en-US" sz="1600" b="1" i="0" u="none" strike="noStrike" cap="none" normalizeH="0" baseline="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chemeClr val="bg1"/>
                          </a:solidFill>
                          <a:effectLst/>
                        </a:rPr>
                        <a:t>O(nlog</a:t>
                      </a:r>
                      <a:r>
                        <a:rPr kumimoji="1" lang="en-US" altLang="zh-CN" sz="1600" b="1" u="none" strike="noStrike" cap="none" normalizeH="0" baseline="-25000">
                          <a:ln>
                            <a:noFill/>
                          </a:ln>
                          <a:solidFill>
                            <a:schemeClr val="bg1"/>
                          </a:solidFill>
                          <a:effectLst/>
                        </a:rPr>
                        <a:t>2</a:t>
                      </a:r>
                      <a:r>
                        <a:rPr kumimoji="1" lang="en-US" altLang="zh-CN" sz="1600" b="1" u="none" strike="noStrike" cap="none" normalizeH="0" baseline="0">
                          <a:ln>
                            <a:noFill/>
                          </a:ln>
                          <a:solidFill>
                            <a:schemeClr val="bg1"/>
                          </a:solidFill>
                          <a:effectLst/>
                        </a:rPr>
                        <a:t>n)</a:t>
                      </a:r>
                      <a:endParaRPr kumimoji="1" lang="en-US" altLang="zh-CN" sz="1600" b="1" i="0" u="none" strike="noStrike" cap="none" normalizeH="0" baseline="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chemeClr val="bg1"/>
                          </a:solidFill>
                          <a:effectLst/>
                        </a:rPr>
                        <a:t>O(n</a:t>
                      </a:r>
                      <a:r>
                        <a:rPr kumimoji="1" lang="en-US" altLang="zh-CN" sz="1600" b="1" u="none" strike="noStrike" cap="none" normalizeH="0" baseline="30000" dirty="0">
                          <a:ln>
                            <a:noFill/>
                          </a:ln>
                          <a:solidFill>
                            <a:schemeClr val="bg1"/>
                          </a:solidFill>
                          <a:effectLst/>
                        </a:rPr>
                        <a:t>2</a:t>
                      </a:r>
                      <a:r>
                        <a:rPr kumimoji="1" lang="en-US" altLang="zh-CN" sz="1600" b="1" u="none" strike="noStrike" cap="none" normalizeH="0" baseline="0" dirty="0">
                          <a:ln>
                            <a:noFill/>
                          </a:ln>
                          <a:solidFill>
                            <a:schemeClr val="bg1"/>
                          </a:solidFill>
                          <a:effectLst/>
                        </a:rPr>
                        <a:t>)</a:t>
                      </a:r>
                      <a:endParaRPr kumimoji="1"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chemeClr val="bg1"/>
                          </a:solidFill>
                          <a:effectLst/>
                        </a:rPr>
                        <a:t>O(nlog</a:t>
                      </a:r>
                      <a:r>
                        <a:rPr kumimoji="1" lang="en-US" altLang="zh-CN" sz="1600" b="1" u="none" strike="noStrike" cap="none" normalizeH="0" baseline="-25000" dirty="0">
                          <a:ln>
                            <a:noFill/>
                          </a:ln>
                          <a:solidFill>
                            <a:schemeClr val="bg1"/>
                          </a:solidFill>
                          <a:effectLst/>
                        </a:rPr>
                        <a:t>2</a:t>
                      </a:r>
                      <a:r>
                        <a:rPr kumimoji="1" lang="en-US" altLang="zh-CN" sz="1600" b="1" u="none" strike="noStrike" cap="none" normalizeH="0" baseline="0" dirty="0">
                          <a:ln>
                            <a:noFill/>
                          </a:ln>
                          <a:solidFill>
                            <a:schemeClr val="bg1"/>
                          </a:solidFill>
                          <a:effectLst/>
                        </a:rPr>
                        <a:t>n)</a:t>
                      </a:r>
                      <a:endParaRPr kumimoji="1"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chemeClr val="bg1"/>
                          </a:solidFill>
                          <a:effectLst/>
                        </a:rPr>
                        <a:t>O(log</a:t>
                      </a:r>
                      <a:r>
                        <a:rPr kumimoji="1" lang="en-US" altLang="zh-CN" sz="1600" b="1" u="none" strike="noStrike" cap="none" normalizeH="0" baseline="-25000" dirty="0">
                          <a:ln>
                            <a:noFill/>
                          </a:ln>
                          <a:solidFill>
                            <a:schemeClr val="bg1"/>
                          </a:solidFill>
                          <a:effectLst/>
                        </a:rPr>
                        <a:t>2</a:t>
                      </a:r>
                      <a:r>
                        <a:rPr kumimoji="1" lang="en-US" altLang="zh-CN" sz="1600" b="1" u="none" strike="noStrike" cap="none" normalizeH="0" baseline="0" dirty="0">
                          <a:ln>
                            <a:noFill/>
                          </a:ln>
                          <a:solidFill>
                            <a:schemeClr val="bg1"/>
                          </a:solidFill>
                          <a:effectLst/>
                        </a:rPr>
                        <a:t>n)</a:t>
                      </a:r>
                      <a:endParaRPr kumimoji="1"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chemeClr val="bg1"/>
                          </a:solidFill>
                          <a:effectLst/>
                        </a:rPr>
                        <a:t>不稳定</a:t>
                      </a:r>
                      <a:endParaRPr kumimoji="1" lang="zh-CN" altLang="en-US"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solidFill>
                  </a:tcPr>
                </a:tc>
                <a:extLst>
                  <a:ext uri="{0D108BD9-81ED-4DB2-BD59-A6C34878D82A}">
                    <a16:rowId xmlns:a16="http://schemas.microsoft.com/office/drawing/2014/main" val="10006"/>
                  </a:ext>
                </a:extLst>
              </a:tr>
              <a:tr h="38100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chemeClr val="bg1"/>
                          </a:solidFill>
                          <a:effectLst/>
                        </a:rPr>
                        <a:t>简单选择排序</a:t>
                      </a:r>
                      <a:endParaRPr kumimoji="1" lang="zh-CN" altLang="en-US"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chemeClr val="bg1"/>
                          </a:solidFill>
                          <a:effectLst/>
                        </a:rPr>
                        <a:t>O(n</a:t>
                      </a:r>
                      <a:r>
                        <a:rPr kumimoji="1" lang="en-US" altLang="zh-CN" sz="1600" b="1" u="none" strike="noStrike" cap="none" normalizeH="0" baseline="30000" dirty="0">
                          <a:ln>
                            <a:noFill/>
                          </a:ln>
                          <a:solidFill>
                            <a:schemeClr val="bg1"/>
                          </a:solidFill>
                          <a:effectLst/>
                        </a:rPr>
                        <a:t>2</a:t>
                      </a:r>
                      <a:r>
                        <a:rPr kumimoji="1" lang="en-US" altLang="zh-CN" sz="1600" b="1" u="none" strike="noStrike" cap="none" normalizeH="0" baseline="0" dirty="0">
                          <a:ln>
                            <a:noFill/>
                          </a:ln>
                          <a:solidFill>
                            <a:schemeClr val="bg1"/>
                          </a:solidFill>
                          <a:effectLst/>
                        </a:rPr>
                        <a:t>)</a:t>
                      </a:r>
                      <a:endParaRPr kumimoji="1"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chemeClr val="bg1"/>
                          </a:solidFill>
                          <a:effectLst/>
                        </a:rPr>
                        <a:t>O(n</a:t>
                      </a:r>
                      <a:r>
                        <a:rPr kumimoji="1" lang="en-US" altLang="zh-CN" sz="1600" b="1" u="none" strike="noStrike" cap="none" normalizeH="0" baseline="30000">
                          <a:ln>
                            <a:noFill/>
                          </a:ln>
                          <a:solidFill>
                            <a:schemeClr val="bg1"/>
                          </a:solidFill>
                          <a:effectLst/>
                        </a:rPr>
                        <a:t>2</a:t>
                      </a:r>
                      <a:r>
                        <a:rPr kumimoji="1" lang="en-US" altLang="zh-CN" sz="1600" b="1" u="none" strike="noStrike" cap="none" normalizeH="0" baseline="0">
                          <a:ln>
                            <a:noFill/>
                          </a:ln>
                          <a:solidFill>
                            <a:schemeClr val="bg1"/>
                          </a:solidFill>
                          <a:effectLst/>
                        </a:rPr>
                        <a:t>)</a:t>
                      </a:r>
                      <a:endParaRPr kumimoji="1" lang="en-US" altLang="zh-CN" sz="1600" b="1" i="0" u="none" strike="noStrike" cap="none" normalizeH="0" baseline="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chemeClr val="bg1"/>
                          </a:solidFill>
                          <a:effectLst/>
                        </a:rPr>
                        <a:t>O(n</a:t>
                      </a:r>
                      <a:r>
                        <a:rPr kumimoji="1" lang="en-US" altLang="zh-CN" sz="1600" b="1" u="none" strike="noStrike" cap="none" normalizeH="0" baseline="30000" dirty="0">
                          <a:ln>
                            <a:noFill/>
                          </a:ln>
                          <a:solidFill>
                            <a:schemeClr val="bg1"/>
                          </a:solidFill>
                          <a:effectLst/>
                        </a:rPr>
                        <a:t>2</a:t>
                      </a:r>
                      <a:r>
                        <a:rPr kumimoji="1" lang="en-US" altLang="zh-CN" sz="1600" b="1" u="none" strike="noStrike" cap="none" normalizeH="0" baseline="0" dirty="0">
                          <a:ln>
                            <a:noFill/>
                          </a:ln>
                          <a:solidFill>
                            <a:schemeClr val="bg1"/>
                          </a:solidFill>
                          <a:effectLst/>
                        </a:rPr>
                        <a:t>)</a:t>
                      </a:r>
                      <a:endParaRPr kumimoji="1"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chemeClr val="bg1"/>
                          </a:solidFill>
                          <a:effectLst/>
                        </a:rPr>
                        <a:t>O(1) </a:t>
                      </a:r>
                      <a:endParaRPr kumimoji="1"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chemeClr val="bg1"/>
                          </a:solidFill>
                          <a:effectLst/>
                        </a:rPr>
                        <a:t>不稳定</a:t>
                      </a:r>
                      <a:endParaRPr kumimoji="1" lang="zh-CN" altLang="en-US"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extLst>
                  <a:ext uri="{0D108BD9-81ED-4DB2-BD59-A6C34878D82A}">
                    <a16:rowId xmlns:a16="http://schemas.microsoft.com/office/drawing/2014/main" val="10007"/>
                  </a:ext>
                </a:extLst>
              </a:tr>
              <a:tr h="38100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a:ln>
                            <a:noFill/>
                          </a:ln>
                          <a:solidFill>
                            <a:schemeClr val="bg1"/>
                          </a:solidFill>
                          <a:effectLst/>
                        </a:rPr>
                        <a:t>堆排序</a:t>
                      </a:r>
                      <a:endParaRPr kumimoji="1" lang="zh-CN" altLang="en-US" sz="1600" b="1" i="0" u="none" strike="noStrike" cap="none" normalizeH="0" baseline="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chemeClr val="bg1"/>
                          </a:solidFill>
                          <a:effectLst/>
                        </a:rPr>
                        <a:t>O(nlog</a:t>
                      </a:r>
                      <a:r>
                        <a:rPr kumimoji="1" lang="en-US" altLang="zh-CN" sz="1600" b="1" u="none" strike="noStrike" cap="none" normalizeH="0" baseline="-25000">
                          <a:ln>
                            <a:noFill/>
                          </a:ln>
                          <a:solidFill>
                            <a:schemeClr val="bg1"/>
                          </a:solidFill>
                          <a:effectLst/>
                        </a:rPr>
                        <a:t>2</a:t>
                      </a:r>
                      <a:r>
                        <a:rPr kumimoji="1" lang="en-US" altLang="zh-CN" sz="1600" b="1" u="none" strike="noStrike" cap="none" normalizeH="0" baseline="0">
                          <a:ln>
                            <a:noFill/>
                          </a:ln>
                          <a:solidFill>
                            <a:schemeClr val="bg1"/>
                          </a:solidFill>
                          <a:effectLst/>
                        </a:rPr>
                        <a:t>n)</a:t>
                      </a:r>
                      <a:endParaRPr kumimoji="1" lang="en-US" altLang="zh-CN" sz="1600" b="1" i="0" u="none" strike="noStrike" cap="none" normalizeH="0" baseline="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chemeClr val="bg1"/>
                          </a:solidFill>
                          <a:effectLst/>
                        </a:rPr>
                        <a:t>O(nlog</a:t>
                      </a:r>
                      <a:r>
                        <a:rPr kumimoji="1" lang="en-US" altLang="zh-CN" sz="1600" b="1" u="none" strike="noStrike" cap="none" normalizeH="0" baseline="-25000" dirty="0">
                          <a:ln>
                            <a:noFill/>
                          </a:ln>
                          <a:solidFill>
                            <a:schemeClr val="bg1"/>
                          </a:solidFill>
                          <a:effectLst/>
                        </a:rPr>
                        <a:t>2</a:t>
                      </a:r>
                      <a:r>
                        <a:rPr kumimoji="1" lang="en-US" altLang="zh-CN" sz="1600" b="1" u="none" strike="noStrike" cap="none" normalizeH="0" baseline="0" dirty="0">
                          <a:ln>
                            <a:noFill/>
                          </a:ln>
                          <a:solidFill>
                            <a:schemeClr val="bg1"/>
                          </a:solidFill>
                          <a:effectLst/>
                        </a:rPr>
                        <a:t>n)</a:t>
                      </a:r>
                      <a:endParaRPr kumimoji="1"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chemeClr val="bg1"/>
                          </a:solidFill>
                          <a:effectLst/>
                        </a:rPr>
                        <a:t>O(nlog</a:t>
                      </a:r>
                      <a:r>
                        <a:rPr kumimoji="1" lang="en-US" altLang="zh-CN" sz="1600" b="1" u="none" strike="noStrike" cap="none" normalizeH="0" baseline="-25000" dirty="0">
                          <a:ln>
                            <a:noFill/>
                          </a:ln>
                          <a:solidFill>
                            <a:schemeClr val="bg1"/>
                          </a:solidFill>
                          <a:effectLst/>
                        </a:rPr>
                        <a:t>2</a:t>
                      </a:r>
                      <a:r>
                        <a:rPr kumimoji="1" lang="en-US" altLang="zh-CN" sz="1600" b="1" u="none" strike="noStrike" cap="none" normalizeH="0" baseline="0" dirty="0">
                          <a:ln>
                            <a:noFill/>
                          </a:ln>
                          <a:solidFill>
                            <a:schemeClr val="bg1"/>
                          </a:solidFill>
                          <a:effectLst/>
                        </a:rPr>
                        <a:t>n)</a:t>
                      </a:r>
                      <a:endParaRPr kumimoji="1"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chemeClr val="bg1"/>
                          </a:solidFill>
                          <a:effectLst/>
                        </a:rPr>
                        <a:t>O(1) </a:t>
                      </a:r>
                      <a:endParaRPr kumimoji="1"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chemeClr val="bg1"/>
                          </a:solidFill>
                          <a:effectLst/>
                        </a:rPr>
                        <a:t>不稳定</a:t>
                      </a:r>
                      <a:endParaRPr kumimoji="1" lang="zh-CN" altLang="en-US"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E94A47">
                        <a:alpha val="65000"/>
                      </a:srgbClr>
                    </a:solidFill>
                  </a:tcPr>
                </a:tc>
                <a:extLst>
                  <a:ext uri="{0D108BD9-81ED-4DB2-BD59-A6C34878D82A}">
                    <a16:rowId xmlns:a16="http://schemas.microsoft.com/office/drawing/2014/main" val="10008"/>
                  </a:ext>
                </a:extLst>
              </a:tr>
              <a:tr h="38100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chemeClr val="bg1"/>
                          </a:solidFill>
                          <a:effectLst/>
                        </a:rPr>
                        <a:t>二路归并排序</a:t>
                      </a:r>
                      <a:endParaRPr kumimoji="1" lang="zh-CN" altLang="en-US"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C0262E">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chemeClr val="bg1"/>
                          </a:solidFill>
                          <a:effectLst/>
                        </a:rPr>
                        <a:t>O(nlog</a:t>
                      </a:r>
                      <a:r>
                        <a:rPr kumimoji="1" lang="en-US" altLang="zh-CN" sz="1600" b="1" u="none" strike="noStrike" cap="none" normalizeH="0" baseline="-25000" dirty="0">
                          <a:ln>
                            <a:noFill/>
                          </a:ln>
                          <a:solidFill>
                            <a:schemeClr val="bg1"/>
                          </a:solidFill>
                          <a:effectLst/>
                        </a:rPr>
                        <a:t>2</a:t>
                      </a:r>
                      <a:r>
                        <a:rPr kumimoji="1" lang="en-US" altLang="zh-CN" sz="1600" b="1" u="none" strike="noStrike" cap="none" normalizeH="0" baseline="0" dirty="0">
                          <a:ln>
                            <a:noFill/>
                          </a:ln>
                          <a:solidFill>
                            <a:schemeClr val="bg1"/>
                          </a:solidFill>
                          <a:effectLst/>
                        </a:rPr>
                        <a:t>n)</a:t>
                      </a:r>
                      <a:endParaRPr kumimoji="1"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C0262E">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chemeClr val="bg1"/>
                          </a:solidFill>
                          <a:effectLst/>
                        </a:rPr>
                        <a:t>O(nlog</a:t>
                      </a:r>
                      <a:r>
                        <a:rPr kumimoji="1" lang="en-US" altLang="zh-CN" sz="1600" b="1" u="none" strike="noStrike" cap="none" normalizeH="0" baseline="-25000" dirty="0">
                          <a:ln>
                            <a:noFill/>
                          </a:ln>
                          <a:solidFill>
                            <a:schemeClr val="bg1"/>
                          </a:solidFill>
                          <a:effectLst/>
                        </a:rPr>
                        <a:t>2</a:t>
                      </a:r>
                      <a:r>
                        <a:rPr kumimoji="1" lang="en-US" altLang="zh-CN" sz="1600" b="1" u="none" strike="noStrike" cap="none" normalizeH="0" baseline="0" dirty="0">
                          <a:ln>
                            <a:noFill/>
                          </a:ln>
                          <a:solidFill>
                            <a:schemeClr val="bg1"/>
                          </a:solidFill>
                          <a:effectLst/>
                        </a:rPr>
                        <a:t>n)</a:t>
                      </a:r>
                      <a:endParaRPr kumimoji="1"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C0262E">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chemeClr val="bg1"/>
                          </a:solidFill>
                          <a:effectLst/>
                        </a:rPr>
                        <a:t>O(nlog</a:t>
                      </a:r>
                      <a:r>
                        <a:rPr kumimoji="1" lang="en-US" altLang="zh-CN" sz="1600" b="1" u="none" strike="noStrike" cap="none" normalizeH="0" baseline="-25000" dirty="0">
                          <a:ln>
                            <a:noFill/>
                          </a:ln>
                          <a:solidFill>
                            <a:schemeClr val="bg1"/>
                          </a:solidFill>
                          <a:effectLst/>
                        </a:rPr>
                        <a:t>2</a:t>
                      </a:r>
                      <a:r>
                        <a:rPr kumimoji="1" lang="en-US" altLang="zh-CN" sz="1600" b="1" u="none" strike="noStrike" cap="none" normalizeH="0" baseline="0" dirty="0">
                          <a:ln>
                            <a:noFill/>
                          </a:ln>
                          <a:solidFill>
                            <a:schemeClr val="bg1"/>
                          </a:solidFill>
                          <a:effectLst/>
                        </a:rPr>
                        <a:t>n)</a:t>
                      </a:r>
                      <a:endParaRPr kumimoji="1"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C0262E">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chemeClr val="bg1"/>
                          </a:solidFill>
                          <a:effectLst/>
                        </a:rPr>
                        <a:t>O(n)</a:t>
                      </a:r>
                      <a:endParaRPr kumimoji="1"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C0262E">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chemeClr val="bg1"/>
                          </a:solidFill>
                          <a:effectLst/>
                        </a:rPr>
                        <a:t>稳定</a:t>
                      </a:r>
                      <a:endParaRPr kumimoji="1" lang="zh-CN" altLang="en-US"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C0262E">
                        <a:alpha val="60000"/>
                      </a:srgbClr>
                    </a:solidFill>
                  </a:tcPr>
                </a:tc>
                <a:extLst>
                  <a:ext uri="{0D108BD9-81ED-4DB2-BD59-A6C34878D82A}">
                    <a16:rowId xmlns:a16="http://schemas.microsoft.com/office/drawing/2014/main" val="10009"/>
                  </a:ext>
                </a:extLst>
              </a:tr>
              <a:tr h="38100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chemeClr val="bg1"/>
                          </a:solidFill>
                          <a:effectLst/>
                        </a:rPr>
                        <a:t>基数排序</a:t>
                      </a:r>
                      <a:endParaRPr kumimoji="1" lang="zh-CN" altLang="en-US"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C0262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chemeClr val="bg1"/>
                          </a:solidFill>
                          <a:effectLst/>
                        </a:rPr>
                        <a:t>O(d(</a:t>
                      </a:r>
                      <a:r>
                        <a:rPr kumimoji="1" lang="en-US" altLang="zh-CN" sz="1600" b="1" u="none" strike="noStrike" cap="none" normalizeH="0" baseline="0" dirty="0" err="1">
                          <a:ln>
                            <a:noFill/>
                          </a:ln>
                          <a:solidFill>
                            <a:schemeClr val="bg1"/>
                          </a:solidFill>
                          <a:effectLst/>
                        </a:rPr>
                        <a:t>n+r</a:t>
                      </a:r>
                      <a:r>
                        <a:rPr kumimoji="1" lang="en-US" altLang="zh-CN" sz="1600" b="1" u="none" strike="noStrike" cap="none" normalizeH="0" baseline="0" dirty="0">
                          <a:ln>
                            <a:noFill/>
                          </a:ln>
                          <a:solidFill>
                            <a:schemeClr val="bg1"/>
                          </a:solidFill>
                          <a:effectLst/>
                        </a:rPr>
                        <a:t>))</a:t>
                      </a:r>
                      <a:endParaRPr kumimoji="1"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C0262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chemeClr val="bg1"/>
                          </a:solidFill>
                          <a:effectLst/>
                        </a:rPr>
                        <a:t>O(d(</a:t>
                      </a:r>
                      <a:r>
                        <a:rPr kumimoji="1" lang="en-US" altLang="zh-CN" sz="1600" b="1" u="none" strike="noStrike" cap="none" normalizeH="0" baseline="0" dirty="0" err="1">
                          <a:ln>
                            <a:noFill/>
                          </a:ln>
                          <a:solidFill>
                            <a:schemeClr val="bg1"/>
                          </a:solidFill>
                          <a:effectLst/>
                        </a:rPr>
                        <a:t>n+r</a:t>
                      </a:r>
                      <a:r>
                        <a:rPr kumimoji="1" lang="en-US" altLang="zh-CN" sz="1600" b="1" u="none" strike="noStrike" cap="none" normalizeH="0" baseline="0" dirty="0">
                          <a:ln>
                            <a:noFill/>
                          </a:ln>
                          <a:solidFill>
                            <a:schemeClr val="bg1"/>
                          </a:solidFill>
                          <a:effectLst/>
                        </a:rPr>
                        <a:t>))</a:t>
                      </a:r>
                      <a:endParaRPr kumimoji="1"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C0262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chemeClr val="bg1"/>
                          </a:solidFill>
                          <a:effectLst/>
                        </a:rPr>
                        <a:t>O(d(</a:t>
                      </a:r>
                      <a:r>
                        <a:rPr kumimoji="1" lang="en-US" altLang="zh-CN" sz="1600" b="1" u="none" strike="noStrike" cap="none" normalizeH="0" baseline="0" dirty="0" err="1">
                          <a:ln>
                            <a:noFill/>
                          </a:ln>
                          <a:solidFill>
                            <a:schemeClr val="bg1"/>
                          </a:solidFill>
                          <a:effectLst/>
                        </a:rPr>
                        <a:t>n+r</a:t>
                      </a:r>
                      <a:r>
                        <a:rPr kumimoji="1" lang="en-US" altLang="zh-CN" sz="1600" b="1" u="none" strike="noStrike" cap="none" normalizeH="0" baseline="0" dirty="0">
                          <a:ln>
                            <a:noFill/>
                          </a:ln>
                          <a:solidFill>
                            <a:schemeClr val="bg1"/>
                          </a:solidFill>
                          <a:effectLst/>
                        </a:rPr>
                        <a:t>))</a:t>
                      </a:r>
                      <a:endParaRPr kumimoji="1"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C0262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chemeClr val="bg1"/>
                          </a:solidFill>
                          <a:effectLst/>
                        </a:rPr>
                        <a:t>O(r)</a:t>
                      </a:r>
                      <a:endParaRPr kumimoji="1" lang="en-US" altLang="zh-CN"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C0262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chemeClr val="bg1"/>
                          </a:solidFill>
                          <a:effectLst/>
                        </a:rPr>
                        <a:t>稳定</a:t>
                      </a:r>
                      <a:endParaRPr kumimoji="1" lang="zh-CN" altLang="en-US" sz="1600" b="1" i="0" u="none" strike="noStrike" cap="none" normalizeH="0" baseline="0" dirty="0">
                        <a:ln>
                          <a:noFill/>
                        </a:ln>
                        <a:solidFill>
                          <a:schemeClr val="bg1"/>
                        </a:solidFill>
                        <a:effectLst/>
                        <a:latin typeface="Consolas" panose="020B0609020204030204" pitchFamily="49" charset="0"/>
                        <a:ea typeface="仿宋" panose="02010609060101010101" pitchFamily="49" charset="-122"/>
                        <a:cs typeface="Consolas" panose="020B0609020204030204" pitchFamily="49" charset="0"/>
                      </a:endParaRPr>
                    </a:p>
                  </a:txBody>
                  <a:tcPr marT="108000" marB="108000" horzOverflow="overflow">
                    <a:solidFill>
                      <a:srgbClr val="C0262E"/>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44710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559538" y="1451728"/>
            <a:ext cx="3591175" cy="4958418"/>
          </a:xfrm>
          <a:prstGeom prst="rect">
            <a:avLst/>
          </a:prstGeom>
        </p:spPr>
      </p:pic>
      <p:sp>
        <p:nvSpPr>
          <p:cNvPr id="8" name="文本框 7"/>
          <p:cNvSpPr txBox="1"/>
          <p:nvPr/>
        </p:nvSpPr>
        <p:spPr>
          <a:xfrm>
            <a:off x="1073369" y="143597"/>
            <a:ext cx="4695516"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9.7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各种内排序方法的比较和选择</a:t>
            </a:r>
          </a:p>
        </p:txBody>
      </p:sp>
      <p:sp>
        <p:nvSpPr>
          <p:cNvPr id="4" name="文本框 3"/>
          <p:cNvSpPr txBox="1"/>
          <p:nvPr/>
        </p:nvSpPr>
        <p:spPr>
          <a:xfrm>
            <a:off x="707010" y="1768728"/>
            <a:ext cx="7973657" cy="2707729"/>
          </a:xfrm>
          <a:prstGeom prst="rect">
            <a:avLst/>
          </a:prstGeom>
          <a:noFill/>
          <a:ln w="19050">
            <a:solidFill>
              <a:srgbClr val="525252"/>
            </a:solidFill>
            <a:prstDash val="dash"/>
          </a:ln>
        </p:spPr>
        <p:txBody>
          <a:bodyPr wrap="square">
            <a:spAutoFit/>
          </a:bodyPr>
          <a:lstStyle/>
          <a:p>
            <a:pPr algn="l">
              <a:lnSpc>
                <a:spcPts val="2600"/>
              </a:lnSpc>
              <a:spcBef>
                <a:spcPts val="600"/>
              </a:spcBef>
            </a:pPr>
            <a:r>
              <a:rPr lang="en-US" altLang="zh-CN" b="1" dirty="0">
                <a:solidFill>
                  <a:srgbClr val="C0262E"/>
                </a:solidFill>
                <a:latin typeface="楷体" panose="02010609060101010101" pitchFamily="49" charset="-122"/>
                <a:ea typeface="楷体" panose="02010609060101010101" pitchFamily="49" charset="-122"/>
              </a:rPr>
              <a:t>【</a:t>
            </a:r>
            <a:r>
              <a:rPr lang="zh-CN" altLang="en-US" b="1" dirty="0">
                <a:solidFill>
                  <a:srgbClr val="C0262E"/>
                </a:solidFill>
                <a:latin typeface="楷体" panose="02010609060101010101" pitchFamily="49" charset="-122"/>
                <a:ea typeface="楷体" panose="02010609060101010101" pitchFamily="49" charset="-122"/>
              </a:rPr>
              <a:t>补充</a:t>
            </a:r>
            <a:r>
              <a:rPr lang="en-US" altLang="zh-CN" b="1" dirty="0">
                <a:solidFill>
                  <a:srgbClr val="C0262E"/>
                </a:solidFill>
                <a:latin typeface="楷体" panose="02010609060101010101" pitchFamily="49" charset="-122"/>
                <a:ea typeface="楷体" panose="02010609060101010101" pitchFamily="49" charset="-122"/>
              </a:rPr>
              <a:t>】</a:t>
            </a:r>
            <a:r>
              <a:rPr lang="zh-CN" altLang="en-US" b="1" dirty="0">
                <a:solidFill>
                  <a:srgbClr val="525252"/>
                </a:solidFill>
                <a:latin typeface="楷体" panose="02010609060101010101" pitchFamily="49" charset="-122"/>
                <a:ea typeface="楷体" panose="02010609060101010101" pitchFamily="49" charset="-122"/>
              </a:rPr>
              <a:t>设线性表中每个元素有两个数据项</a:t>
            </a:r>
            <a:r>
              <a:rPr lang="en-US" altLang="zh-CN" b="1" dirty="0">
                <a:solidFill>
                  <a:srgbClr val="525252"/>
                </a:solidFill>
                <a:latin typeface="楷体" panose="02010609060101010101" pitchFamily="49" charset="-122"/>
                <a:ea typeface="楷体" panose="02010609060101010101" pitchFamily="49" charset="-122"/>
              </a:rPr>
              <a:t>k1</a:t>
            </a:r>
            <a:r>
              <a:rPr lang="zh-CN" altLang="en-US" b="1" dirty="0">
                <a:solidFill>
                  <a:srgbClr val="525252"/>
                </a:solidFill>
                <a:latin typeface="楷体" panose="02010609060101010101" pitchFamily="49" charset="-122"/>
                <a:ea typeface="楷体" panose="02010609060101010101" pitchFamily="49" charset="-122"/>
              </a:rPr>
              <a:t>和</a:t>
            </a:r>
            <a:r>
              <a:rPr lang="en-US" altLang="zh-CN" b="1" dirty="0">
                <a:solidFill>
                  <a:srgbClr val="525252"/>
                </a:solidFill>
                <a:latin typeface="楷体" panose="02010609060101010101" pitchFamily="49" charset="-122"/>
                <a:ea typeface="楷体" panose="02010609060101010101" pitchFamily="49" charset="-122"/>
              </a:rPr>
              <a:t>k2</a:t>
            </a:r>
            <a:r>
              <a:rPr lang="zh-CN" altLang="en-US" b="1" dirty="0">
                <a:solidFill>
                  <a:srgbClr val="525252"/>
                </a:solidFill>
                <a:latin typeface="楷体" panose="02010609060101010101" pitchFamily="49" charset="-122"/>
                <a:ea typeface="楷体" panose="02010609060101010101" pitchFamily="49" charset="-122"/>
              </a:rPr>
              <a:t>，现对线性表按以下规则进行排序：先看数据项</a:t>
            </a:r>
            <a:r>
              <a:rPr lang="en-US" altLang="zh-CN" b="1" dirty="0">
                <a:solidFill>
                  <a:srgbClr val="525252"/>
                </a:solidFill>
                <a:latin typeface="楷体" panose="02010609060101010101" pitchFamily="49" charset="-122"/>
                <a:ea typeface="楷体" panose="02010609060101010101" pitchFamily="49" charset="-122"/>
              </a:rPr>
              <a:t>k1</a:t>
            </a:r>
            <a:r>
              <a:rPr lang="zh-CN" altLang="en-US" b="1" dirty="0">
                <a:solidFill>
                  <a:srgbClr val="525252"/>
                </a:solidFill>
                <a:latin typeface="楷体" panose="02010609060101010101" pitchFamily="49" charset="-122"/>
                <a:ea typeface="楷体" panose="02010609060101010101" pitchFamily="49" charset="-122"/>
              </a:rPr>
              <a:t>，</a:t>
            </a:r>
            <a:r>
              <a:rPr lang="en-US" altLang="zh-CN" b="1" dirty="0">
                <a:solidFill>
                  <a:srgbClr val="525252"/>
                </a:solidFill>
                <a:latin typeface="楷体" panose="02010609060101010101" pitchFamily="49" charset="-122"/>
                <a:ea typeface="楷体" panose="02010609060101010101" pitchFamily="49" charset="-122"/>
              </a:rPr>
              <a:t>k1</a:t>
            </a:r>
            <a:r>
              <a:rPr lang="zh-CN" altLang="en-US" b="1" dirty="0">
                <a:solidFill>
                  <a:srgbClr val="525252"/>
                </a:solidFill>
                <a:latin typeface="楷体" panose="02010609060101010101" pitchFamily="49" charset="-122"/>
                <a:ea typeface="楷体" panose="02010609060101010101" pitchFamily="49" charset="-122"/>
              </a:rPr>
              <a:t>值小的在前，大的在后；在</a:t>
            </a:r>
            <a:r>
              <a:rPr lang="en-US" altLang="zh-CN" b="1" dirty="0">
                <a:solidFill>
                  <a:srgbClr val="525252"/>
                </a:solidFill>
                <a:latin typeface="楷体" panose="02010609060101010101" pitchFamily="49" charset="-122"/>
                <a:ea typeface="楷体" panose="02010609060101010101" pitchFamily="49" charset="-122"/>
              </a:rPr>
              <a:t>k1</a:t>
            </a:r>
            <a:r>
              <a:rPr lang="zh-CN" altLang="en-US" b="1" dirty="0">
                <a:solidFill>
                  <a:srgbClr val="525252"/>
                </a:solidFill>
                <a:latin typeface="楷体" panose="02010609060101010101" pitchFamily="49" charset="-122"/>
                <a:ea typeface="楷体" panose="02010609060101010101" pitchFamily="49" charset="-122"/>
              </a:rPr>
              <a:t>值相同的情况下，再看</a:t>
            </a:r>
            <a:r>
              <a:rPr lang="en-US" altLang="zh-CN" b="1" dirty="0">
                <a:solidFill>
                  <a:srgbClr val="525252"/>
                </a:solidFill>
                <a:latin typeface="楷体" panose="02010609060101010101" pitchFamily="49" charset="-122"/>
                <a:ea typeface="楷体" panose="02010609060101010101" pitchFamily="49" charset="-122"/>
              </a:rPr>
              <a:t>k2</a:t>
            </a:r>
            <a:r>
              <a:rPr lang="zh-CN" altLang="en-US" b="1" dirty="0">
                <a:solidFill>
                  <a:srgbClr val="525252"/>
                </a:solidFill>
                <a:latin typeface="楷体" panose="02010609060101010101" pitchFamily="49" charset="-122"/>
                <a:ea typeface="楷体" panose="02010609060101010101" pitchFamily="49" charset="-122"/>
              </a:rPr>
              <a:t>，</a:t>
            </a:r>
            <a:r>
              <a:rPr lang="en-US" altLang="zh-CN" b="1" dirty="0">
                <a:solidFill>
                  <a:srgbClr val="525252"/>
                </a:solidFill>
                <a:latin typeface="楷体" panose="02010609060101010101" pitchFamily="49" charset="-122"/>
                <a:ea typeface="楷体" panose="02010609060101010101" pitchFamily="49" charset="-122"/>
              </a:rPr>
              <a:t>k2</a:t>
            </a:r>
            <a:r>
              <a:rPr lang="zh-CN" altLang="en-US" b="1" dirty="0">
                <a:solidFill>
                  <a:srgbClr val="525252"/>
                </a:solidFill>
                <a:latin typeface="楷体" panose="02010609060101010101" pitchFamily="49" charset="-122"/>
                <a:ea typeface="楷体" panose="02010609060101010101" pitchFamily="49" charset="-122"/>
              </a:rPr>
              <a:t>值，小的在前，大的在后。满足这种要求的排序方法是（  ）。</a:t>
            </a:r>
          </a:p>
          <a:p>
            <a:pPr algn="l">
              <a:lnSpc>
                <a:spcPts val="2600"/>
              </a:lnSpc>
              <a:spcBef>
                <a:spcPts val="600"/>
              </a:spcBef>
            </a:pPr>
            <a:r>
              <a:rPr lang="en-US" altLang="zh-CN" b="1" dirty="0">
                <a:solidFill>
                  <a:srgbClr val="525252"/>
                </a:solidFill>
                <a:latin typeface="楷体" panose="02010609060101010101" pitchFamily="49" charset="-122"/>
                <a:ea typeface="楷体" panose="02010609060101010101" pitchFamily="49" charset="-122"/>
              </a:rPr>
              <a:t>    A.</a:t>
            </a:r>
            <a:r>
              <a:rPr lang="zh-CN" altLang="en-US" b="1" dirty="0">
                <a:solidFill>
                  <a:srgbClr val="525252"/>
                </a:solidFill>
                <a:latin typeface="楷体" panose="02010609060101010101" pitchFamily="49" charset="-122"/>
                <a:ea typeface="楷体" panose="02010609060101010101" pitchFamily="49" charset="-122"/>
              </a:rPr>
              <a:t>先按</a:t>
            </a:r>
            <a:r>
              <a:rPr lang="en-US" altLang="zh-CN" b="1" dirty="0">
                <a:solidFill>
                  <a:srgbClr val="525252"/>
                </a:solidFill>
                <a:latin typeface="楷体" panose="02010609060101010101" pitchFamily="49" charset="-122"/>
                <a:ea typeface="楷体" panose="02010609060101010101" pitchFamily="49" charset="-122"/>
              </a:rPr>
              <a:t>k1</a:t>
            </a:r>
            <a:r>
              <a:rPr lang="zh-CN" altLang="en-US" b="1" dirty="0">
                <a:solidFill>
                  <a:srgbClr val="525252"/>
                </a:solidFill>
                <a:latin typeface="楷体" panose="02010609060101010101" pitchFamily="49" charset="-122"/>
                <a:ea typeface="楷体" panose="02010609060101010101" pitchFamily="49" charset="-122"/>
              </a:rPr>
              <a:t>值进行直接插入排序，再按</a:t>
            </a:r>
            <a:r>
              <a:rPr lang="en-US" altLang="zh-CN" b="1" dirty="0">
                <a:solidFill>
                  <a:srgbClr val="525252"/>
                </a:solidFill>
                <a:latin typeface="楷体" panose="02010609060101010101" pitchFamily="49" charset="-122"/>
                <a:ea typeface="楷体" panose="02010609060101010101" pitchFamily="49" charset="-122"/>
              </a:rPr>
              <a:t>k2</a:t>
            </a:r>
            <a:r>
              <a:rPr lang="zh-CN" altLang="en-US" b="1" dirty="0">
                <a:solidFill>
                  <a:srgbClr val="525252"/>
                </a:solidFill>
                <a:latin typeface="楷体" panose="02010609060101010101" pitchFamily="49" charset="-122"/>
                <a:ea typeface="楷体" panose="02010609060101010101" pitchFamily="49" charset="-122"/>
              </a:rPr>
              <a:t>值进行简单选择排序</a:t>
            </a:r>
          </a:p>
          <a:p>
            <a:pPr algn="l">
              <a:lnSpc>
                <a:spcPts val="2600"/>
              </a:lnSpc>
              <a:spcBef>
                <a:spcPts val="600"/>
              </a:spcBef>
            </a:pPr>
            <a:r>
              <a:rPr lang="en-US" altLang="zh-CN" b="1" dirty="0">
                <a:solidFill>
                  <a:srgbClr val="525252"/>
                </a:solidFill>
                <a:latin typeface="楷体" panose="02010609060101010101" pitchFamily="49" charset="-122"/>
                <a:ea typeface="楷体" panose="02010609060101010101" pitchFamily="49" charset="-122"/>
              </a:rPr>
              <a:t>    B.</a:t>
            </a:r>
            <a:r>
              <a:rPr lang="zh-CN" altLang="en-US" b="1" dirty="0">
                <a:solidFill>
                  <a:srgbClr val="525252"/>
                </a:solidFill>
                <a:latin typeface="楷体" panose="02010609060101010101" pitchFamily="49" charset="-122"/>
                <a:ea typeface="楷体" panose="02010609060101010101" pitchFamily="49" charset="-122"/>
              </a:rPr>
              <a:t>先按</a:t>
            </a:r>
            <a:r>
              <a:rPr lang="en-US" altLang="zh-CN" b="1" dirty="0">
                <a:solidFill>
                  <a:srgbClr val="525252"/>
                </a:solidFill>
                <a:latin typeface="楷体" panose="02010609060101010101" pitchFamily="49" charset="-122"/>
                <a:ea typeface="楷体" panose="02010609060101010101" pitchFamily="49" charset="-122"/>
              </a:rPr>
              <a:t>k2</a:t>
            </a:r>
            <a:r>
              <a:rPr lang="zh-CN" altLang="en-US" b="1" dirty="0">
                <a:solidFill>
                  <a:srgbClr val="525252"/>
                </a:solidFill>
                <a:latin typeface="楷体" panose="02010609060101010101" pitchFamily="49" charset="-122"/>
                <a:ea typeface="楷体" panose="02010609060101010101" pitchFamily="49" charset="-122"/>
              </a:rPr>
              <a:t>值进行直接插入排序，再按</a:t>
            </a:r>
            <a:r>
              <a:rPr lang="en-US" altLang="zh-CN" b="1" dirty="0">
                <a:solidFill>
                  <a:srgbClr val="525252"/>
                </a:solidFill>
                <a:latin typeface="楷体" panose="02010609060101010101" pitchFamily="49" charset="-122"/>
                <a:ea typeface="楷体" panose="02010609060101010101" pitchFamily="49" charset="-122"/>
              </a:rPr>
              <a:t>k1</a:t>
            </a:r>
            <a:r>
              <a:rPr lang="zh-CN" altLang="en-US" b="1" dirty="0">
                <a:solidFill>
                  <a:srgbClr val="525252"/>
                </a:solidFill>
                <a:latin typeface="楷体" panose="02010609060101010101" pitchFamily="49" charset="-122"/>
                <a:ea typeface="楷体" panose="02010609060101010101" pitchFamily="49" charset="-122"/>
              </a:rPr>
              <a:t>值进行简单选择排序</a:t>
            </a:r>
          </a:p>
          <a:p>
            <a:pPr algn="l">
              <a:lnSpc>
                <a:spcPts val="2600"/>
              </a:lnSpc>
              <a:spcBef>
                <a:spcPts val="600"/>
              </a:spcBef>
            </a:pPr>
            <a:r>
              <a:rPr lang="en-US" altLang="zh-CN" b="1" dirty="0">
                <a:solidFill>
                  <a:srgbClr val="525252"/>
                </a:solidFill>
                <a:latin typeface="楷体" panose="02010609060101010101" pitchFamily="49" charset="-122"/>
                <a:ea typeface="楷体" panose="02010609060101010101" pitchFamily="49" charset="-122"/>
              </a:rPr>
              <a:t>    C.</a:t>
            </a:r>
            <a:r>
              <a:rPr lang="zh-CN" altLang="en-US" b="1" dirty="0">
                <a:solidFill>
                  <a:srgbClr val="525252"/>
                </a:solidFill>
                <a:latin typeface="楷体" panose="02010609060101010101" pitchFamily="49" charset="-122"/>
                <a:ea typeface="楷体" panose="02010609060101010101" pitchFamily="49" charset="-122"/>
              </a:rPr>
              <a:t>先按</a:t>
            </a:r>
            <a:r>
              <a:rPr lang="en-US" altLang="zh-CN" b="1" dirty="0">
                <a:solidFill>
                  <a:srgbClr val="525252"/>
                </a:solidFill>
                <a:latin typeface="楷体" panose="02010609060101010101" pitchFamily="49" charset="-122"/>
                <a:ea typeface="楷体" panose="02010609060101010101" pitchFamily="49" charset="-122"/>
              </a:rPr>
              <a:t>k1</a:t>
            </a:r>
            <a:r>
              <a:rPr lang="zh-CN" altLang="en-US" b="1" dirty="0">
                <a:solidFill>
                  <a:srgbClr val="525252"/>
                </a:solidFill>
                <a:latin typeface="楷体" panose="02010609060101010101" pitchFamily="49" charset="-122"/>
                <a:ea typeface="楷体" panose="02010609060101010101" pitchFamily="49" charset="-122"/>
              </a:rPr>
              <a:t>值进行简单选择排序，再按</a:t>
            </a:r>
            <a:r>
              <a:rPr lang="en-US" altLang="zh-CN" b="1" dirty="0">
                <a:solidFill>
                  <a:srgbClr val="525252"/>
                </a:solidFill>
                <a:latin typeface="楷体" panose="02010609060101010101" pitchFamily="49" charset="-122"/>
                <a:ea typeface="楷体" panose="02010609060101010101" pitchFamily="49" charset="-122"/>
              </a:rPr>
              <a:t>k2</a:t>
            </a:r>
            <a:r>
              <a:rPr lang="zh-CN" altLang="en-US" b="1" dirty="0">
                <a:solidFill>
                  <a:srgbClr val="525252"/>
                </a:solidFill>
                <a:latin typeface="楷体" panose="02010609060101010101" pitchFamily="49" charset="-122"/>
                <a:ea typeface="楷体" panose="02010609060101010101" pitchFamily="49" charset="-122"/>
              </a:rPr>
              <a:t>值进行直接插入排序</a:t>
            </a:r>
          </a:p>
          <a:p>
            <a:pPr algn="l">
              <a:lnSpc>
                <a:spcPts val="2600"/>
              </a:lnSpc>
              <a:spcBef>
                <a:spcPts val="600"/>
              </a:spcBef>
            </a:pPr>
            <a:r>
              <a:rPr lang="en-US" altLang="zh-CN" b="1" dirty="0">
                <a:solidFill>
                  <a:srgbClr val="525252"/>
                </a:solidFill>
                <a:latin typeface="楷体" panose="02010609060101010101" pitchFamily="49" charset="-122"/>
                <a:ea typeface="楷体" panose="02010609060101010101" pitchFamily="49" charset="-122"/>
              </a:rPr>
              <a:t>    D.</a:t>
            </a:r>
            <a:r>
              <a:rPr lang="zh-CN" altLang="en-US" b="1" dirty="0">
                <a:solidFill>
                  <a:srgbClr val="525252"/>
                </a:solidFill>
                <a:latin typeface="楷体" panose="02010609060101010101" pitchFamily="49" charset="-122"/>
                <a:ea typeface="楷体" panose="02010609060101010101" pitchFamily="49" charset="-122"/>
              </a:rPr>
              <a:t>先按</a:t>
            </a:r>
            <a:r>
              <a:rPr lang="en-US" altLang="zh-CN" b="1" dirty="0">
                <a:solidFill>
                  <a:srgbClr val="525252"/>
                </a:solidFill>
                <a:latin typeface="楷体" panose="02010609060101010101" pitchFamily="49" charset="-122"/>
                <a:ea typeface="楷体" panose="02010609060101010101" pitchFamily="49" charset="-122"/>
              </a:rPr>
              <a:t>k2</a:t>
            </a:r>
            <a:r>
              <a:rPr lang="zh-CN" altLang="en-US" b="1" dirty="0">
                <a:solidFill>
                  <a:srgbClr val="525252"/>
                </a:solidFill>
                <a:latin typeface="楷体" panose="02010609060101010101" pitchFamily="49" charset="-122"/>
                <a:ea typeface="楷体" panose="02010609060101010101" pitchFamily="49" charset="-122"/>
              </a:rPr>
              <a:t>值进行简单选择排序，再按</a:t>
            </a:r>
            <a:r>
              <a:rPr lang="en-US" altLang="zh-CN" b="1" dirty="0">
                <a:solidFill>
                  <a:srgbClr val="525252"/>
                </a:solidFill>
                <a:latin typeface="楷体" panose="02010609060101010101" pitchFamily="49" charset="-122"/>
                <a:ea typeface="楷体" panose="02010609060101010101" pitchFamily="49" charset="-122"/>
              </a:rPr>
              <a:t>k1</a:t>
            </a:r>
            <a:r>
              <a:rPr lang="zh-CN" altLang="en-US" b="1" dirty="0">
                <a:solidFill>
                  <a:srgbClr val="525252"/>
                </a:solidFill>
                <a:latin typeface="楷体" panose="02010609060101010101" pitchFamily="49" charset="-122"/>
                <a:ea typeface="楷体" panose="02010609060101010101" pitchFamily="49" charset="-122"/>
              </a:rPr>
              <a:t>值进行直接插入排序</a:t>
            </a:r>
          </a:p>
        </p:txBody>
      </p:sp>
      <p:sp>
        <p:nvSpPr>
          <p:cNvPr id="5" name="TextBox 3"/>
          <p:cNvSpPr txBox="1"/>
          <p:nvPr/>
        </p:nvSpPr>
        <p:spPr>
          <a:xfrm>
            <a:off x="707009" y="4806085"/>
            <a:ext cx="6881567" cy="400110"/>
          </a:xfrm>
          <a:prstGeom prst="rect">
            <a:avLst/>
          </a:prstGeom>
          <a:noFill/>
        </p:spPr>
        <p:txBody>
          <a:bodyPr wrap="square" rtlCol="0">
            <a:spAutoFit/>
          </a:bodyPr>
          <a:lstStyle/>
          <a:p>
            <a:pPr algn="l">
              <a:lnSpc>
                <a:spcPct val="100000"/>
              </a:lnSpc>
            </a:pPr>
            <a:r>
              <a:rPr lang="zh-CN" altLang="en-US" sz="2000" b="1" dirty="0">
                <a:solidFill>
                  <a:srgbClr val="C0262E"/>
                </a:solidFill>
                <a:latin typeface="楷体" panose="02010609060101010101" pitchFamily="49" charset="-122"/>
                <a:ea typeface="楷体" panose="02010609060101010101" pitchFamily="49" charset="-122"/>
              </a:rPr>
              <a:t>解：</a:t>
            </a:r>
            <a:r>
              <a:rPr lang="zh-CN" altLang="en-US" sz="2000" b="1" dirty="0">
                <a:solidFill>
                  <a:srgbClr val="525252"/>
                </a:solidFill>
                <a:latin typeface="楷体" panose="02010609060101010101" pitchFamily="49" charset="-122"/>
                <a:ea typeface="楷体" panose="02010609060101010101" pitchFamily="49" charset="-122"/>
              </a:rPr>
              <a:t>考虑</a:t>
            </a:r>
            <a:r>
              <a:rPr lang="en-US" altLang="zh-CN" sz="2000" b="1" dirty="0">
                <a:solidFill>
                  <a:srgbClr val="525252"/>
                </a:solidFill>
                <a:latin typeface="楷体" panose="02010609060101010101" pitchFamily="49" charset="-122"/>
                <a:ea typeface="楷体" panose="02010609060101010101" pitchFamily="49" charset="-122"/>
              </a:rPr>
              <a:t>1</a:t>
            </a:r>
            <a:r>
              <a:rPr lang="zh-CN" altLang="en-US" sz="2000" b="1" dirty="0">
                <a:solidFill>
                  <a:srgbClr val="525252"/>
                </a:solidFill>
                <a:latin typeface="楷体" panose="02010609060101010101" pitchFamily="49" charset="-122"/>
                <a:ea typeface="楷体" panose="02010609060101010101" pitchFamily="49" charset="-122"/>
              </a:rPr>
              <a:t>：排序数据项顺序：</a:t>
            </a:r>
            <a:r>
              <a:rPr lang="en-US" sz="2000" b="1" dirty="0">
                <a:solidFill>
                  <a:srgbClr val="525252"/>
                </a:solidFill>
                <a:latin typeface="楷体" panose="02010609060101010101" pitchFamily="49" charset="-122"/>
                <a:ea typeface="楷体" panose="02010609060101010101" pitchFamily="49" charset="-122"/>
              </a:rPr>
              <a:t>k1</a:t>
            </a:r>
            <a:r>
              <a:rPr lang="zh-CN" altLang="en-US" sz="2000" b="1" dirty="0">
                <a:solidFill>
                  <a:srgbClr val="525252"/>
                </a:solidFill>
                <a:latin typeface="楷体" panose="02010609060101010101" pitchFamily="49" charset="-122"/>
                <a:ea typeface="楷体" panose="02010609060101010101" pitchFamily="49" charset="-122"/>
              </a:rPr>
              <a:t>、</a:t>
            </a:r>
            <a:r>
              <a:rPr lang="en-US" sz="2000" b="1" dirty="0">
                <a:solidFill>
                  <a:srgbClr val="525252"/>
                </a:solidFill>
                <a:latin typeface="楷体" panose="02010609060101010101" pitchFamily="49" charset="-122"/>
                <a:ea typeface="楷体" panose="02010609060101010101" pitchFamily="49" charset="-122"/>
              </a:rPr>
              <a:t>k2</a:t>
            </a:r>
            <a:r>
              <a:rPr lang="zh-CN" altLang="en-US" sz="2000" b="1" dirty="0">
                <a:solidFill>
                  <a:srgbClr val="525252"/>
                </a:solidFill>
                <a:latin typeface="楷体" panose="02010609060101010101" pitchFamily="49" charset="-122"/>
                <a:ea typeface="楷体" panose="02010609060101010101" pitchFamily="49" charset="-122"/>
              </a:rPr>
              <a:t>还是</a:t>
            </a:r>
            <a:r>
              <a:rPr lang="en-US" sz="2000" b="1" dirty="0">
                <a:solidFill>
                  <a:srgbClr val="525252"/>
                </a:solidFill>
                <a:latin typeface="楷体" panose="02010609060101010101" pitchFamily="49" charset="-122"/>
                <a:ea typeface="楷体" panose="02010609060101010101" pitchFamily="49" charset="-122"/>
              </a:rPr>
              <a:t>k2</a:t>
            </a:r>
            <a:r>
              <a:rPr lang="zh-CN" altLang="en-US" sz="2000" b="1" dirty="0">
                <a:solidFill>
                  <a:srgbClr val="525252"/>
                </a:solidFill>
                <a:latin typeface="楷体" panose="02010609060101010101" pitchFamily="49" charset="-122"/>
                <a:ea typeface="楷体" panose="02010609060101010101" pitchFamily="49" charset="-122"/>
              </a:rPr>
              <a:t>、</a:t>
            </a:r>
            <a:r>
              <a:rPr lang="en-US" sz="2000" b="1" dirty="0">
                <a:solidFill>
                  <a:srgbClr val="525252"/>
                </a:solidFill>
                <a:latin typeface="楷体" panose="02010609060101010101" pitchFamily="49" charset="-122"/>
                <a:ea typeface="楷体" panose="02010609060101010101" pitchFamily="49" charset="-122"/>
              </a:rPr>
              <a:t>k1 </a:t>
            </a:r>
            <a:r>
              <a:rPr lang="zh-CN" altLang="en-US" sz="2000" b="1" dirty="0">
                <a:solidFill>
                  <a:srgbClr val="525252"/>
                </a:solidFill>
                <a:latin typeface="楷体" panose="02010609060101010101" pitchFamily="49" charset="-122"/>
                <a:ea typeface="楷体" panose="02010609060101010101" pitchFamily="49" charset="-122"/>
              </a:rPr>
              <a:t>？</a:t>
            </a:r>
          </a:p>
        </p:txBody>
      </p:sp>
      <p:sp>
        <p:nvSpPr>
          <p:cNvPr id="6" name="TextBox 5"/>
          <p:cNvSpPr txBox="1"/>
          <p:nvPr/>
        </p:nvSpPr>
        <p:spPr>
          <a:xfrm>
            <a:off x="1325991" y="5397323"/>
            <a:ext cx="5643602" cy="369332"/>
          </a:xfrm>
          <a:prstGeom prst="rect">
            <a:avLst/>
          </a:prstGeom>
          <a:noFill/>
        </p:spPr>
        <p:txBody>
          <a:bodyPr wrap="square" rtlCol="0">
            <a:spAutoFit/>
          </a:bodyPr>
          <a:lstStyle/>
          <a:p>
            <a:pPr algn="l">
              <a:lnSpc>
                <a:spcPct val="100000"/>
              </a:lnSpc>
            </a:pPr>
            <a:r>
              <a:rPr lang="zh-CN" altLang="en-US" b="1" dirty="0">
                <a:solidFill>
                  <a:srgbClr val="525252"/>
                </a:solidFill>
                <a:latin typeface="楷体" panose="02010609060101010101" pitchFamily="49" charset="-122"/>
                <a:ea typeface="楷体" panose="02010609060101010101" pitchFamily="49" charset="-122"/>
              </a:rPr>
              <a:t>越重要的数据项越在后面排序 </a:t>
            </a:r>
            <a:r>
              <a:rPr lang="zh-CN" altLang="en-US" b="1" dirty="0">
                <a:solidFill>
                  <a:srgbClr val="525252"/>
                </a:solidFill>
                <a:latin typeface="楷体" panose="02010609060101010101" pitchFamily="49" charset="-122"/>
                <a:ea typeface="楷体" panose="02010609060101010101" pitchFamily="49" charset="-122"/>
                <a:sym typeface="Wingdings" panose="05000000000000000000"/>
              </a:rPr>
              <a:t> 应为</a:t>
            </a:r>
            <a:r>
              <a:rPr lang="en-US" b="1" dirty="0">
                <a:solidFill>
                  <a:srgbClr val="525252"/>
                </a:solidFill>
                <a:latin typeface="楷体" panose="02010609060101010101" pitchFamily="49" charset="-122"/>
                <a:ea typeface="楷体" panose="02010609060101010101" pitchFamily="49" charset="-122"/>
              </a:rPr>
              <a:t>k2</a:t>
            </a:r>
            <a:r>
              <a:rPr lang="zh-CN" altLang="en-US" b="1" dirty="0">
                <a:solidFill>
                  <a:srgbClr val="525252"/>
                </a:solidFill>
                <a:latin typeface="楷体" panose="02010609060101010101" pitchFamily="49" charset="-122"/>
                <a:ea typeface="楷体" panose="02010609060101010101" pitchFamily="49" charset="-122"/>
              </a:rPr>
              <a:t>、</a:t>
            </a:r>
            <a:r>
              <a:rPr lang="en-US" b="1" dirty="0">
                <a:solidFill>
                  <a:srgbClr val="525252"/>
                </a:solidFill>
                <a:latin typeface="楷体" panose="02010609060101010101" pitchFamily="49" charset="-122"/>
                <a:ea typeface="楷体" panose="02010609060101010101" pitchFamily="49" charset="-122"/>
              </a:rPr>
              <a:t>k1 </a:t>
            </a:r>
            <a:endParaRPr lang="zh-CN" altLang="en-US" b="1" dirty="0">
              <a:solidFill>
                <a:srgbClr val="525252"/>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1044122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1250"/>
                                        <p:tgtEl>
                                          <p:spTgt spid="4"/>
                                        </p:tgtEl>
                                      </p:cBhvr>
                                    </p:animEffect>
                                  </p:childTnLst>
                                </p:cTn>
                              </p:par>
                            </p:childTnLst>
                          </p:cTn>
                        </p:par>
                        <p:par>
                          <p:cTn id="16" fill="hold">
                            <p:stCondLst>
                              <p:cond delay="2500"/>
                            </p:stCondLst>
                            <p:childTnLst>
                              <p:par>
                                <p:cTn id="17" presetID="22" presetClass="entr" presetSubtype="1"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childTnLst>
                          </p:cTn>
                        </p:par>
                        <p:par>
                          <p:cTn id="20" fill="hold">
                            <p:stCondLst>
                              <p:cond delay="3000"/>
                            </p:stCondLst>
                            <p:childTnLst>
                              <p:par>
                                <p:cTn id="21" presetID="22" presetClass="entr" presetSubtype="1"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up)">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5" grpId="0"/>
      <p:bldP spid="6"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1196551" y="2042454"/>
          <a:ext cx="2762248" cy="1854200"/>
        </p:xfrm>
        <a:graphic>
          <a:graphicData uri="http://schemas.openxmlformats.org/drawingml/2006/table">
            <a:tbl>
              <a:tblPr firstRow="1" bandRow="1">
                <a:tableStyleId>{93296810-A885-4BE3-A3E7-6D5BEEA58F35}</a:tableStyleId>
              </a:tblPr>
              <a:tblGrid>
                <a:gridCol w="833422">
                  <a:extLst>
                    <a:ext uri="{9D8B030D-6E8A-4147-A177-3AD203B41FA5}">
                      <a16:colId xmlns:a16="http://schemas.microsoft.com/office/drawing/2014/main" val="20000"/>
                    </a:ext>
                  </a:extLst>
                </a:gridCol>
                <a:gridCol w="857256">
                  <a:extLst>
                    <a:ext uri="{9D8B030D-6E8A-4147-A177-3AD203B41FA5}">
                      <a16:colId xmlns:a16="http://schemas.microsoft.com/office/drawing/2014/main" val="20001"/>
                    </a:ext>
                  </a:extLst>
                </a:gridCol>
                <a:gridCol w="1071570">
                  <a:extLst>
                    <a:ext uri="{9D8B030D-6E8A-4147-A177-3AD203B41FA5}">
                      <a16:colId xmlns:a16="http://schemas.microsoft.com/office/drawing/2014/main" val="20002"/>
                    </a:ext>
                  </a:extLst>
                </a:gridCol>
              </a:tblGrid>
              <a:tr h="370840">
                <a:tc>
                  <a:txBody>
                    <a:bodyPr/>
                    <a:lstStyle/>
                    <a:p>
                      <a:pPr algn="ctr"/>
                      <a:r>
                        <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标识</a:t>
                      </a:r>
                    </a:p>
                  </a:txBody>
                  <a:tcPr>
                    <a:solidFill>
                      <a:srgbClr val="E94A47"/>
                    </a:solidFill>
                  </a:tcPr>
                </a:tc>
                <a:tc>
                  <a:txBody>
                    <a:bodyPr/>
                    <a:lstStyle/>
                    <a:p>
                      <a:pPr marL="0" algn="ctr" defTabSz="914400" rtl="0" eaLnBrk="1" latinLnBrk="0" hangingPunct="1"/>
                      <a:r>
                        <a:rPr lang="en-US" altLang="zh-CN" sz="1600" b="1" kern="1200" dirty="0">
                          <a:solidFill>
                            <a:schemeClr val="bg1"/>
                          </a:solidFill>
                          <a:latin typeface="Consolas" panose="020B0609020204030204" pitchFamily="49" charset="0"/>
                          <a:ea typeface="仿宋" panose="02010609060101010101" pitchFamily="49" charset="-122"/>
                          <a:cs typeface="Consolas" panose="020B0609020204030204" pitchFamily="49" charset="0"/>
                        </a:rPr>
                        <a:t>k1</a:t>
                      </a:r>
                      <a:endParaRPr lang="zh-CN" altLang="en-US" sz="1600" b="1" kern="1200"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solidFill>
                  </a:tcPr>
                </a:tc>
                <a:tc>
                  <a:txBody>
                    <a:bodyPr/>
                    <a:lstStyle/>
                    <a:p>
                      <a:pPr algn="ctr"/>
                      <a:r>
                        <a:rPr lang="en-US" altLang="zh-CN" sz="1600" b="1" i="1" dirty="0">
                          <a:solidFill>
                            <a:schemeClr val="bg1"/>
                          </a:solidFill>
                          <a:latin typeface="Consolas" panose="020B0609020204030204" pitchFamily="49" charset="0"/>
                          <a:ea typeface="仿宋" panose="02010609060101010101" pitchFamily="49" charset="-122"/>
                          <a:cs typeface="Consolas" panose="020B0609020204030204" pitchFamily="49" charset="0"/>
                        </a:rPr>
                        <a:t>k</a:t>
                      </a:r>
                      <a:r>
                        <a:rPr lang="en-US" altLang="zh-CN" sz="1600" b="1" baseline="-25000" dirty="0">
                          <a:solidFill>
                            <a:schemeClr val="bg1"/>
                          </a:solidFill>
                          <a:latin typeface="Consolas" panose="020B0609020204030204" pitchFamily="49" charset="0"/>
                          <a:ea typeface="仿宋" panose="02010609060101010101" pitchFamily="49" charset="-122"/>
                          <a:cs typeface="Consolas" panose="020B0609020204030204" pitchFamily="49" charset="0"/>
                        </a:rPr>
                        <a:t>2</a:t>
                      </a:r>
                      <a:endParaRPr lang="zh-CN" altLang="en-US" sz="1600" b="1" baseline="-25000"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solidFill>
                  </a:tcPr>
                </a:tc>
                <a:extLst>
                  <a:ext uri="{0D108BD9-81ED-4DB2-BD59-A6C34878D82A}">
                    <a16:rowId xmlns:a16="http://schemas.microsoft.com/office/drawing/2014/main" val="10000"/>
                  </a:ext>
                </a:extLst>
              </a:tr>
              <a:tr h="370840">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1</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80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90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extLst>
                  <a:ext uri="{0D108BD9-81ED-4DB2-BD59-A6C34878D82A}">
                    <a16:rowId xmlns:a16="http://schemas.microsoft.com/office/drawing/2014/main" val="10001"/>
                  </a:ext>
                </a:extLst>
              </a:tr>
              <a:tr h="370840">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2</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70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90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extLst>
                  <a:ext uri="{0D108BD9-81ED-4DB2-BD59-A6C34878D82A}">
                    <a16:rowId xmlns:a16="http://schemas.microsoft.com/office/drawing/2014/main" val="10002"/>
                  </a:ext>
                </a:extLst>
              </a:tr>
              <a:tr h="370840">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3</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80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72</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extLst>
                  <a:ext uri="{0D108BD9-81ED-4DB2-BD59-A6C34878D82A}">
                    <a16:rowId xmlns:a16="http://schemas.microsoft.com/office/drawing/2014/main" val="10003"/>
                  </a:ext>
                </a:extLst>
              </a:tr>
              <a:tr h="370840">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4</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70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72</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extLst>
                  <a:ext uri="{0D108BD9-81ED-4DB2-BD59-A6C34878D82A}">
                    <a16:rowId xmlns:a16="http://schemas.microsoft.com/office/drawing/2014/main" val="10004"/>
                  </a:ext>
                </a:extLst>
              </a:tr>
            </a:tbl>
          </a:graphicData>
        </a:graphic>
      </p:graphicFrame>
      <p:grpSp>
        <p:nvGrpSpPr>
          <p:cNvPr id="23" name="组合 22"/>
          <p:cNvGrpSpPr/>
          <p:nvPr/>
        </p:nvGrpSpPr>
        <p:grpSpPr>
          <a:xfrm>
            <a:off x="2190104" y="3957502"/>
            <a:ext cx="1394399" cy="584775"/>
            <a:chOff x="2190104" y="3957502"/>
            <a:chExt cx="1394399" cy="584775"/>
          </a:xfrm>
        </p:grpSpPr>
        <p:sp>
          <p:nvSpPr>
            <p:cNvPr id="5" name="右箭头 3"/>
            <p:cNvSpPr/>
            <p:nvPr/>
          </p:nvSpPr>
          <p:spPr>
            <a:xfrm rot="5400000">
              <a:off x="2172598" y="4104171"/>
              <a:ext cx="326449" cy="291437"/>
            </a:xfrm>
            <a:prstGeom prst="rightArrow">
              <a:avLst/>
            </a:prstGeom>
            <a:solidFill>
              <a:srgbClr val="E94A47"/>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8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 name="TextBox 4"/>
            <p:cNvSpPr txBox="1"/>
            <p:nvPr/>
          </p:nvSpPr>
          <p:spPr>
            <a:xfrm>
              <a:off x="2481542" y="3957502"/>
              <a:ext cx="1102961" cy="584775"/>
            </a:xfrm>
            <a:prstGeom prst="rect">
              <a:avLst/>
            </a:prstGeom>
            <a:noFill/>
          </p:spPr>
          <p:txBody>
            <a:bodyPr wrap="square" rtlCol="0">
              <a:spAutoFit/>
            </a:bodyPr>
            <a:lstStyle/>
            <a:p>
              <a:r>
                <a:rPr lang="en-US" altLang="zh-CN" sz="1600" b="1" dirty="0">
                  <a:solidFill>
                    <a:srgbClr val="525252"/>
                  </a:solidFill>
                  <a:latin typeface="楷体" panose="02010609060101010101" pitchFamily="49" charset="-122"/>
                  <a:ea typeface="楷体" panose="02010609060101010101" pitchFamily="49" charset="-122"/>
                </a:rPr>
                <a:t>k2</a:t>
              </a:r>
              <a:r>
                <a:rPr lang="zh-CN" altLang="en-US" sz="1600" b="1" dirty="0">
                  <a:solidFill>
                    <a:srgbClr val="525252"/>
                  </a:solidFill>
                  <a:latin typeface="楷体" panose="02010609060101010101" pitchFamily="49" charset="-122"/>
                  <a:ea typeface="楷体" panose="02010609060101010101" pitchFamily="49" charset="-122"/>
                </a:rPr>
                <a:t>直接插入排序</a:t>
              </a:r>
            </a:p>
          </p:txBody>
        </p:sp>
      </p:grpSp>
      <p:graphicFrame>
        <p:nvGraphicFramePr>
          <p:cNvPr id="7" name="表格 6"/>
          <p:cNvGraphicFramePr>
            <a:graphicFrameLocks noGrp="1"/>
          </p:cNvGraphicFramePr>
          <p:nvPr/>
        </p:nvGraphicFramePr>
        <p:xfrm>
          <a:off x="1222272" y="4542277"/>
          <a:ext cx="2762248" cy="1854200"/>
        </p:xfrm>
        <a:graphic>
          <a:graphicData uri="http://schemas.openxmlformats.org/drawingml/2006/table">
            <a:tbl>
              <a:tblPr firstRow="1" bandRow="1">
                <a:tableStyleId>{93296810-A885-4BE3-A3E7-6D5BEEA58F35}</a:tableStyleId>
              </a:tblPr>
              <a:tblGrid>
                <a:gridCol w="833422">
                  <a:extLst>
                    <a:ext uri="{9D8B030D-6E8A-4147-A177-3AD203B41FA5}">
                      <a16:colId xmlns:a16="http://schemas.microsoft.com/office/drawing/2014/main" val="20000"/>
                    </a:ext>
                  </a:extLst>
                </a:gridCol>
                <a:gridCol w="857256">
                  <a:extLst>
                    <a:ext uri="{9D8B030D-6E8A-4147-A177-3AD203B41FA5}">
                      <a16:colId xmlns:a16="http://schemas.microsoft.com/office/drawing/2014/main" val="20001"/>
                    </a:ext>
                  </a:extLst>
                </a:gridCol>
                <a:gridCol w="1071570">
                  <a:extLst>
                    <a:ext uri="{9D8B030D-6E8A-4147-A177-3AD203B41FA5}">
                      <a16:colId xmlns:a16="http://schemas.microsoft.com/office/drawing/2014/main" val="20002"/>
                    </a:ext>
                  </a:extLst>
                </a:gridCol>
              </a:tblGrid>
              <a:tr h="370840">
                <a:tc>
                  <a:txBody>
                    <a:bodyPr/>
                    <a:lstStyle/>
                    <a:p>
                      <a:pPr algn="ctr"/>
                      <a:r>
                        <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标识</a:t>
                      </a:r>
                    </a:p>
                  </a:txBody>
                  <a:tcPr>
                    <a:solidFill>
                      <a:srgbClr val="E94A47"/>
                    </a:solidFill>
                  </a:tcPr>
                </a:tc>
                <a:tc>
                  <a:txBody>
                    <a:bodyPr/>
                    <a:lstStyle/>
                    <a:p>
                      <a:pPr algn="ctr"/>
                      <a:r>
                        <a:rPr lang="en-US" altLang="zh-CN" sz="1600" b="1" i="1" dirty="0">
                          <a:solidFill>
                            <a:schemeClr val="bg1"/>
                          </a:solidFill>
                          <a:latin typeface="Consolas" panose="020B0609020204030204" pitchFamily="49" charset="0"/>
                          <a:ea typeface="仿宋" panose="02010609060101010101" pitchFamily="49" charset="-122"/>
                          <a:cs typeface="Consolas" panose="020B0609020204030204" pitchFamily="49" charset="0"/>
                        </a:rPr>
                        <a:t>k</a:t>
                      </a:r>
                      <a:r>
                        <a:rPr lang="en-US" altLang="zh-CN" sz="1600" b="1" baseline="-25000" dirty="0">
                          <a:solidFill>
                            <a:schemeClr val="bg1"/>
                          </a:solidFill>
                          <a:latin typeface="Consolas" panose="020B0609020204030204" pitchFamily="49" charset="0"/>
                          <a:ea typeface="仿宋" panose="02010609060101010101" pitchFamily="49" charset="-122"/>
                          <a:cs typeface="Consolas" panose="020B0609020204030204" pitchFamily="49" charset="0"/>
                        </a:rPr>
                        <a:t>1</a:t>
                      </a:r>
                      <a:endParaRPr lang="zh-CN" altLang="en-US" sz="1600" b="1" baseline="-25000"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solidFill>
                  </a:tcPr>
                </a:tc>
                <a:tc>
                  <a:txBody>
                    <a:bodyPr/>
                    <a:lstStyle/>
                    <a:p>
                      <a:pPr algn="ctr"/>
                      <a:r>
                        <a:rPr lang="en-US" altLang="zh-CN" sz="1600" b="1" i="1" dirty="0">
                          <a:solidFill>
                            <a:schemeClr val="bg1"/>
                          </a:solidFill>
                          <a:latin typeface="Consolas" panose="020B0609020204030204" pitchFamily="49" charset="0"/>
                          <a:ea typeface="仿宋" panose="02010609060101010101" pitchFamily="49" charset="-122"/>
                          <a:cs typeface="Consolas" panose="020B0609020204030204" pitchFamily="49" charset="0"/>
                        </a:rPr>
                        <a:t>k</a:t>
                      </a:r>
                      <a:r>
                        <a:rPr lang="en-US" altLang="zh-CN" sz="1600" b="1" baseline="-25000" dirty="0">
                          <a:solidFill>
                            <a:schemeClr val="bg1"/>
                          </a:solidFill>
                          <a:latin typeface="Consolas" panose="020B0609020204030204" pitchFamily="49" charset="0"/>
                          <a:ea typeface="仿宋" panose="02010609060101010101" pitchFamily="49" charset="-122"/>
                          <a:cs typeface="Consolas" panose="020B0609020204030204" pitchFamily="49" charset="0"/>
                        </a:rPr>
                        <a:t>2</a:t>
                      </a:r>
                      <a:endParaRPr lang="zh-CN" altLang="en-US" sz="1600" b="1" baseline="-25000"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solidFill>
                  </a:tcPr>
                </a:tc>
                <a:extLst>
                  <a:ext uri="{0D108BD9-81ED-4DB2-BD59-A6C34878D82A}">
                    <a16:rowId xmlns:a16="http://schemas.microsoft.com/office/drawing/2014/main" val="10000"/>
                  </a:ext>
                </a:extLst>
              </a:tr>
              <a:tr h="370840">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3</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80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72</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extLst>
                  <a:ext uri="{0D108BD9-81ED-4DB2-BD59-A6C34878D82A}">
                    <a16:rowId xmlns:a16="http://schemas.microsoft.com/office/drawing/2014/main" val="10001"/>
                  </a:ext>
                </a:extLst>
              </a:tr>
              <a:tr h="370840">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4</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70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72</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extLst>
                  <a:ext uri="{0D108BD9-81ED-4DB2-BD59-A6C34878D82A}">
                    <a16:rowId xmlns:a16="http://schemas.microsoft.com/office/drawing/2014/main" val="10002"/>
                  </a:ext>
                </a:extLst>
              </a:tr>
              <a:tr h="370840">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1</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80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90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extLst>
                  <a:ext uri="{0D108BD9-81ED-4DB2-BD59-A6C34878D82A}">
                    <a16:rowId xmlns:a16="http://schemas.microsoft.com/office/drawing/2014/main" val="10003"/>
                  </a:ext>
                </a:extLst>
              </a:tr>
              <a:tr h="370840">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2</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70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90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extLst>
                  <a:ext uri="{0D108BD9-81ED-4DB2-BD59-A6C34878D82A}">
                    <a16:rowId xmlns:a16="http://schemas.microsoft.com/office/drawing/2014/main" val="10004"/>
                  </a:ext>
                </a:extLst>
              </a:tr>
            </a:tbl>
          </a:graphicData>
        </a:graphic>
      </p:graphicFrame>
      <p:graphicFrame>
        <p:nvGraphicFramePr>
          <p:cNvPr id="8" name="表格 7"/>
          <p:cNvGraphicFramePr>
            <a:graphicFrameLocks noGrp="1"/>
          </p:cNvGraphicFramePr>
          <p:nvPr/>
        </p:nvGraphicFramePr>
        <p:xfrm>
          <a:off x="4965627" y="4542277"/>
          <a:ext cx="2762248" cy="1854200"/>
        </p:xfrm>
        <a:graphic>
          <a:graphicData uri="http://schemas.openxmlformats.org/drawingml/2006/table">
            <a:tbl>
              <a:tblPr firstRow="1" bandRow="1">
                <a:tableStyleId>{93296810-A885-4BE3-A3E7-6D5BEEA58F35}</a:tableStyleId>
              </a:tblPr>
              <a:tblGrid>
                <a:gridCol w="833422">
                  <a:extLst>
                    <a:ext uri="{9D8B030D-6E8A-4147-A177-3AD203B41FA5}">
                      <a16:colId xmlns:a16="http://schemas.microsoft.com/office/drawing/2014/main" val="20000"/>
                    </a:ext>
                  </a:extLst>
                </a:gridCol>
                <a:gridCol w="857256">
                  <a:extLst>
                    <a:ext uri="{9D8B030D-6E8A-4147-A177-3AD203B41FA5}">
                      <a16:colId xmlns:a16="http://schemas.microsoft.com/office/drawing/2014/main" val="20001"/>
                    </a:ext>
                  </a:extLst>
                </a:gridCol>
                <a:gridCol w="1071570">
                  <a:extLst>
                    <a:ext uri="{9D8B030D-6E8A-4147-A177-3AD203B41FA5}">
                      <a16:colId xmlns:a16="http://schemas.microsoft.com/office/drawing/2014/main" val="20002"/>
                    </a:ext>
                  </a:extLst>
                </a:gridCol>
              </a:tblGrid>
              <a:tr h="370840">
                <a:tc>
                  <a:txBody>
                    <a:bodyPr/>
                    <a:lstStyle/>
                    <a:p>
                      <a:pPr algn="ctr"/>
                      <a:r>
                        <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标识</a:t>
                      </a:r>
                    </a:p>
                  </a:txBody>
                  <a:tcPr>
                    <a:solidFill>
                      <a:srgbClr val="E94A47"/>
                    </a:solidFill>
                  </a:tcPr>
                </a:tc>
                <a:tc>
                  <a:txBody>
                    <a:bodyPr/>
                    <a:lstStyle/>
                    <a:p>
                      <a:pPr algn="ctr"/>
                      <a:r>
                        <a:rPr lang="en-US" altLang="zh-CN" sz="1600" b="1" i="1" dirty="0">
                          <a:solidFill>
                            <a:schemeClr val="bg1"/>
                          </a:solidFill>
                          <a:latin typeface="Consolas" panose="020B0609020204030204" pitchFamily="49" charset="0"/>
                          <a:ea typeface="仿宋" panose="02010609060101010101" pitchFamily="49" charset="-122"/>
                          <a:cs typeface="Consolas" panose="020B0609020204030204" pitchFamily="49" charset="0"/>
                        </a:rPr>
                        <a:t>k</a:t>
                      </a:r>
                      <a:r>
                        <a:rPr lang="en-US" altLang="zh-CN" sz="1600" b="1" baseline="-25000" dirty="0">
                          <a:solidFill>
                            <a:schemeClr val="bg1"/>
                          </a:solidFill>
                          <a:latin typeface="Consolas" panose="020B0609020204030204" pitchFamily="49" charset="0"/>
                          <a:ea typeface="仿宋" panose="02010609060101010101" pitchFamily="49" charset="-122"/>
                          <a:cs typeface="Consolas" panose="020B0609020204030204" pitchFamily="49" charset="0"/>
                        </a:rPr>
                        <a:t>1</a:t>
                      </a:r>
                      <a:endParaRPr lang="zh-CN" altLang="en-US" sz="1600" b="1" baseline="-25000"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solidFill>
                  </a:tcPr>
                </a:tc>
                <a:tc>
                  <a:txBody>
                    <a:bodyPr/>
                    <a:lstStyle/>
                    <a:p>
                      <a:pPr algn="ctr"/>
                      <a:r>
                        <a:rPr lang="en-US" altLang="zh-CN" sz="1600" b="1" i="1" dirty="0">
                          <a:solidFill>
                            <a:schemeClr val="bg1"/>
                          </a:solidFill>
                          <a:latin typeface="Consolas" panose="020B0609020204030204" pitchFamily="49" charset="0"/>
                          <a:ea typeface="仿宋" panose="02010609060101010101" pitchFamily="49" charset="-122"/>
                          <a:cs typeface="Consolas" panose="020B0609020204030204" pitchFamily="49" charset="0"/>
                        </a:rPr>
                        <a:t>k</a:t>
                      </a:r>
                      <a:r>
                        <a:rPr lang="en-US" altLang="zh-CN" sz="1600" b="1" baseline="-25000" dirty="0">
                          <a:solidFill>
                            <a:schemeClr val="bg1"/>
                          </a:solidFill>
                          <a:latin typeface="Consolas" panose="020B0609020204030204" pitchFamily="49" charset="0"/>
                          <a:ea typeface="仿宋" panose="02010609060101010101" pitchFamily="49" charset="-122"/>
                          <a:cs typeface="Consolas" panose="020B0609020204030204" pitchFamily="49" charset="0"/>
                        </a:rPr>
                        <a:t>2</a:t>
                      </a:r>
                      <a:endParaRPr lang="zh-CN" altLang="en-US" sz="1600" b="1" baseline="-25000"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solidFill>
                  </a:tcPr>
                </a:tc>
                <a:extLst>
                  <a:ext uri="{0D108BD9-81ED-4DB2-BD59-A6C34878D82A}">
                    <a16:rowId xmlns:a16="http://schemas.microsoft.com/office/drawing/2014/main" val="10000"/>
                  </a:ext>
                </a:extLst>
              </a:tr>
              <a:tr h="370840">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2</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tc>
                  <a:txBody>
                    <a:bodyPr/>
                    <a:lstStyle/>
                    <a:p>
                      <a:pPr algn="ctr"/>
                      <a:r>
                        <a:rPr lang="en-US" altLang="zh-CN" sz="1600" b="1">
                          <a:solidFill>
                            <a:schemeClr val="bg1"/>
                          </a:solidFill>
                          <a:latin typeface="Consolas" panose="020B0609020204030204" pitchFamily="49" charset="0"/>
                          <a:ea typeface="仿宋" panose="02010609060101010101" pitchFamily="49" charset="-122"/>
                          <a:cs typeface="Consolas" panose="020B0609020204030204" pitchFamily="49" charset="0"/>
                        </a:rPr>
                        <a:t>70</a:t>
                      </a:r>
                      <a:endParaRPr lang="zh-CN" altLang="en-US" sz="1600" b="1">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90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extLst>
                  <a:ext uri="{0D108BD9-81ED-4DB2-BD59-A6C34878D82A}">
                    <a16:rowId xmlns:a16="http://schemas.microsoft.com/office/drawing/2014/main" val="10001"/>
                  </a:ext>
                </a:extLst>
              </a:tr>
              <a:tr h="370840">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4</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70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72</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extLst>
                  <a:ext uri="{0D108BD9-81ED-4DB2-BD59-A6C34878D82A}">
                    <a16:rowId xmlns:a16="http://schemas.microsoft.com/office/drawing/2014/main" val="10002"/>
                  </a:ext>
                </a:extLst>
              </a:tr>
              <a:tr h="370840">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1</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80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90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extLst>
                  <a:ext uri="{0D108BD9-81ED-4DB2-BD59-A6C34878D82A}">
                    <a16:rowId xmlns:a16="http://schemas.microsoft.com/office/drawing/2014/main" val="10003"/>
                  </a:ext>
                </a:extLst>
              </a:tr>
              <a:tr h="370840">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3</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80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72</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extLst>
                  <a:ext uri="{0D108BD9-81ED-4DB2-BD59-A6C34878D82A}">
                    <a16:rowId xmlns:a16="http://schemas.microsoft.com/office/drawing/2014/main" val="10004"/>
                  </a:ext>
                </a:extLst>
              </a:tr>
            </a:tbl>
          </a:graphicData>
        </a:graphic>
      </p:graphicFrame>
      <p:grpSp>
        <p:nvGrpSpPr>
          <p:cNvPr id="26" name="组合 25"/>
          <p:cNvGrpSpPr/>
          <p:nvPr/>
        </p:nvGrpSpPr>
        <p:grpSpPr>
          <a:xfrm>
            <a:off x="1030298" y="1066452"/>
            <a:ext cx="6929486" cy="413372"/>
            <a:chOff x="1030298" y="1066452"/>
            <a:chExt cx="6929486" cy="413372"/>
          </a:xfrm>
        </p:grpSpPr>
        <p:sp>
          <p:nvSpPr>
            <p:cNvPr id="16" name="TextBox 14"/>
            <p:cNvSpPr txBox="1"/>
            <p:nvPr/>
          </p:nvSpPr>
          <p:spPr>
            <a:xfrm>
              <a:off x="1030298" y="1066452"/>
              <a:ext cx="5643602" cy="400110"/>
            </a:xfrm>
            <a:prstGeom prst="rect">
              <a:avLst/>
            </a:prstGeom>
            <a:noFill/>
          </p:spPr>
          <p:txBody>
            <a:bodyPr wrap="square" rtlCol="0">
              <a:spAutoFit/>
            </a:bodyPr>
            <a:lstStyle/>
            <a:p>
              <a:pPr algn="l">
                <a:lnSpc>
                  <a:spcPct val="100000"/>
                </a:lnSpc>
              </a:pPr>
              <a:r>
                <a:rPr lang="zh-CN" altLang="en-US" sz="2000" b="1" dirty="0">
                  <a:solidFill>
                    <a:srgbClr val="525252"/>
                  </a:solidFill>
                  <a:latin typeface="楷体" panose="02010609060101010101" pitchFamily="49" charset="-122"/>
                  <a:ea typeface="楷体" panose="02010609060101010101" pitchFamily="49" charset="-122"/>
                </a:rPr>
                <a:t>考虑</a:t>
              </a:r>
              <a:r>
                <a:rPr lang="en-US" altLang="zh-CN" sz="2000" b="1" dirty="0">
                  <a:solidFill>
                    <a:srgbClr val="525252"/>
                  </a:solidFill>
                  <a:latin typeface="楷体" panose="02010609060101010101" pitchFamily="49" charset="-122"/>
                  <a:ea typeface="楷体" panose="02010609060101010101" pitchFamily="49" charset="-122"/>
                </a:rPr>
                <a:t>2</a:t>
              </a:r>
              <a:r>
                <a:rPr lang="zh-CN" altLang="en-US" sz="2000" b="1" dirty="0">
                  <a:solidFill>
                    <a:srgbClr val="525252"/>
                  </a:solidFill>
                  <a:latin typeface="楷体" panose="02010609060101010101" pitchFamily="49" charset="-122"/>
                  <a:ea typeface="楷体" panose="02010609060101010101" pitchFamily="49" charset="-122"/>
                </a:rPr>
                <a:t>：</a:t>
              </a:r>
              <a:r>
                <a:rPr lang="en-US" sz="2000" b="1" dirty="0">
                  <a:solidFill>
                    <a:srgbClr val="525252"/>
                  </a:solidFill>
                  <a:latin typeface="楷体" panose="02010609060101010101" pitchFamily="49" charset="-122"/>
                  <a:ea typeface="楷体" panose="02010609060101010101" pitchFamily="49" charset="-122"/>
                </a:rPr>
                <a:t>k2</a:t>
              </a:r>
              <a:r>
                <a:rPr lang="zh-CN" altLang="en-US" sz="2000" b="1" dirty="0">
                  <a:solidFill>
                    <a:srgbClr val="525252"/>
                  </a:solidFill>
                  <a:latin typeface="楷体" panose="02010609060101010101" pitchFamily="49" charset="-122"/>
                  <a:ea typeface="楷体" panose="02010609060101010101" pitchFamily="49" charset="-122"/>
                </a:rPr>
                <a:t>选择直接插入排序还是简单选择排序</a:t>
              </a:r>
              <a:r>
                <a:rPr lang="en-US" sz="2000" b="1" dirty="0">
                  <a:solidFill>
                    <a:srgbClr val="525252"/>
                  </a:solidFill>
                  <a:latin typeface="楷体" panose="02010609060101010101" pitchFamily="49" charset="-122"/>
                  <a:ea typeface="楷体" panose="02010609060101010101" pitchFamily="49" charset="-122"/>
                </a:rPr>
                <a:t> </a:t>
              </a:r>
              <a:r>
                <a:rPr lang="zh-CN" altLang="en-US" sz="2000" b="1" dirty="0">
                  <a:solidFill>
                    <a:srgbClr val="525252"/>
                  </a:solidFill>
                  <a:latin typeface="楷体" panose="02010609060101010101" pitchFamily="49" charset="-122"/>
                  <a:ea typeface="楷体" panose="02010609060101010101" pitchFamily="49" charset="-122"/>
                </a:rPr>
                <a:t>？</a:t>
              </a:r>
            </a:p>
          </p:txBody>
        </p:sp>
        <p:sp>
          <p:nvSpPr>
            <p:cNvPr id="17" name="TextBox 15"/>
            <p:cNvSpPr txBox="1"/>
            <p:nvPr/>
          </p:nvSpPr>
          <p:spPr>
            <a:xfrm>
              <a:off x="6673900" y="1110492"/>
              <a:ext cx="1285884" cy="369332"/>
            </a:xfrm>
            <a:prstGeom prst="rect">
              <a:avLst/>
            </a:prstGeom>
            <a:noFill/>
          </p:spPr>
          <p:txBody>
            <a:bodyPr wrap="square" rtlCol="0">
              <a:spAutoFit/>
            </a:bodyPr>
            <a:lstStyle/>
            <a:p>
              <a:pPr algn="l"/>
              <a:r>
                <a:rPr lang="zh-CN" altLang="en-US" b="1" dirty="0">
                  <a:solidFill>
                    <a:srgbClr val="525252"/>
                  </a:solidFill>
                  <a:latin typeface="楷体" panose="02010609060101010101" pitchFamily="49" charset="-122"/>
                  <a:ea typeface="楷体" panose="02010609060101010101" pitchFamily="49" charset="-122"/>
                </a:rPr>
                <a:t>稳定性</a:t>
              </a:r>
              <a:endParaRPr lang="zh-CN" altLang="en-US" sz="2000" b="1" dirty="0">
                <a:solidFill>
                  <a:srgbClr val="525252"/>
                </a:solidFill>
                <a:latin typeface="楷体" panose="02010609060101010101" pitchFamily="49" charset="-122"/>
                <a:ea typeface="楷体" panose="02010609060101010101" pitchFamily="49" charset="-122"/>
              </a:endParaRPr>
            </a:p>
          </p:txBody>
        </p:sp>
      </p:grpSp>
      <p:sp>
        <p:nvSpPr>
          <p:cNvPr id="18" name="TextBox 16"/>
          <p:cNvSpPr txBox="1"/>
          <p:nvPr/>
        </p:nvSpPr>
        <p:spPr>
          <a:xfrm>
            <a:off x="1103620" y="1581496"/>
            <a:ext cx="1714512" cy="400110"/>
          </a:xfrm>
          <a:prstGeom prst="rect">
            <a:avLst/>
          </a:prstGeom>
          <a:noFill/>
        </p:spPr>
        <p:txBody>
          <a:bodyPr wrap="square" rtlCol="0">
            <a:spAutoFit/>
          </a:bodyPr>
          <a:lstStyle/>
          <a:p>
            <a:pPr algn="l"/>
            <a:r>
              <a:rPr lang="zh-CN" altLang="en-US" sz="2000" b="1" dirty="0">
                <a:solidFill>
                  <a:srgbClr val="525252"/>
                </a:solidFill>
                <a:latin typeface="楷体" panose="02010609060101010101" pitchFamily="49" charset="-122"/>
                <a:ea typeface="楷体" panose="02010609060101010101" pitchFamily="49" charset="-122"/>
              </a:rPr>
              <a:t>例如：</a:t>
            </a:r>
          </a:p>
        </p:txBody>
      </p:sp>
      <p:grpSp>
        <p:nvGrpSpPr>
          <p:cNvPr id="25" name="组合 24"/>
          <p:cNvGrpSpPr/>
          <p:nvPr/>
        </p:nvGrpSpPr>
        <p:grpSpPr>
          <a:xfrm>
            <a:off x="7869321" y="4964328"/>
            <a:ext cx="2286016" cy="1357322"/>
            <a:chOff x="7869321" y="4964328"/>
            <a:chExt cx="2286016" cy="1357322"/>
          </a:xfrm>
        </p:grpSpPr>
        <p:sp>
          <p:nvSpPr>
            <p:cNvPr id="12" name="右大括号 11"/>
            <p:cNvSpPr/>
            <p:nvPr/>
          </p:nvSpPr>
          <p:spPr>
            <a:xfrm>
              <a:off x="7869321" y="4964328"/>
              <a:ext cx="142876" cy="571504"/>
            </a:xfrm>
            <a:prstGeom prst="rightBrace">
              <a:avLst/>
            </a:prstGeom>
            <a:ln w="19050">
              <a:solidFill>
                <a:srgbClr val="C0262E"/>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sz="18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3" name="TextBox 11"/>
            <p:cNvSpPr txBox="1"/>
            <p:nvPr/>
          </p:nvSpPr>
          <p:spPr>
            <a:xfrm>
              <a:off x="8012197" y="4992846"/>
              <a:ext cx="1857388" cy="369332"/>
            </a:xfrm>
            <a:prstGeom prst="rect">
              <a:avLst/>
            </a:prstGeom>
            <a:noFill/>
          </p:spPr>
          <p:txBody>
            <a:bodyPr wrap="square" rtlCol="0">
              <a:spAutoFit/>
            </a:bodyPr>
            <a:lstStyle/>
            <a:p>
              <a:r>
                <a:rPr lang="zh-CN" altLang="en-US" b="1" dirty="0">
                  <a:solidFill>
                    <a:srgbClr val="525252"/>
                  </a:solidFill>
                  <a:latin typeface="楷体" panose="02010609060101010101" pitchFamily="49" charset="-122"/>
                  <a:ea typeface="楷体" panose="02010609060101010101" pitchFamily="49" charset="-122"/>
                </a:rPr>
                <a:t>相对次序改变</a:t>
              </a:r>
            </a:p>
          </p:txBody>
        </p:sp>
        <p:sp>
          <p:nvSpPr>
            <p:cNvPr id="14" name="右大括号 13"/>
            <p:cNvSpPr/>
            <p:nvPr/>
          </p:nvSpPr>
          <p:spPr>
            <a:xfrm>
              <a:off x="7869321" y="5750146"/>
              <a:ext cx="142876" cy="571504"/>
            </a:xfrm>
            <a:prstGeom prst="rightBrace">
              <a:avLst/>
            </a:prstGeom>
            <a:ln w="19050">
              <a:solidFill>
                <a:srgbClr val="C0262E"/>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sz="18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 name="TextBox 13"/>
            <p:cNvSpPr txBox="1"/>
            <p:nvPr/>
          </p:nvSpPr>
          <p:spPr>
            <a:xfrm>
              <a:off x="8012197" y="5778664"/>
              <a:ext cx="1857388" cy="369332"/>
            </a:xfrm>
            <a:prstGeom prst="rect">
              <a:avLst/>
            </a:prstGeom>
            <a:noFill/>
          </p:spPr>
          <p:txBody>
            <a:bodyPr wrap="square" rtlCol="0">
              <a:spAutoFit/>
            </a:bodyPr>
            <a:lstStyle/>
            <a:p>
              <a:r>
                <a:rPr lang="zh-CN" altLang="en-US" b="1" dirty="0">
                  <a:solidFill>
                    <a:srgbClr val="525252"/>
                  </a:solidFill>
                  <a:latin typeface="楷体" panose="02010609060101010101" pitchFamily="49" charset="-122"/>
                  <a:ea typeface="楷体" panose="02010609060101010101" pitchFamily="49" charset="-122"/>
                </a:rPr>
                <a:t>相对次序改变</a:t>
              </a:r>
            </a:p>
          </p:txBody>
        </p:sp>
        <p:sp>
          <p:nvSpPr>
            <p:cNvPr id="19" name="TextBox 18"/>
            <p:cNvSpPr txBox="1"/>
            <p:nvPr/>
          </p:nvSpPr>
          <p:spPr>
            <a:xfrm>
              <a:off x="9583833" y="5395638"/>
              <a:ext cx="571504" cy="523220"/>
            </a:xfrm>
            <a:prstGeom prst="rect">
              <a:avLst/>
            </a:prstGeom>
            <a:noFill/>
          </p:spPr>
          <p:txBody>
            <a:bodyPr wrap="square" rtlCol="0">
              <a:spAutoFit/>
            </a:bodyPr>
            <a:lstStyle/>
            <a:p>
              <a:pPr algn="l">
                <a:lnSpc>
                  <a:spcPct val="100000"/>
                </a:lnSpc>
              </a:pPr>
              <a:r>
                <a:rPr lang="en-US" altLang="zh-CN" sz="2800" dirty="0">
                  <a:solidFill>
                    <a:srgbClr val="C0262E"/>
                  </a:solidFill>
                  <a:latin typeface="Consolas" panose="020B0609020204030204" pitchFamily="49" charset="0"/>
                  <a:ea typeface="仿宋" panose="02010609060101010101" pitchFamily="49" charset="-122"/>
                  <a:cs typeface="Consolas" panose="020B0609020204030204" pitchFamily="49" charset="0"/>
                  <a:sym typeface="Wingdings" panose="05000000000000000000"/>
                </a:rPr>
                <a:t>× </a:t>
              </a:r>
              <a:endParaRPr lang="zh-CN" altLang="en-US" sz="2800" dirty="0">
                <a:solidFill>
                  <a:srgbClr val="C0262E"/>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24" name="组合 23"/>
          <p:cNvGrpSpPr/>
          <p:nvPr/>
        </p:nvGrpSpPr>
        <p:grpSpPr>
          <a:xfrm>
            <a:off x="3984520" y="4964328"/>
            <a:ext cx="1187837" cy="796486"/>
            <a:chOff x="3984520" y="4964328"/>
            <a:chExt cx="1187837" cy="796486"/>
          </a:xfrm>
        </p:grpSpPr>
        <p:sp>
          <p:nvSpPr>
            <p:cNvPr id="11" name="TextBox 9"/>
            <p:cNvSpPr txBox="1"/>
            <p:nvPr/>
          </p:nvSpPr>
          <p:spPr>
            <a:xfrm>
              <a:off x="3984520" y="4964328"/>
              <a:ext cx="1187837" cy="584775"/>
            </a:xfrm>
            <a:prstGeom prst="rect">
              <a:avLst/>
            </a:prstGeom>
            <a:noFill/>
          </p:spPr>
          <p:txBody>
            <a:bodyPr wrap="square" rtlCol="0">
              <a:spAutoFit/>
            </a:bodyPr>
            <a:lstStyle/>
            <a:p>
              <a:r>
                <a:rPr lang="en-US" altLang="zh-CN" sz="1600" b="1" dirty="0">
                  <a:solidFill>
                    <a:srgbClr val="525252"/>
                  </a:solidFill>
                  <a:latin typeface="楷体" panose="02010609060101010101" pitchFamily="49" charset="-122"/>
                  <a:ea typeface="楷体" panose="02010609060101010101" pitchFamily="49" charset="-122"/>
                </a:rPr>
                <a:t>k1</a:t>
              </a:r>
              <a:r>
                <a:rPr lang="zh-CN" altLang="en-US" sz="1600" b="1" dirty="0">
                  <a:solidFill>
                    <a:srgbClr val="525252"/>
                  </a:solidFill>
                  <a:latin typeface="楷体" panose="02010609060101010101" pitchFamily="49" charset="-122"/>
                  <a:ea typeface="楷体" panose="02010609060101010101" pitchFamily="49" charset="-122"/>
                </a:rPr>
                <a:t>简单选择排序</a:t>
              </a:r>
            </a:p>
          </p:txBody>
        </p:sp>
        <p:sp>
          <p:nvSpPr>
            <p:cNvPr id="20" name="右箭头 3"/>
            <p:cNvSpPr/>
            <p:nvPr/>
          </p:nvSpPr>
          <p:spPr>
            <a:xfrm>
              <a:off x="4067588" y="5469377"/>
              <a:ext cx="684653" cy="291437"/>
            </a:xfrm>
            <a:prstGeom prst="rightArrow">
              <a:avLst/>
            </a:prstGeom>
            <a:solidFill>
              <a:srgbClr val="E94A47"/>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8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l="8509" t="7187" r="9793" b="8804"/>
          <a:stretch>
            <a:fillRect/>
          </a:stretch>
        </p:blipFill>
        <p:spPr>
          <a:xfrm flipH="1">
            <a:off x="8047893" y="1475858"/>
            <a:ext cx="3330259" cy="3322950"/>
          </a:xfrm>
          <a:prstGeom prst="rect">
            <a:avLst/>
          </a:prstGeom>
        </p:spPr>
      </p:pic>
      <p:sp>
        <p:nvSpPr>
          <p:cNvPr id="22" name="文本框 21"/>
          <p:cNvSpPr txBox="1"/>
          <p:nvPr/>
        </p:nvSpPr>
        <p:spPr>
          <a:xfrm>
            <a:off x="1073369" y="143597"/>
            <a:ext cx="4695516"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9.7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各种内排序方法的比较和选择</a:t>
            </a:r>
          </a:p>
        </p:txBody>
      </p:sp>
    </p:spTree>
    <p:extLst>
      <p:ext uri="{BB962C8B-B14F-4D97-AF65-F5344CB8AC3E}">
        <p14:creationId xmlns:p14="http://schemas.microsoft.com/office/powerpoint/2010/main" val="340357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500"/>
                                        <p:tgtEl>
                                          <p:spTgt spid="2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6175" y="2842048"/>
            <a:ext cx="3602313" cy="3752149"/>
          </a:xfrm>
          <a:prstGeom prst="rect">
            <a:avLst/>
          </a:prstGeom>
        </p:spPr>
      </p:pic>
      <p:sp>
        <p:nvSpPr>
          <p:cNvPr id="4" name="TextBox 2"/>
          <p:cNvSpPr txBox="1"/>
          <p:nvPr/>
        </p:nvSpPr>
        <p:spPr>
          <a:xfrm>
            <a:off x="2962932" y="5805727"/>
            <a:ext cx="7953306" cy="400110"/>
          </a:xfrm>
          <a:prstGeom prst="rect">
            <a:avLst/>
          </a:prstGeom>
          <a:noFill/>
        </p:spPr>
        <p:txBody>
          <a:bodyPr wrap="square" rtlCol="0">
            <a:spAutoFit/>
          </a:bodyPr>
          <a:lstStyle/>
          <a:p>
            <a:pPr algn="l">
              <a:lnSpc>
                <a:spcPct val="100000"/>
              </a:lnSpc>
            </a:pPr>
            <a:r>
              <a:rPr lang="zh-CN" altLang="en-US" sz="2000" b="1" dirty="0">
                <a:solidFill>
                  <a:srgbClr val="525252"/>
                </a:solidFill>
                <a:latin typeface="楷体" panose="02010609060101010101" pitchFamily="49" charset="-122"/>
                <a:ea typeface="楷体" panose="02010609060101010101" pitchFamily="49" charset="-122"/>
              </a:rPr>
              <a:t>答案为</a:t>
            </a:r>
            <a:r>
              <a:rPr lang="en-US" sz="2000" b="1" dirty="0">
                <a:solidFill>
                  <a:srgbClr val="C0262E"/>
                </a:solidFill>
                <a:latin typeface="楷体" panose="02010609060101010101" pitchFamily="49" charset="-122"/>
                <a:ea typeface="楷体" panose="02010609060101010101" pitchFamily="49" charset="-122"/>
              </a:rPr>
              <a:t>D</a:t>
            </a:r>
            <a:r>
              <a:rPr lang="zh-CN" altLang="en-US" sz="2000" b="1" dirty="0">
                <a:solidFill>
                  <a:srgbClr val="525252"/>
                </a:solidFill>
                <a:latin typeface="楷体" panose="02010609060101010101" pitchFamily="49" charset="-122"/>
                <a:ea typeface="楷体" panose="02010609060101010101" pitchFamily="49" charset="-122"/>
              </a:rPr>
              <a:t>。先按</a:t>
            </a:r>
            <a:r>
              <a:rPr lang="en-US" altLang="zh-CN" sz="2000" b="1" dirty="0">
                <a:solidFill>
                  <a:srgbClr val="525252"/>
                </a:solidFill>
                <a:latin typeface="楷体" panose="02010609060101010101" pitchFamily="49" charset="-122"/>
                <a:ea typeface="楷体" panose="02010609060101010101" pitchFamily="49" charset="-122"/>
              </a:rPr>
              <a:t>k2</a:t>
            </a:r>
            <a:r>
              <a:rPr lang="zh-CN" altLang="en-US" sz="2000" b="1" dirty="0">
                <a:solidFill>
                  <a:srgbClr val="525252"/>
                </a:solidFill>
                <a:latin typeface="楷体" panose="02010609060101010101" pitchFamily="49" charset="-122"/>
                <a:ea typeface="楷体" panose="02010609060101010101" pitchFamily="49" charset="-122"/>
              </a:rPr>
              <a:t>值进行简单选择排序，再按</a:t>
            </a:r>
            <a:r>
              <a:rPr lang="en-US" altLang="zh-CN" sz="2000" b="1" dirty="0">
                <a:solidFill>
                  <a:srgbClr val="525252"/>
                </a:solidFill>
                <a:latin typeface="楷体" panose="02010609060101010101" pitchFamily="49" charset="-122"/>
                <a:ea typeface="楷体" panose="02010609060101010101" pitchFamily="49" charset="-122"/>
              </a:rPr>
              <a:t>k1</a:t>
            </a:r>
            <a:r>
              <a:rPr lang="zh-CN" altLang="en-US" sz="2000" b="1" dirty="0">
                <a:solidFill>
                  <a:srgbClr val="525252"/>
                </a:solidFill>
                <a:latin typeface="楷体" panose="02010609060101010101" pitchFamily="49" charset="-122"/>
                <a:ea typeface="楷体" panose="02010609060101010101" pitchFamily="49" charset="-122"/>
              </a:rPr>
              <a:t>值进行直接插入排序</a:t>
            </a:r>
          </a:p>
        </p:txBody>
      </p:sp>
      <p:graphicFrame>
        <p:nvGraphicFramePr>
          <p:cNvPr id="5" name="表格 4"/>
          <p:cNvGraphicFramePr>
            <a:graphicFrameLocks noGrp="1"/>
          </p:cNvGraphicFramePr>
          <p:nvPr/>
        </p:nvGraphicFramePr>
        <p:xfrm>
          <a:off x="2345437" y="1257237"/>
          <a:ext cx="2762248" cy="1854200"/>
        </p:xfrm>
        <a:graphic>
          <a:graphicData uri="http://schemas.openxmlformats.org/drawingml/2006/table">
            <a:tbl>
              <a:tblPr firstRow="1" bandRow="1">
                <a:tableStyleId>{93296810-A885-4BE3-A3E7-6D5BEEA58F35}</a:tableStyleId>
              </a:tblPr>
              <a:tblGrid>
                <a:gridCol w="833422">
                  <a:extLst>
                    <a:ext uri="{9D8B030D-6E8A-4147-A177-3AD203B41FA5}">
                      <a16:colId xmlns:a16="http://schemas.microsoft.com/office/drawing/2014/main" val="20000"/>
                    </a:ext>
                  </a:extLst>
                </a:gridCol>
                <a:gridCol w="857256">
                  <a:extLst>
                    <a:ext uri="{9D8B030D-6E8A-4147-A177-3AD203B41FA5}">
                      <a16:colId xmlns:a16="http://schemas.microsoft.com/office/drawing/2014/main" val="20001"/>
                    </a:ext>
                  </a:extLst>
                </a:gridCol>
                <a:gridCol w="1071570">
                  <a:extLst>
                    <a:ext uri="{9D8B030D-6E8A-4147-A177-3AD203B41FA5}">
                      <a16:colId xmlns:a16="http://schemas.microsoft.com/office/drawing/2014/main" val="20002"/>
                    </a:ext>
                  </a:extLst>
                </a:gridCol>
              </a:tblGrid>
              <a:tr h="370840">
                <a:tc>
                  <a:txBody>
                    <a:bodyPr/>
                    <a:lstStyle/>
                    <a:p>
                      <a:pPr algn="ctr"/>
                      <a:r>
                        <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标识</a:t>
                      </a:r>
                    </a:p>
                  </a:txBody>
                  <a:tcPr>
                    <a:solidFill>
                      <a:srgbClr val="E94A47"/>
                    </a:solidFill>
                  </a:tcPr>
                </a:tc>
                <a:tc>
                  <a:txBody>
                    <a:bodyPr/>
                    <a:lstStyle/>
                    <a:p>
                      <a:pPr algn="ctr"/>
                      <a:r>
                        <a:rPr lang="en-US" altLang="zh-CN" sz="1600" b="1" i="1">
                          <a:solidFill>
                            <a:schemeClr val="bg1"/>
                          </a:solidFill>
                          <a:latin typeface="Consolas" panose="020B0609020204030204" pitchFamily="49" charset="0"/>
                          <a:ea typeface="仿宋" panose="02010609060101010101" pitchFamily="49" charset="-122"/>
                          <a:cs typeface="Consolas" panose="020B0609020204030204" pitchFamily="49" charset="0"/>
                        </a:rPr>
                        <a:t>k</a:t>
                      </a:r>
                      <a:r>
                        <a:rPr lang="en-US" altLang="zh-CN" sz="1600" b="1" baseline="-25000">
                          <a:solidFill>
                            <a:schemeClr val="bg1"/>
                          </a:solidFill>
                          <a:latin typeface="Consolas" panose="020B0609020204030204" pitchFamily="49" charset="0"/>
                          <a:ea typeface="仿宋" panose="02010609060101010101" pitchFamily="49" charset="-122"/>
                          <a:cs typeface="Consolas" panose="020B0609020204030204" pitchFamily="49" charset="0"/>
                        </a:rPr>
                        <a:t>1</a:t>
                      </a:r>
                      <a:endParaRPr lang="zh-CN" altLang="en-US" sz="1600" b="1" baseline="-2500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solidFill>
                  </a:tcPr>
                </a:tc>
                <a:tc>
                  <a:txBody>
                    <a:bodyPr/>
                    <a:lstStyle/>
                    <a:p>
                      <a:pPr algn="ctr"/>
                      <a:r>
                        <a:rPr lang="en-US" altLang="zh-CN" sz="1600" b="1" i="1" dirty="0">
                          <a:solidFill>
                            <a:schemeClr val="bg1"/>
                          </a:solidFill>
                          <a:latin typeface="Consolas" panose="020B0609020204030204" pitchFamily="49" charset="0"/>
                          <a:ea typeface="仿宋" panose="02010609060101010101" pitchFamily="49" charset="-122"/>
                          <a:cs typeface="Consolas" panose="020B0609020204030204" pitchFamily="49" charset="0"/>
                        </a:rPr>
                        <a:t>k</a:t>
                      </a:r>
                      <a:r>
                        <a:rPr lang="en-US" altLang="zh-CN" sz="1600" b="1" baseline="-25000" dirty="0">
                          <a:solidFill>
                            <a:schemeClr val="bg1"/>
                          </a:solidFill>
                          <a:latin typeface="Consolas" panose="020B0609020204030204" pitchFamily="49" charset="0"/>
                          <a:ea typeface="仿宋" panose="02010609060101010101" pitchFamily="49" charset="-122"/>
                          <a:cs typeface="Consolas" panose="020B0609020204030204" pitchFamily="49" charset="0"/>
                        </a:rPr>
                        <a:t>2</a:t>
                      </a:r>
                      <a:endParaRPr lang="zh-CN" altLang="en-US" sz="1600" b="1" baseline="-25000"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solidFill>
                  </a:tcPr>
                </a:tc>
                <a:extLst>
                  <a:ext uri="{0D108BD9-81ED-4DB2-BD59-A6C34878D82A}">
                    <a16:rowId xmlns:a16="http://schemas.microsoft.com/office/drawing/2014/main" val="10000"/>
                  </a:ext>
                </a:extLst>
              </a:tr>
              <a:tr h="370840">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1</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80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90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extLst>
                  <a:ext uri="{0D108BD9-81ED-4DB2-BD59-A6C34878D82A}">
                    <a16:rowId xmlns:a16="http://schemas.microsoft.com/office/drawing/2014/main" val="10001"/>
                  </a:ext>
                </a:extLst>
              </a:tr>
              <a:tr h="370840">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2</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70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90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extLst>
                  <a:ext uri="{0D108BD9-81ED-4DB2-BD59-A6C34878D82A}">
                    <a16:rowId xmlns:a16="http://schemas.microsoft.com/office/drawing/2014/main" val="10002"/>
                  </a:ext>
                </a:extLst>
              </a:tr>
              <a:tr h="370840">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3</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80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72</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extLst>
                  <a:ext uri="{0D108BD9-81ED-4DB2-BD59-A6C34878D82A}">
                    <a16:rowId xmlns:a16="http://schemas.microsoft.com/office/drawing/2014/main" val="10003"/>
                  </a:ext>
                </a:extLst>
              </a:tr>
              <a:tr h="370840">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4</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70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72</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extLst>
                  <a:ext uri="{0D108BD9-81ED-4DB2-BD59-A6C34878D82A}">
                    <a16:rowId xmlns:a16="http://schemas.microsoft.com/office/drawing/2014/main" val="10004"/>
                  </a:ext>
                </a:extLst>
              </a:tr>
            </a:tbl>
          </a:graphicData>
        </a:graphic>
      </p:graphicFrame>
      <p:sp>
        <p:nvSpPr>
          <p:cNvPr id="6" name="右箭头 4"/>
          <p:cNvSpPr/>
          <p:nvPr/>
        </p:nvSpPr>
        <p:spPr>
          <a:xfrm>
            <a:off x="5465709" y="2257560"/>
            <a:ext cx="641913" cy="285752"/>
          </a:xfrm>
          <a:prstGeom prst="rightArrow">
            <a:avLst/>
          </a:prstGeom>
          <a:solidFill>
            <a:srgbClr val="C0262E"/>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l">
              <a:lnSpc>
                <a:spcPct val="100000"/>
              </a:lnSpc>
            </a:pPr>
            <a:endParaRPr lang="zh-CN" altLang="en-US" sz="18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7" name="TextBox 5"/>
          <p:cNvSpPr txBox="1"/>
          <p:nvPr/>
        </p:nvSpPr>
        <p:spPr>
          <a:xfrm>
            <a:off x="5308596" y="1611229"/>
            <a:ext cx="1135889" cy="646331"/>
          </a:xfrm>
          <a:prstGeom prst="rect">
            <a:avLst/>
          </a:prstGeom>
          <a:noFill/>
        </p:spPr>
        <p:txBody>
          <a:bodyPr wrap="square" rtlCol="0">
            <a:spAutoFit/>
          </a:bodyPr>
          <a:lstStyle/>
          <a:p>
            <a:pPr algn="l">
              <a:lnSpc>
                <a:spcPct val="100000"/>
              </a:lnSpc>
            </a:pPr>
            <a:r>
              <a:rPr lang="en-US" altLang="zh-CN" b="1" dirty="0">
                <a:solidFill>
                  <a:srgbClr val="525252"/>
                </a:solidFill>
                <a:latin typeface="楷体" panose="02010609060101010101" pitchFamily="49" charset="-122"/>
                <a:ea typeface="楷体" panose="02010609060101010101" pitchFamily="49" charset="-122"/>
              </a:rPr>
              <a:t>k2</a:t>
            </a:r>
            <a:r>
              <a:rPr lang="zh-CN" altLang="en-US" b="1" dirty="0">
                <a:solidFill>
                  <a:srgbClr val="525252"/>
                </a:solidFill>
                <a:latin typeface="楷体" panose="02010609060101010101" pitchFamily="49" charset="-122"/>
                <a:ea typeface="楷体" panose="02010609060101010101" pitchFamily="49" charset="-122"/>
              </a:rPr>
              <a:t>简单选择排序</a:t>
            </a:r>
          </a:p>
        </p:txBody>
      </p:sp>
      <p:graphicFrame>
        <p:nvGraphicFramePr>
          <p:cNvPr id="8" name="表格 7"/>
          <p:cNvGraphicFramePr>
            <a:graphicFrameLocks noGrp="1"/>
          </p:cNvGraphicFramePr>
          <p:nvPr/>
        </p:nvGraphicFramePr>
        <p:xfrm>
          <a:off x="6444485" y="1270255"/>
          <a:ext cx="2762248" cy="1854200"/>
        </p:xfrm>
        <a:graphic>
          <a:graphicData uri="http://schemas.openxmlformats.org/drawingml/2006/table">
            <a:tbl>
              <a:tblPr firstRow="1" bandRow="1">
                <a:tableStyleId>{93296810-A885-4BE3-A3E7-6D5BEEA58F35}</a:tableStyleId>
              </a:tblPr>
              <a:tblGrid>
                <a:gridCol w="833422">
                  <a:extLst>
                    <a:ext uri="{9D8B030D-6E8A-4147-A177-3AD203B41FA5}">
                      <a16:colId xmlns:a16="http://schemas.microsoft.com/office/drawing/2014/main" val="20000"/>
                    </a:ext>
                  </a:extLst>
                </a:gridCol>
                <a:gridCol w="857256">
                  <a:extLst>
                    <a:ext uri="{9D8B030D-6E8A-4147-A177-3AD203B41FA5}">
                      <a16:colId xmlns:a16="http://schemas.microsoft.com/office/drawing/2014/main" val="20001"/>
                    </a:ext>
                  </a:extLst>
                </a:gridCol>
                <a:gridCol w="1071570">
                  <a:extLst>
                    <a:ext uri="{9D8B030D-6E8A-4147-A177-3AD203B41FA5}">
                      <a16:colId xmlns:a16="http://schemas.microsoft.com/office/drawing/2014/main" val="20002"/>
                    </a:ext>
                  </a:extLst>
                </a:gridCol>
              </a:tblGrid>
              <a:tr h="370840">
                <a:tc>
                  <a:txBody>
                    <a:bodyPr/>
                    <a:lstStyle/>
                    <a:p>
                      <a:pPr algn="ctr"/>
                      <a:r>
                        <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标识</a:t>
                      </a:r>
                    </a:p>
                  </a:txBody>
                  <a:tcPr>
                    <a:solidFill>
                      <a:srgbClr val="E94A47"/>
                    </a:solidFill>
                  </a:tcPr>
                </a:tc>
                <a:tc>
                  <a:txBody>
                    <a:bodyPr/>
                    <a:lstStyle/>
                    <a:p>
                      <a:pPr algn="ctr"/>
                      <a:r>
                        <a:rPr lang="en-US" altLang="zh-CN" sz="1600" b="1" i="1">
                          <a:solidFill>
                            <a:schemeClr val="bg1"/>
                          </a:solidFill>
                          <a:latin typeface="Consolas" panose="020B0609020204030204" pitchFamily="49" charset="0"/>
                          <a:ea typeface="仿宋" panose="02010609060101010101" pitchFamily="49" charset="-122"/>
                          <a:cs typeface="Consolas" panose="020B0609020204030204" pitchFamily="49" charset="0"/>
                        </a:rPr>
                        <a:t>k</a:t>
                      </a:r>
                      <a:r>
                        <a:rPr lang="en-US" altLang="zh-CN" sz="1600" b="1" baseline="-25000">
                          <a:solidFill>
                            <a:schemeClr val="bg1"/>
                          </a:solidFill>
                          <a:latin typeface="Consolas" panose="020B0609020204030204" pitchFamily="49" charset="0"/>
                          <a:ea typeface="仿宋" panose="02010609060101010101" pitchFamily="49" charset="-122"/>
                          <a:cs typeface="Consolas" panose="020B0609020204030204" pitchFamily="49" charset="0"/>
                        </a:rPr>
                        <a:t>1</a:t>
                      </a:r>
                      <a:endParaRPr lang="zh-CN" altLang="en-US" sz="1600" b="1" baseline="-2500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solidFill>
                  </a:tcPr>
                </a:tc>
                <a:tc>
                  <a:txBody>
                    <a:bodyPr/>
                    <a:lstStyle/>
                    <a:p>
                      <a:pPr algn="ctr"/>
                      <a:r>
                        <a:rPr lang="en-US" altLang="zh-CN" sz="1600" b="1" i="1" dirty="0">
                          <a:solidFill>
                            <a:schemeClr val="bg1"/>
                          </a:solidFill>
                          <a:latin typeface="Consolas" panose="020B0609020204030204" pitchFamily="49" charset="0"/>
                          <a:ea typeface="仿宋" panose="02010609060101010101" pitchFamily="49" charset="-122"/>
                          <a:cs typeface="Consolas" panose="020B0609020204030204" pitchFamily="49" charset="0"/>
                        </a:rPr>
                        <a:t>k</a:t>
                      </a:r>
                      <a:r>
                        <a:rPr lang="en-US" altLang="zh-CN" sz="1600" b="1" baseline="-25000" dirty="0">
                          <a:solidFill>
                            <a:schemeClr val="bg1"/>
                          </a:solidFill>
                          <a:latin typeface="Consolas" panose="020B0609020204030204" pitchFamily="49" charset="0"/>
                          <a:ea typeface="仿宋" panose="02010609060101010101" pitchFamily="49" charset="-122"/>
                          <a:cs typeface="Consolas" panose="020B0609020204030204" pitchFamily="49" charset="0"/>
                        </a:rPr>
                        <a:t>2</a:t>
                      </a:r>
                      <a:endParaRPr lang="zh-CN" altLang="en-US" sz="1600" b="1" baseline="-25000"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solidFill>
                  </a:tcPr>
                </a:tc>
                <a:extLst>
                  <a:ext uri="{0D108BD9-81ED-4DB2-BD59-A6C34878D82A}">
                    <a16:rowId xmlns:a16="http://schemas.microsoft.com/office/drawing/2014/main" val="10000"/>
                  </a:ext>
                </a:extLst>
              </a:tr>
              <a:tr h="370840">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4</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70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72</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extLst>
                  <a:ext uri="{0D108BD9-81ED-4DB2-BD59-A6C34878D82A}">
                    <a16:rowId xmlns:a16="http://schemas.microsoft.com/office/drawing/2014/main" val="10001"/>
                  </a:ext>
                </a:extLst>
              </a:tr>
              <a:tr h="370840">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3</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80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72</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extLst>
                  <a:ext uri="{0D108BD9-81ED-4DB2-BD59-A6C34878D82A}">
                    <a16:rowId xmlns:a16="http://schemas.microsoft.com/office/drawing/2014/main" val="10002"/>
                  </a:ext>
                </a:extLst>
              </a:tr>
              <a:tr h="370840">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1</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80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90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extLst>
                  <a:ext uri="{0D108BD9-81ED-4DB2-BD59-A6C34878D82A}">
                    <a16:rowId xmlns:a16="http://schemas.microsoft.com/office/drawing/2014/main" val="10003"/>
                  </a:ext>
                </a:extLst>
              </a:tr>
              <a:tr h="370840">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2</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tc>
                  <a:txBody>
                    <a:bodyPr/>
                    <a:lstStyle/>
                    <a:p>
                      <a:pPr algn="ctr"/>
                      <a:r>
                        <a:rPr lang="en-US" altLang="zh-CN" sz="1600" b="1">
                          <a:solidFill>
                            <a:schemeClr val="bg1"/>
                          </a:solidFill>
                          <a:latin typeface="Consolas" panose="020B0609020204030204" pitchFamily="49" charset="0"/>
                          <a:ea typeface="仿宋" panose="02010609060101010101" pitchFamily="49" charset="-122"/>
                          <a:cs typeface="Consolas" panose="020B0609020204030204" pitchFamily="49" charset="0"/>
                        </a:rPr>
                        <a:t>70</a:t>
                      </a:r>
                      <a:endParaRPr lang="zh-CN" altLang="en-US" sz="1600" b="1">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90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extLst>
                  <a:ext uri="{0D108BD9-81ED-4DB2-BD59-A6C34878D82A}">
                    <a16:rowId xmlns:a16="http://schemas.microsoft.com/office/drawing/2014/main" val="10004"/>
                  </a:ext>
                </a:extLst>
              </a:tr>
            </a:tbl>
          </a:graphicData>
        </a:graphic>
      </p:graphicFrame>
      <p:graphicFrame>
        <p:nvGraphicFramePr>
          <p:cNvPr id="9" name="表格 8"/>
          <p:cNvGraphicFramePr>
            <a:graphicFrameLocks noGrp="1"/>
          </p:cNvGraphicFramePr>
          <p:nvPr/>
        </p:nvGraphicFramePr>
        <p:xfrm>
          <a:off x="5577315" y="3746167"/>
          <a:ext cx="2762248" cy="1854200"/>
        </p:xfrm>
        <a:graphic>
          <a:graphicData uri="http://schemas.openxmlformats.org/drawingml/2006/table">
            <a:tbl>
              <a:tblPr firstRow="1" bandRow="1">
                <a:tableStyleId>{93296810-A885-4BE3-A3E7-6D5BEEA58F35}</a:tableStyleId>
              </a:tblPr>
              <a:tblGrid>
                <a:gridCol w="833422">
                  <a:extLst>
                    <a:ext uri="{9D8B030D-6E8A-4147-A177-3AD203B41FA5}">
                      <a16:colId xmlns:a16="http://schemas.microsoft.com/office/drawing/2014/main" val="20000"/>
                    </a:ext>
                  </a:extLst>
                </a:gridCol>
                <a:gridCol w="857256">
                  <a:extLst>
                    <a:ext uri="{9D8B030D-6E8A-4147-A177-3AD203B41FA5}">
                      <a16:colId xmlns:a16="http://schemas.microsoft.com/office/drawing/2014/main" val="20001"/>
                    </a:ext>
                  </a:extLst>
                </a:gridCol>
                <a:gridCol w="1071570">
                  <a:extLst>
                    <a:ext uri="{9D8B030D-6E8A-4147-A177-3AD203B41FA5}">
                      <a16:colId xmlns:a16="http://schemas.microsoft.com/office/drawing/2014/main" val="20002"/>
                    </a:ext>
                  </a:extLst>
                </a:gridCol>
              </a:tblGrid>
              <a:tr h="370840">
                <a:tc>
                  <a:txBody>
                    <a:bodyPr/>
                    <a:lstStyle/>
                    <a:p>
                      <a:pPr algn="ctr"/>
                      <a:r>
                        <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标识</a:t>
                      </a:r>
                    </a:p>
                  </a:txBody>
                  <a:tcPr>
                    <a:solidFill>
                      <a:srgbClr val="E94A47"/>
                    </a:solidFill>
                  </a:tcPr>
                </a:tc>
                <a:tc>
                  <a:txBody>
                    <a:bodyPr/>
                    <a:lstStyle/>
                    <a:p>
                      <a:pPr algn="ctr"/>
                      <a:r>
                        <a:rPr lang="en-US" altLang="zh-CN" sz="1600" b="1" i="1">
                          <a:solidFill>
                            <a:schemeClr val="bg1"/>
                          </a:solidFill>
                          <a:latin typeface="Consolas" panose="020B0609020204030204" pitchFamily="49" charset="0"/>
                          <a:ea typeface="仿宋" panose="02010609060101010101" pitchFamily="49" charset="-122"/>
                          <a:cs typeface="Consolas" panose="020B0609020204030204" pitchFamily="49" charset="0"/>
                        </a:rPr>
                        <a:t>k</a:t>
                      </a:r>
                      <a:r>
                        <a:rPr lang="en-US" altLang="zh-CN" sz="1600" b="1" baseline="-25000">
                          <a:solidFill>
                            <a:schemeClr val="bg1"/>
                          </a:solidFill>
                          <a:latin typeface="Consolas" panose="020B0609020204030204" pitchFamily="49" charset="0"/>
                          <a:ea typeface="仿宋" panose="02010609060101010101" pitchFamily="49" charset="-122"/>
                          <a:cs typeface="Consolas" panose="020B0609020204030204" pitchFamily="49" charset="0"/>
                        </a:rPr>
                        <a:t>1</a:t>
                      </a:r>
                      <a:endParaRPr lang="zh-CN" altLang="en-US" sz="1600" b="1" baseline="-2500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solidFill>
                  </a:tcPr>
                </a:tc>
                <a:tc>
                  <a:txBody>
                    <a:bodyPr/>
                    <a:lstStyle/>
                    <a:p>
                      <a:pPr algn="ctr"/>
                      <a:r>
                        <a:rPr lang="en-US" altLang="zh-CN" sz="1600" b="1" i="1" dirty="0">
                          <a:solidFill>
                            <a:schemeClr val="bg1"/>
                          </a:solidFill>
                          <a:latin typeface="Consolas" panose="020B0609020204030204" pitchFamily="49" charset="0"/>
                          <a:ea typeface="仿宋" panose="02010609060101010101" pitchFamily="49" charset="-122"/>
                          <a:cs typeface="Consolas" panose="020B0609020204030204" pitchFamily="49" charset="0"/>
                        </a:rPr>
                        <a:t>k</a:t>
                      </a:r>
                      <a:r>
                        <a:rPr lang="en-US" altLang="zh-CN" sz="1600" b="1" baseline="-25000" dirty="0">
                          <a:solidFill>
                            <a:schemeClr val="bg1"/>
                          </a:solidFill>
                          <a:latin typeface="Consolas" panose="020B0609020204030204" pitchFamily="49" charset="0"/>
                          <a:ea typeface="仿宋" panose="02010609060101010101" pitchFamily="49" charset="-122"/>
                          <a:cs typeface="Consolas" panose="020B0609020204030204" pitchFamily="49" charset="0"/>
                        </a:rPr>
                        <a:t>2</a:t>
                      </a:r>
                      <a:endParaRPr lang="zh-CN" altLang="en-US" sz="1600" b="1" baseline="-25000"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solidFill>
                  </a:tcPr>
                </a:tc>
                <a:extLst>
                  <a:ext uri="{0D108BD9-81ED-4DB2-BD59-A6C34878D82A}">
                    <a16:rowId xmlns:a16="http://schemas.microsoft.com/office/drawing/2014/main" val="10000"/>
                  </a:ext>
                </a:extLst>
              </a:tr>
              <a:tr h="370840">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4</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70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72</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extLst>
                  <a:ext uri="{0D108BD9-81ED-4DB2-BD59-A6C34878D82A}">
                    <a16:rowId xmlns:a16="http://schemas.microsoft.com/office/drawing/2014/main" val="10001"/>
                  </a:ext>
                </a:extLst>
              </a:tr>
              <a:tr h="370840">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2</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70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90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extLst>
                  <a:ext uri="{0D108BD9-81ED-4DB2-BD59-A6C34878D82A}">
                    <a16:rowId xmlns:a16="http://schemas.microsoft.com/office/drawing/2014/main" val="10002"/>
                  </a:ext>
                </a:extLst>
              </a:tr>
              <a:tr h="370840">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3</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80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72</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70000"/>
                      </a:srgbClr>
                    </a:solidFill>
                  </a:tcPr>
                </a:tc>
                <a:extLst>
                  <a:ext uri="{0D108BD9-81ED-4DB2-BD59-A6C34878D82A}">
                    <a16:rowId xmlns:a16="http://schemas.microsoft.com/office/drawing/2014/main" val="10003"/>
                  </a:ext>
                </a:extLst>
              </a:tr>
              <a:tr h="370840">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1</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80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tc>
                  <a:txBody>
                    <a:bodyPr/>
                    <a:lstStyle/>
                    <a:p>
                      <a:pPr algn="ctr"/>
                      <a:r>
                        <a:rPr lang="en-US" altLang="zh-CN" sz="1600" b="1" dirty="0">
                          <a:solidFill>
                            <a:schemeClr val="bg1"/>
                          </a:solidFill>
                          <a:latin typeface="Consolas" panose="020B0609020204030204" pitchFamily="49" charset="0"/>
                          <a:ea typeface="仿宋" panose="02010609060101010101" pitchFamily="49" charset="-122"/>
                          <a:cs typeface="Consolas" panose="020B0609020204030204" pitchFamily="49" charset="0"/>
                        </a:rPr>
                        <a:t>90</a:t>
                      </a:r>
                      <a:endParaRPr lang="zh-CN" altLang="en-US" sz="1600" b="1" dirty="0">
                        <a:solidFill>
                          <a:schemeClr val="bg1"/>
                        </a:solidFill>
                        <a:latin typeface="Consolas" panose="020B0609020204030204" pitchFamily="49" charset="0"/>
                        <a:ea typeface="仿宋" panose="02010609060101010101" pitchFamily="49" charset="-122"/>
                        <a:cs typeface="Consolas" panose="020B0609020204030204" pitchFamily="49" charset="0"/>
                      </a:endParaRPr>
                    </a:p>
                  </a:txBody>
                  <a:tcPr>
                    <a:solidFill>
                      <a:srgbClr val="E94A47">
                        <a:alpha val="40000"/>
                      </a:srgbClr>
                    </a:solidFill>
                  </a:tcPr>
                </a:tc>
                <a:extLst>
                  <a:ext uri="{0D108BD9-81ED-4DB2-BD59-A6C34878D82A}">
                    <a16:rowId xmlns:a16="http://schemas.microsoft.com/office/drawing/2014/main" val="10004"/>
                  </a:ext>
                </a:extLst>
              </a:tr>
            </a:tbl>
          </a:graphicData>
        </a:graphic>
      </p:graphicFrame>
      <p:grpSp>
        <p:nvGrpSpPr>
          <p:cNvPr id="21" name="组合 20"/>
          <p:cNvGrpSpPr/>
          <p:nvPr/>
        </p:nvGrpSpPr>
        <p:grpSpPr>
          <a:xfrm>
            <a:off x="6859227" y="3132079"/>
            <a:ext cx="1426307" cy="523220"/>
            <a:chOff x="6859227" y="3132079"/>
            <a:chExt cx="1426307" cy="523220"/>
          </a:xfrm>
        </p:grpSpPr>
        <p:sp>
          <p:nvSpPr>
            <p:cNvPr id="11" name="下箭头 9"/>
            <p:cNvSpPr/>
            <p:nvPr/>
          </p:nvSpPr>
          <p:spPr>
            <a:xfrm rot="2700000">
              <a:off x="7842083" y="3129255"/>
              <a:ext cx="320304" cy="566598"/>
            </a:xfrm>
            <a:prstGeom prst="downArrow">
              <a:avLst/>
            </a:prstGeom>
            <a:solidFill>
              <a:srgbClr val="C0262E"/>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l">
                <a:lnSpc>
                  <a:spcPct val="100000"/>
                </a:lnSpc>
              </a:pPr>
              <a:endParaRPr lang="zh-CN" altLang="en-US" sz="1800" b="1">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2" name="TextBox 10"/>
            <p:cNvSpPr txBox="1"/>
            <p:nvPr/>
          </p:nvSpPr>
          <p:spPr>
            <a:xfrm>
              <a:off x="6859227" y="3132079"/>
              <a:ext cx="1143008" cy="523220"/>
            </a:xfrm>
            <a:prstGeom prst="rect">
              <a:avLst/>
            </a:prstGeom>
            <a:noFill/>
          </p:spPr>
          <p:txBody>
            <a:bodyPr wrap="square" rtlCol="0">
              <a:spAutoFit/>
            </a:bodyPr>
            <a:lstStyle/>
            <a:p>
              <a:pPr algn="l">
                <a:lnSpc>
                  <a:spcPct val="100000"/>
                </a:lnSpc>
              </a:pPr>
              <a:r>
                <a:rPr lang="en-US" altLang="zh-CN" sz="1400" b="1" i="1" dirty="0">
                  <a:solidFill>
                    <a:srgbClr val="525252"/>
                  </a:solidFill>
                  <a:latin typeface="楷体" panose="02010609060101010101" pitchFamily="49" charset="-122"/>
                  <a:ea typeface="楷体" panose="02010609060101010101" pitchFamily="49" charset="-122"/>
                  <a:cs typeface="Consolas" panose="020B0609020204030204" pitchFamily="49" charset="0"/>
                </a:rPr>
                <a:t>k</a:t>
              </a:r>
              <a:r>
                <a:rPr lang="en-US" altLang="zh-CN" sz="1400" b="1" baseline="-25000" dirty="0">
                  <a:solidFill>
                    <a:srgbClr val="525252"/>
                  </a:solidFill>
                  <a:latin typeface="楷体" panose="02010609060101010101" pitchFamily="49" charset="-122"/>
                  <a:ea typeface="楷体" panose="02010609060101010101" pitchFamily="49" charset="-122"/>
                  <a:cs typeface="Consolas" panose="020B0609020204030204" pitchFamily="49" charset="0"/>
                </a:rPr>
                <a:t>1</a:t>
              </a:r>
              <a:r>
                <a:rPr lang="zh-CN" altLang="en-US" sz="1400" b="1" dirty="0">
                  <a:solidFill>
                    <a:srgbClr val="525252"/>
                  </a:solidFill>
                  <a:latin typeface="楷体" panose="02010609060101010101" pitchFamily="49" charset="-122"/>
                  <a:ea typeface="楷体" panose="02010609060101010101" pitchFamily="49" charset="-122"/>
                  <a:cs typeface="Consolas" panose="020B0609020204030204" pitchFamily="49" charset="0"/>
                </a:rPr>
                <a:t>直接插入排序</a:t>
              </a:r>
            </a:p>
          </p:txBody>
        </p:sp>
      </p:grpSp>
      <p:grpSp>
        <p:nvGrpSpPr>
          <p:cNvPr id="22" name="组合 21"/>
          <p:cNvGrpSpPr/>
          <p:nvPr/>
        </p:nvGrpSpPr>
        <p:grpSpPr>
          <a:xfrm>
            <a:off x="8411074" y="4091215"/>
            <a:ext cx="2643206" cy="1357322"/>
            <a:chOff x="8411074" y="4091215"/>
            <a:chExt cx="2643206" cy="1357322"/>
          </a:xfrm>
        </p:grpSpPr>
        <p:sp>
          <p:nvSpPr>
            <p:cNvPr id="13" name="右大括号 12"/>
            <p:cNvSpPr/>
            <p:nvPr/>
          </p:nvSpPr>
          <p:spPr>
            <a:xfrm>
              <a:off x="8411074" y="4091215"/>
              <a:ext cx="142876" cy="571504"/>
            </a:xfrm>
            <a:prstGeom prst="rightBrace">
              <a:avLst/>
            </a:prstGeom>
            <a:ln w="19050">
              <a:solidFill>
                <a:srgbClr val="C0262E"/>
              </a:solidFill>
            </a:ln>
          </p:spPr>
          <p:style>
            <a:lnRef idx="2">
              <a:schemeClr val="accent2"/>
            </a:lnRef>
            <a:fillRef idx="0">
              <a:schemeClr val="accent2"/>
            </a:fillRef>
            <a:effectRef idx="1">
              <a:schemeClr val="accent2"/>
            </a:effectRef>
            <a:fontRef idx="minor">
              <a:schemeClr val="tx1"/>
            </a:fontRef>
          </p:style>
          <p:txBody>
            <a:bodyPr rtlCol="0" anchor="ctr"/>
            <a:lstStyle/>
            <a:p>
              <a:pPr algn="l">
                <a:lnSpc>
                  <a:spcPct val="100000"/>
                </a:lnSpc>
              </a:pPr>
              <a:endParaRPr lang="zh-CN" altLang="en-US" sz="1800" b="1">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4" name="TextBox 12"/>
            <p:cNvSpPr txBox="1"/>
            <p:nvPr/>
          </p:nvSpPr>
          <p:spPr>
            <a:xfrm>
              <a:off x="8553950" y="4119733"/>
              <a:ext cx="2000264" cy="369332"/>
            </a:xfrm>
            <a:prstGeom prst="rect">
              <a:avLst/>
            </a:prstGeom>
            <a:noFill/>
          </p:spPr>
          <p:txBody>
            <a:bodyPr wrap="square" rtlCol="0">
              <a:spAutoFit/>
            </a:bodyPr>
            <a:lstStyle/>
            <a:p>
              <a:pPr algn="l">
                <a:lnSpc>
                  <a:spcPct val="100000"/>
                </a:lnSpc>
              </a:pPr>
              <a:r>
                <a:rPr lang="zh-CN" altLang="en-US" sz="1800" b="1" dirty="0">
                  <a:solidFill>
                    <a:srgbClr val="525252"/>
                  </a:solidFill>
                  <a:latin typeface="楷体" panose="02010609060101010101" pitchFamily="49" charset="-122"/>
                  <a:ea typeface="楷体" panose="02010609060101010101" pitchFamily="49" charset="-122"/>
                  <a:cs typeface="Consolas" panose="020B0609020204030204" pitchFamily="49" charset="0"/>
                </a:rPr>
                <a:t>相对次序不改变</a:t>
              </a:r>
            </a:p>
          </p:txBody>
        </p:sp>
        <p:sp>
          <p:nvSpPr>
            <p:cNvPr id="15" name="右大括号 14"/>
            <p:cNvSpPr/>
            <p:nvPr/>
          </p:nvSpPr>
          <p:spPr>
            <a:xfrm>
              <a:off x="8411074" y="4877033"/>
              <a:ext cx="142876" cy="571504"/>
            </a:xfrm>
            <a:prstGeom prst="rightBrace">
              <a:avLst/>
            </a:prstGeom>
            <a:ln w="19050">
              <a:solidFill>
                <a:srgbClr val="C0262E"/>
              </a:solidFill>
            </a:ln>
          </p:spPr>
          <p:style>
            <a:lnRef idx="2">
              <a:schemeClr val="accent2"/>
            </a:lnRef>
            <a:fillRef idx="0">
              <a:schemeClr val="accent2"/>
            </a:fillRef>
            <a:effectRef idx="1">
              <a:schemeClr val="accent2"/>
            </a:effectRef>
            <a:fontRef idx="minor">
              <a:schemeClr val="tx1"/>
            </a:fontRef>
          </p:style>
          <p:txBody>
            <a:bodyPr rtlCol="0" anchor="ctr"/>
            <a:lstStyle/>
            <a:p>
              <a:pPr algn="l">
                <a:lnSpc>
                  <a:spcPct val="100000"/>
                </a:lnSpc>
              </a:pPr>
              <a:endParaRPr lang="zh-CN" altLang="en-US" sz="1800" b="1">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6" name="TextBox 14"/>
            <p:cNvSpPr txBox="1"/>
            <p:nvPr/>
          </p:nvSpPr>
          <p:spPr>
            <a:xfrm>
              <a:off x="8553950" y="4905551"/>
              <a:ext cx="2000264" cy="369332"/>
            </a:xfrm>
            <a:prstGeom prst="rect">
              <a:avLst/>
            </a:prstGeom>
            <a:noFill/>
          </p:spPr>
          <p:txBody>
            <a:bodyPr wrap="square" rtlCol="0">
              <a:spAutoFit/>
            </a:bodyPr>
            <a:lstStyle/>
            <a:p>
              <a:pPr algn="l">
                <a:lnSpc>
                  <a:spcPct val="100000"/>
                </a:lnSpc>
              </a:pPr>
              <a:r>
                <a:rPr lang="zh-CN" altLang="en-US" sz="1800" b="1">
                  <a:solidFill>
                    <a:srgbClr val="525252"/>
                  </a:solidFill>
                  <a:latin typeface="楷体" panose="02010609060101010101" pitchFamily="49" charset="-122"/>
                  <a:ea typeface="楷体" panose="02010609060101010101" pitchFamily="49" charset="-122"/>
                  <a:cs typeface="Consolas" panose="020B0609020204030204" pitchFamily="49" charset="0"/>
                </a:rPr>
                <a:t>相对次序不改变</a:t>
              </a:r>
            </a:p>
          </p:txBody>
        </p:sp>
        <p:sp>
          <p:nvSpPr>
            <p:cNvPr id="17" name="TextBox 15"/>
            <p:cNvSpPr txBox="1"/>
            <p:nvPr/>
          </p:nvSpPr>
          <p:spPr>
            <a:xfrm>
              <a:off x="10482776" y="4591281"/>
              <a:ext cx="571504" cy="369332"/>
            </a:xfrm>
            <a:prstGeom prst="rect">
              <a:avLst/>
            </a:prstGeom>
            <a:noFill/>
          </p:spPr>
          <p:txBody>
            <a:bodyPr wrap="square" rtlCol="0">
              <a:spAutoFit/>
            </a:bodyPr>
            <a:lstStyle/>
            <a:p>
              <a:pPr algn="l">
                <a:lnSpc>
                  <a:spcPct val="100000"/>
                </a:lnSpc>
              </a:pPr>
              <a:r>
                <a:rPr lang="zh-CN" altLang="en-US" b="1">
                  <a:solidFill>
                    <a:srgbClr val="525252"/>
                  </a:solidFill>
                  <a:latin typeface="楷体" panose="02010609060101010101" pitchFamily="49" charset="-122"/>
                  <a:ea typeface="楷体" panose="02010609060101010101" pitchFamily="49" charset="-122"/>
                  <a:cs typeface="Consolas" panose="020B0609020204030204" pitchFamily="49" charset="0"/>
                  <a:sym typeface="Wingdings" panose="05000000000000000000"/>
                </a:rPr>
                <a:t></a:t>
              </a:r>
              <a:endParaRPr lang="zh-CN" altLang="en-US" b="1">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sp>
        <p:nvSpPr>
          <p:cNvPr id="18" name="右大括号 17"/>
          <p:cNvSpPr/>
          <p:nvPr/>
        </p:nvSpPr>
        <p:spPr>
          <a:xfrm>
            <a:off x="9230567" y="1841759"/>
            <a:ext cx="142876" cy="571504"/>
          </a:xfrm>
          <a:prstGeom prst="rightBrace">
            <a:avLst/>
          </a:prstGeom>
          <a:ln w="19050">
            <a:solidFill>
              <a:srgbClr val="C0262E"/>
            </a:solidFill>
          </a:ln>
        </p:spPr>
        <p:style>
          <a:lnRef idx="2">
            <a:schemeClr val="accent2"/>
          </a:lnRef>
          <a:fillRef idx="0">
            <a:schemeClr val="accent2"/>
          </a:fillRef>
          <a:effectRef idx="1">
            <a:schemeClr val="accent2"/>
          </a:effectRef>
          <a:fontRef idx="minor">
            <a:schemeClr val="tx1"/>
          </a:fontRef>
        </p:style>
        <p:txBody>
          <a:bodyPr rtlCol="0" anchor="ctr"/>
          <a:lstStyle/>
          <a:p>
            <a:pPr algn="l">
              <a:lnSpc>
                <a:spcPct val="100000"/>
              </a:lnSpc>
            </a:pPr>
            <a:endParaRPr lang="zh-CN" altLang="en-US" sz="18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3" name="文本框 22"/>
          <p:cNvSpPr txBox="1"/>
          <p:nvPr/>
        </p:nvSpPr>
        <p:spPr>
          <a:xfrm>
            <a:off x="1073369" y="143597"/>
            <a:ext cx="4695516" cy="461665"/>
          </a:xfrm>
          <a:prstGeom prst="rect">
            <a:avLst/>
          </a:prstGeom>
          <a:noFill/>
        </p:spPr>
        <p:txBody>
          <a:bodyPr wrap="none" rtlCol="0" anchor="ctr">
            <a:spAutoFit/>
          </a:bodyPr>
          <a:lstStyle/>
          <a:p>
            <a:r>
              <a:rPr lang="en-US" altLang="zh-CN"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9.7 </a:t>
            </a:r>
            <a:r>
              <a:rPr lang="zh-CN" altLang="en-US" sz="2400" dirty="0">
                <a:solidFill>
                  <a:srgbClr val="525252"/>
                </a:solidFill>
                <a:latin typeface="思源黑体 CN Medium" panose="020B0600000000000000" pitchFamily="34" charset="-122"/>
                <a:ea typeface="思源黑体 CN Medium" panose="020B0600000000000000" pitchFamily="34" charset="-122"/>
                <a:cs typeface="Arial" panose="020B0604020202020204"/>
              </a:rPr>
              <a:t>各种内排序方法的比较和选择</a:t>
            </a:r>
          </a:p>
        </p:txBody>
      </p:sp>
    </p:spTree>
    <p:extLst>
      <p:ext uri="{BB962C8B-B14F-4D97-AF65-F5344CB8AC3E}">
        <p14:creationId xmlns:p14="http://schemas.microsoft.com/office/powerpoint/2010/main" val="190932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right)">
                                      <p:cBhvr>
                                        <p:cTn id="31" dur="500"/>
                                        <p:tgtEl>
                                          <p:spTgt spid="21"/>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left)">
                                      <p:cBhvr>
                                        <p:cTn id="39" dur="500"/>
                                        <p:tgtEl>
                                          <p:spTgt spid="22"/>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500"/>
                                        <p:tgtEl>
                                          <p:spTgt spid="4"/>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p:bldP spid="18" grpId="0" animBg="1"/>
      <p:bldP spid="23"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本学期担任</a:t>
            </a: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数据结构</a:t>
            </a: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课程的主讲老师是：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3"/>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4"/>
            </p:custDataLst>
          </p:nvPr>
        </p:nvSpPr>
        <p:spPr>
          <a:xfrm>
            <a:off x="3663896"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5"/>
            </p:custDataLst>
          </p:nvPr>
        </p:nvSpPr>
        <p:spPr>
          <a:xfrm>
            <a:off x="6096000" y="2841625"/>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6"/>
            </p:custDataLst>
          </p:nvPr>
        </p:nvSpPr>
        <p:spPr>
          <a:xfrm>
            <a:off x="8915400"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22" name="Picture 2" descr="https://ss0.bdstatic.com/70cFuHSh_Q1YnxGkpoWK1HF6hhy/it/u=1741677743,103768415&amp;fm=26&amp;gp=0.jpg"/>
          <p:cNvPicPr>
            <a:picLocks noChangeAspect="1" noChangeArrowheads="1"/>
          </p:cNvPicPr>
          <p:nvPr/>
        </p:nvPicPr>
        <p:blipFill>
          <a:blip r:embed="rId15" cstate="print"/>
          <a:srcRect/>
          <a:stretch>
            <a:fillRect/>
          </a:stretch>
        </p:blipFill>
        <p:spPr bwMode="auto">
          <a:xfrm>
            <a:off x="3125316" y="3616348"/>
            <a:ext cx="2196079" cy="2296733"/>
          </a:xfrm>
          <a:prstGeom prst="rect">
            <a:avLst/>
          </a:prstGeom>
          <a:noFill/>
        </p:spPr>
      </p:pic>
      <p:pic>
        <p:nvPicPr>
          <p:cNvPr id="23" name="图片 22"/>
          <p:cNvPicPr>
            <a:picLocks noChangeAspect="1"/>
          </p:cNvPicPr>
          <p:nvPr/>
        </p:nvPicPr>
        <p:blipFill>
          <a:blip r:embed="rId16"/>
          <a:stretch>
            <a:fillRect/>
          </a:stretch>
        </p:blipFill>
        <p:spPr>
          <a:xfrm>
            <a:off x="884716" y="3616348"/>
            <a:ext cx="2107268" cy="2309441"/>
          </a:xfrm>
          <a:prstGeom prst="rect">
            <a:avLst/>
          </a:prstGeom>
        </p:spPr>
      </p:pic>
      <p:pic>
        <p:nvPicPr>
          <p:cNvPr id="24" name="Picture 2"/>
          <p:cNvPicPr>
            <a:picLocks noChangeAspect="1" noChangeArrowheads="1"/>
          </p:cNvPicPr>
          <p:nvPr/>
        </p:nvPicPr>
        <p:blipFill>
          <a:blip r:embed="rId17" cstate="print"/>
          <a:srcRect/>
          <a:stretch>
            <a:fillRect/>
          </a:stretch>
        </p:blipFill>
        <p:spPr bwMode="auto">
          <a:xfrm>
            <a:off x="5499272" y="3605596"/>
            <a:ext cx="1959865" cy="230748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图片 24"/>
          <p:cNvPicPr>
            <a:picLocks noChangeAspect="1"/>
          </p:cNvPicPr>
          <p:nvPr/>
        </p:nvPicPr>
        <p:blipFill>
          <a:blip r:embed="rId18"/>
          <a:stretch>
            <a:fillRect/>
          </a:stretch>
        </p:blipFill>
        <p:spPr>
          <a:xfrm>
            <a:off x="8201526" y="3616349"/>
            <a:ext cx="1845329" cy="2333350"/>
          </a:xfrm>
          <a:prstGeom prst="rect">
            <a:avLst/>
          </a:prstGeom>
        </p:spPr>
      </p:pic>
      <p:grpSp>
        <p:nvGrpSpPr>
          <p:cNvPr id="19" name="组合 18"/>
          <p:cNvGrpSpPr/>
          <p:nvPr>
            <p:custDataLst>
              <p:tags r:id="rId8"/>
            </p:custDataLst>
          </p:nvPr>
        </p:nvGrpSpPr>
        <p:grpSpPr>
          <a:xfrm>
            <a:off x="0" y="0"/>
            <a:ext cx="12192000" cy="635000"/>
            <a:chOff x="0" y="0"/>
            <a:chExt cx="12192000" cy="635000"/>
          </a:xfrm>
        </p:grpSpPr>
        <p:sp>
          <p:nvSpPr>
            <p:cNvPr id="15" name="TitleBackground"/>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40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9"/>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8377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down)">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761365" y="962660"/>
            <a:ext cx="3819525"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9.2.1 直接插入排序</a:t>
            </a:r>
          </a:p>
        </p:txBody>
      </p:sp>
      <p:pic>
        <p:nvPicPr>
          <p:cNvPr id="2" name="内容占位符 1"/>
          <p:cNvPicPr>
            <a:picLocks noGrp="1" noChangeAspect="1"/>
          </p:cNvPicPr>
          <p:nvPr>
            <p:ph idx="1"/>
            <p:custDataLst>
              <p:tags r:id="rId1"/>
            </p:custDataLst>
          </p:nvPr>
        </p:nvPicPr>
        <p:blipFill rotWithShape="1">
          <a:blip r:embed="rId17" cstate="print">
            <a:extLst>
              <a:ext uri="{28A0092B-C50C-407E-A947-70E740481C1C}">
                <a14:useLocalDpi xmlns:a14="http://schemas.microsoft.com/office/drawing/2010/main" val="0"/>
              </a:ext>
            </a:extLst>
          </a:blip>
          <a:srcRect l="8509" t="7187" r="9793" b="8804"/>
          <a:stretch>
            <a:fillRect/>
          </a:stretch>
        </p:blipFill>
        <p:spPr>
          <a:xfrm flipH="1">
            <a:off x="7304406" y="2035665"/>
            <a:ext cx="4207510" cy="4083050"/>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grpSp>
        <p:nvGrpSpPr>
          <p:cNvPr id="60" name="组合 59"/>
          <p:cNvGrpSpPr/>
          <p:nvPr/>
        </p:nvGrpSpPr>
        <p:grpSpPr>
          <a:xfrm>
            <a:off x="972820" y="1634490"/>
            <a:ext cx="3110230" cy="644525"/>
            <a:chOff x="709625" y="642918"/>
            <a:chExt cx="2219301" cy="644525"/>
          </a:xfrm>
        </p:grpSpPr>
        <p:sp>
          <p:nvSpPr>
            <p:cNvPr id="61" name="AutoShape 5"/>
            <p:cNvSpPr>
              <a:spLocks noChangeArrowheads="1"/>
            </p:cNvSpPr>
            <p:nvPr>
              <p:custDataLst>
                <p:tags r:id="rId14"/>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15"/>
              </p:custDataLst>
            </p:nvPr>
          </p:nvSpPr>
          <p:spPr bwMode="gray">
            <a:xfrm>
              <a:off x="1078965" y="744517"/>
              <a:ext cx="1549961" cy="419100"/>
            </a:xfrm>
            <a:prstGeom prst="rect">
              <a:avLst/>
            </a:prstGeom>
            <a:solidFill>
              <a:schemeClr val="accent2">
                <a:alpha val="50000"/>
              </a:schemeClr>
            </a:solidFill>
            <a:ln w="12700" algn="ctr">
              <a:noFill/>
              <a:miter lim="800000"/>
            </a:ln>
            <a:effectLst/>
          </p:spPr>
          <p:txBody>
            <a:bodyPr wrap="none" anchor="ctr"/>
            <a:lstStyle/>
            <a:p>
              <a:pPr marL="457200" indent="-457200" algn="l">
                <a:lnSpc>
                  <a:spcPct val="100000"/>
                </a:lnSpc>
                <a:spcBef>
                  <a:spcPts val="0"/>
                </a:spcBef>
              </a:pPr>
              <a:r>
                <a:rPr lang="zh-CN" altLang="en-US" sz="2800" b="1">
                  <a:solidFill>
                    <a:srgbClr val="FFFFFF"/>
                  </a:solidFill>
                  <a:latin typeface="微软雅黑" panose="020B0503020204020204" charset="-122"/>
                  <a:ea typeface="微软雅黑" panose="020B0503020204020204" charset="-122"/>
                  <a:sym typeface="+mn-ea"/>
                </a:rPr>
                <a:t>1. 排序思路</a:t>
              </a:r>
            </a:p>
          </p:txBody>
        </p:sp>
      </p:grpSp>
      <p:sp>
        <p:nvSpPr>
          <p:cNvPr id="3" name="Text Box 6"/>
          <p:cNvSpPr txBox="1">
            <a:spLocks noChangeArrowheads="1"/>
          </p:cNvSpPr>
          <p:nvPr>
            <p:custDataLst>
              <p:tags r:id="rId2"/>
            </p:custDataLst>
          </p:nvPr>
        </p:nvSpPr>
        <p:spPr bwMode="auto">
          <a:xfrm>
            <a:off x="1845969" y="2429436"/>
            <a:ext cx="1150937" cy="337185"/>
          </a:xfrm>
          <a:prstGeom prst="rect">
            <a:avLst/>
          </a:prstGeom>
          <a:noFill/>
          <a:ln w="9525">
            <a:noFill/>
            <a:miter lim="800000"/>
          </a:ln>
          <a:effectLst/>
        </p:spPr>
        <p:txBody>
          <a:bodyPr>
            <a:spAutoFit/>
          </a:bodyPr>
          <a:lstStyle/>
          <a:p>
            <a:pPr algn="l">
              <a:spcBef>
                <a:spcPct val="50000"/>
              </a:spcBef>
            </a:pPr>
            <a:r>
              <a:rPr lang="zh-CN" altLang="en-US" sz="1600" b="1" dirty="0">
                <a:solidFill>
                  <a:schemeClr val="dk1"/>
                </a:solidFill>
                <a:latin typeface="微软雅黑" panose="020B0503020204020204" charset="-122"/>
                <a:ea typeface="微软雅黑" panose="020B0503020204020204" charset="-122"/>
                <a:cs typeface="Consolas" panose="020B0609020204030204" pitchFamily="49" charset="0"/>
              </a:rPr>
              <a:t>有序区</a:t>
            </a:r>
          </a:p>
        </p:txBody>
      </p:sp>
      <p:sp>
        <p:nvSpPr>
          <p:cNvPr id="4" name="Rectangle 7"/>
          <p:cNvSpPr>
            <a:spLocks noChangeArrowheads="1"/>
          </p:cNvSpPr>
          <p:nvPr>
            <p:custDataLst>
              <p:tags r:id="rId3"/>
            </p:custDataLst>
          </p:nvPr>
        </p:nvSpPr>
        <p:spPr bwMode="auto">
          <a:xfrm>
            <a:off x="837906" y="2826220"/>
            <a:ext cx="3095625" cy="503237"/>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wrap="none" anchor="ctr"/>
          <a:lstStyle/>
          <a:p>
            <a:pPr algn="l"/>
            <a:r>
              <a:rPr lang="en-US" altLang="zh-CN" sz="1600" b="1" i="1">
                <a:solidFill>
                  <a:schemeClr val="lt1"/>
                </a:solidFill>
                <a:latin typeface="微软雅黑" panose="020B0503020204020204" charset="-122"/>
                <a:ea typeface="微软雅黑" panose="020B0503020204020204" charset="-122"/>
                <a:cs typeface="Consolas" panose="020B0609020204030204" pitchFamily="49" charset="0"/>
              </a:rPr>
              <a:t> R</a:t>
            </a:r>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[0]     ……   </a:t>
            </a:r>
            <a:r>
              <a:rPr lang="en-US" altLang="zh-CN" sz="1600" b="1" i="1">
                <a:solidFill>
                  <a:schemeClr val="lt1"/>
                </a:solidFill>
                <a:latin typeface="微软雅黑" panose="020B0503020204020204" charset="-122"/>
                <a:ea typeface="微软雅黑" panose="020B0503020204020204" charset="-122"/>
                <a:cs typeface="Consolas" panose="020B0609020204030204" pitchFamily="49" charset="0"/>
              </a:rPr>
              <a:t>R</a:t>
            </a:r>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a:t>
            </a:r>
            <a:r>
              <a:rPr lang="en-US" altLang="zh-CN" sz="1600" b="1" i="1">
                <a:solidFill>
                  <a:schemeClr val="lt1"/>
                </a:solidFill>
                <a:latin typeface="微软雅黑" panose="020B0503020204020204" charset="-122"/>
                <a:ea typeface="微软雅黑" panose="020B0503020204020204" charset="-122"/>
                <a:cs typeface="Consolas" panose="020B0609020204030204" pitchFamily="49" charset="0"/>
              </a:rPr>
              <a:t>i</a:t>
            </a:r>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-1</a:t>
            </a:r>
            <a:r>
              <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rPr>
              <a:t>]</a:t>
            </a:r>
          </a:p>
        </p:txBody>
      </p:sp>
      <p:sp>
        <p:nvSpPr>
          <p:cNvPr id="14" name="Text Box 8"/>
          <p:cNvSpPr txBox="1">
            <a:spLocks noChangeArrowheads="1"/>
          </p:cNvSpPr>
          <p:nvPr>
            <p:custDataLst>
              <p:tags r:id="rId4"/>
            </p:custDataLst>
          </p:nvPr>
        </p:nvSpPr>
        <p:spPr bwMode="auto">
          <a:xfrm>
            <a:off x="4870156" y="2429436"/>
            <a:ext cx="1150938" cy="337185"/>
          </a:xfrm>
          <a:prstGeom prst="rect">
            <a:avLst/>
          </a:prstGeom>
          <a:noFill/>
          <a:ln w="9525">
            <a:noFill/>
            <a:miter lim="800000"/>
          </a:ln>
          <a:effectLst/>
        </p:spPr>
        <p:txBody>
          <a:bodyPr>
            <a:spAutoFit/>
          </a:bodyPr>
          <a:lstStyle/>
          <a:p>
            <a:pPr algn="l">
              <a:spcBef>
                <a:spcPct val="50000"/>
              </a:spcBef>
            </a:pPr>
            <a:r>
              <a:rPr lang="zh-CN" altLang="en-US" sz="1600" b="1">
                <a:solidFill>
                  <a:schemeClr val="dk1"/>
                </a:solidFill>
                <a:latin typeface="微软雅黑" panose="020B0503020204020204" charset="-122"/>
                <a:ea typeface="微软雅黑" panose="020B0503020204020204" charset="-122"/>
                <a:cs typeface="Consolas" panose="020B0609020204030204" pitchFamily="49" charset="0"/>
              </a:rPr>
              <a:t>无序区</a:t>
            </a:r>
          </a:p>
        </p:txBody>
      </p:sp>
      <p:sp>
        <p:nvSpPr>
          <p:cNvPr id="15" name="Rectangle 9"/>
          <p:cNvSpPr>
            <a:spLocks noChangeArrowheads="1"/>
          </p:cNvSpPr>
          <p:nvPr>
            <p:custDataLst>
              <p:tags r:id="rId5"/>
            </p:custDataLst>
          </p:nvPr>
        </p:nvSpPr>
        <p:spPr bwMode="auto">
          <a:xfrm>
            <a:off x="4149431" y="2826220"/>
            <a:ext cx="3168650" cy="503237"/>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none" anchor="ctr"/>
          <a:lstStyle/>
          <a:p>
            <a:pPr algn="l"/>
            <a:r>
              <a:rPr lang="en-US" altLang="zh-CN" sz="1600" b="1" i="1">
                <a:solidFill>
                  <a:srgbClr val="FFFFFF"/>
                </a:solidFill>
                <a:latin typeface="微软雅黑" panose="020B0503020204020204" charset="-122"/>
                <a:ea typeface="微软雅黑" panose="020B0503020204020204" charset="-122"/>
                <a:cs typeface="Consolas" panose="020B0609020204030204" pitchFamily="49" charset="0"/>
              </a:rPr>
              <a:t> R</a:t>
            </a:r>
            <a:r>
              <a:rPr lang="en-US" altLang="zh-CN" sz="1600" b="1">
                <a:solidFill>
                  <a:srgbClr val="FFFFFF"/>
                </a:solidFill>
                <a:latin typeface="微软雅黑" panose="020B0503020204020204" charset="-122"/>
                <a:ea typeface="微软雅黑" panose="020B0503020204020204" charset="-122"/>
                <a:cs typeface="Consolas" panose="020B0609020204030204" pitchFamily="49" charset="0"/>
              </a:rPr>
              <a:t>[</a:t>
            </a:r>
            <a:r>
              <a:rPr lang="en-US" altLang="zh-CN" sz="1600" b="1" i="1">
                <a:solidFill>
                  <a:srgbClr val="FFFFFF"/>
                </a:solidFill>
                <a:latin typeface="微软雅黑" panose="020B0503020204020204" charset="-122"/>
                <a:ea typeface="微软雅黑" panose="020B0503020204020204" charset="-122"/>
                <a:cs typeface="Consolas" panose="020B0609020204030204" pitchFamily="49" charset="0"/>
              </a:rPr>
              <a:t>i</a:t>
            </a:r>
            <a:r>
              <a:rPr lang="en-US" altLang="zh-CN" sz="1600" b="1">
                <a:solidFill>
                  <a:srgbClr val="FFFFFF"/>
                </a:solidFill>
                <a:latin typeface="微软雅黑" panose="020B0503020204020204" charset="-122"/>
                <a:ea typeface="微软雅黑" panose="020B0503020204020204" charset="-122"/>
                <a:cs typeface="Consolas" panose="020B0609020204030204" pitchFamily="49" charset="0"/>
              </a:rPr>
              <a:t>]     ……     </a:t>
            </a:r>
            <a:r>
              <a:rPr lang="en-US" altLang="zh-CN" sz="1600" b="1" i="1" dirty="0">
                <a:solidFill>
                  <a:srgbClr val="FFFFFF"/>
                </a:solidFill>
                <a:latin typeface="微软雅黑" panose="020B0503020204020204" charset="-122"/>
                <a:ea typeface="微软雅黑" panose="020B0503020204020204" charset="-122"/>
                <a:cs typeface="Consolas" panose="020B0609020204030204" pitchFamily="49" charset="0"/>
              </a:rPr>
              <a:t>R</a:t>
            </a:r>
            <a:r>
              <a:rPr lang="en-US" altLang="zh-CN" sz="1600" b="1" dirty="0">
                <a:solidFill>
                  <a:srgbClr val="FFFFFF"/>
                </a:solidFill>
                <a:latin typeface="微软雅黑" panose="020B0503020204020204" charset="-122"/>
                <a:ea typeface="微软雅黑" panose="020B0503020204020204" charset="-122"/>
                <a:cs typeface="Consolas" panose="020B0609020204030204" pitchFamily="49" charset="0"/>
              </a:rPr>
              <a:t>[</a:t>
            </a:r>
            <a:r>
              <a:rPr lang="en-US" altLang="zh-CN" sz="1600" b="1" i="1" dirty="0">
                <a:solidFill>
                  <a:srgbClr val="FFFFFF"/>
                </a:solidFill>
                <a:latin typeface="微软雅黑" panose="020B0503020204020204" charset="-122"/>
                <a:ea typeface="微软雅黑" panose="020B0503020204020204" charset="-122"/>
                <a:cs typeface="Consolas" panose="020B0609020204030204" pitchFamily="49" charset="0"/>
              </a:rPr>
              <a:t>n</a:t>
            </a:r>
            <a:r>
              <a:rPr lang="en-US" altLang="zh-CN" sz="1600" b="1" dirty="0">
                <a:solidFill>
                  <a:srgbClr val="FFFFFF"/>
                </a:solidFill>
                <a:latin typeface="微软雅黑" panose="020B0503020204020204" charset="-122"/>
                <a:ea typeface="微软雅黑" panose="020B0503020204020204" charset="-122"/>
                <a:cs typeface="Consolas" panose="020B0609020204030204" pitchFamily="49" charset="0"/>
              </a:rPr>
              <a:t>-1]</a:t>
            </a:r>
          </a:p>
        </p:txBody>
      </p:sp>
      <p:grpSp>
        <p:nvGrpSpPr>
          <p:cNvPr id="16" name="组合 15"/>
          <p:cNvGrpSpPr/>
          <p:nvPr/>
        </p:nvGrpSpPr>
        <p:grpSpPr>
          <a:xfrm>
            <a:off x="837906" y="4555007"/>
            <a:ext cx="6408738" cy="903927"/>
            <a:chOff x="971550" y="3505200"/>
            <a:chExt cx="6408738" cy="903927"/>
          </a:xfrm>
        </p:grpSpPr>
        <p:sp>
          <p:nvSpPr>
            <p:cNvPr id="17" name="Text Box 12"/>
            <p:cNvSpPr txBox="1">
              <a:spLocks noChangeArrowheads="1"/>
            </p:cNvSpPr>
            <p:nvPr>
              <p:custDataLst>
                <p:tags r:id="rId10"/>
              </p:custDataLst>
            </p:nvPr>
          </p:nvSpPr>
          <p:spPr bwMode="auto">
            <a:xfrm>
              <a:off x="1979613" y="4071942"/>
              <a:ext cx="1150938" cy="337185"/>
            </a:xfrm>
            <a:prstGeom prst="rect">
              <a:avLst/>
            </a:prstGeom>
            <a:noFill/>
            <a:ln w="9525">
              <a:noFill/>
              <a:miter lim="800000"/>
            </a:ln>
            <a:effectLst/>
          </p:spPr>
          <p:txBody>
            <a:bodyPr>
              <a:spAutoFit/>
            </a:bodyPr>
            <a:lstStyle/>
            <a:p>
              <a:pPr algn="l">
                <a:spcBef>
                  <a:spcPct val="50000"/>
                </a:spcBef>
              </a:pPr>
              <a:r>
                <a:rPr lang="zh-CN" altLang="en-US" sz="1600" b="1" dirty="0">
                  <a:solidFill>
                    <a:schemeClr val="dk1"/>
                  </a:solidFill>
                  <a:latin typeface="微软雅黑" panose="020B0503020204020204" charset="-122"/>
                  <a:ea typeface="微软雅黑" panose="020B0503020204020204" charset="-122"/>
                  <a:cs typeface="Consolas" panose="020B0609020204030204" pitchFamily="49" charset="0"/>
                </a:rPr>
                <a:t>有序区</a:t>
              </a:r>
            </a:p>
          </p:txBody>
        </p:sp>
        <p:sp>
          <p:nvSpPr>
            <p:cNvPr id="18" name="Rectangle 13"/>
            <p:cNvSpPr>
              <a:spLocks noChangeArrowheads="1"/>
            </p:cNvSpPr>
            <p:nvPr>
              <p:custDataLst>
                <p:tags r:id="rId11"/>
              </p:custDataLst>
            </p:nvPr>
          </p:nvSpPr>
          <p:spPr bwMode="auto">
            <a:xfrm>
              <a:off x="971550" y="3505200"/>
              <a:ext cx="3671888" cy="503238"/>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wrap="none" anchor="ctr"/>
            <a:lstStyle/>
            <a:p>
              <a:pPr algn="l"/>
              <a:r>
                <a:rPr lang="en-US" altLang="zh-CN" sz="1600" b="1" i="1">
                  <a:solidFill>
                    <a:schemeClr val="lt1"/>
                  </a:solidFill>
                  <a:latin typeface="微软雅黑" panose="020B0503020204020204" charset="-122"/>
                  <a:ea typeface="微软雅黑" panose="020B0503020204020204" charset="-122"/>
                  <a:cs typeface="Consolas" panose="020B0609020204030204" pitchFamily="49" charset="0"/>
                </a:rPr>
                <a:t> R</a:t>
              </a:r>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[0</a:t>
              </a:r>
              <a:r>
                <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rPr>
                <a:t>]    </a:t>
              </a:r>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     </a:t>
              </a:r>
              <a:r>
                <a:rPr lang="en-US" altLang="zh-CN" sz="1600" b="1" i="1" dirty="0">
                  <a:solidFill>
                    <a:schemeClr val="lt1"/>
                  </a:solidFill>
                  <a:latin typeface="微软雅黑" panose="020B0503020204020204" charset="-122"/>
                  <a:ea typeface="微软雅黑" panose="020B0503020204020204" charset="-122"/>
                  <a:cs typeface="Consolas" panose="020B0609020204030204" pitchFamily="49" charset="0"/>
                </a:rPr>
                <a:t>R</a:t>
              </a:r>
              <a:r>
                <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rPr>
                <a:t>[</a:t>
              </a:r>
              <a:r>
                <a:rPr lang="en-US" altLang="zh-CN" sz="1600" b="1" i="1" dirty="0" err="1">
                  <a:solidFill>
                    <a:schemeClr val="lt1"/>
                  </a:solidFill>
                  <a:latin typeface="微软雅黑" panose="020B0503020204020204" charset="-122"/>
                  <a:ea typeface="微软雅黑" panose="020B0503020204020204" charset="-122"/>
                  <a:cs typeface="Consolas" panose="020B0609020204030204" pitchFamily="49" charset="0"/>
                </a:rPr>
                <a:t>i</a:t>
              </a:r>
              <a:r>
                <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rPr>
                <a:t>-1</a:t>
              </a:r>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  </a:t>
              </a:r>
              <a:r>
                <a:rPr lang="en-US" altLang="zh-CN" sz="1600" b="1" i="1" dirty="0">
                  <a:solidFill>
                    <a:schemeClr val="lt1"/>
                  </a:solidFill>
                  <a:latin typeface="微软雅黑" panose="020B0503020204020204" charset="-122"/>
                  <a:ea typeface="微软雅黑" panose="020B0503020204020204" charset="-122"/>
                  <a:cs typeface="Consolas" panose="020B0609020204030204" pitchFamily="49" charset="0"/>
                </a:rPr>
                <a:t>R</a:t>
              </a:r>
              <a:r>
                <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rPr>
                <a:t>[</a:t>
              </a:r>
              <a:r>
                <a:rPr lang="en-US" altLang="zh-CN" sz="1600" b="1" i="1" dirty="0" err="1">
                  <a:solidFill>
                    <a:schemeClr val="lt1"/>
                  </a:solidFill>
                  <a:latin typeface="微软雅黑" panose="020B0503020204020204" charset="-122"/>
                  <a:ea typeface="微软雅黑" panose="020B0503020204020204" charset="-122"/>
                  <a:cs typeface="Consolas" panose="020B0609020204030204" pitchFamily="49" charset="0"/>
                </a:rPr>
                <a:t>i</a:t>
              </a:r>
              <a:r>
                <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rPr>
                <a:t>]</a:t>
              </a:r>
            </a:p>
          </p:txBody>
        </p:sp>
        <p:sp>
          <p:nvSpPr>
            <p:cNvPr id="19" name="Text Box 14"/>
            <p:cNvSpPr txBox="1">
              <a:spLocks noChangeArrowheads="1"/>
            </p:cNvSpPr>
            <p:nvPr>
              <p:custDataLst>
                <p:tags r:id="rId12"/>
              </p:custDataLst>
            </p:nvPr>
          </p:nvSpPr>
          <p:spPr bwMode="auto">
            <a:xfrm>
              <a:off x="5003800" y="4071942"/>
              <a:ext cx="1150938" cy="337185"/>
            </a:xfrm>
            <a:prstGeom prst="rect">
              <a:avLst/>
            </a:prstGeom>
            <a:noFill/>
            <a:ln w="9525">
              <a:noFill/>
              <a:miter lim="800000"/>
            </a:ln>
            <a:effectLst/>
          </p:spPr>
          <p:txBody>
            <a:bodyPr>
              <a:spAutoFit/>
            </a:bodyPr>
            <a:lstStyle/>
            <a:p>
              <a:pPr algn="l">
                <a:spcBef>
                  <a:spcPct val="50000"/>
                </a:spcBef>
              </a:pPr>
              <a:r>
                <a:rPr lang="zh-CN" altLang="en-US" sz="1600" b="1">
                  <a:solidFill>
                    <a:schemeClr val="dk1"/>
                  </a:solidFill>
                  <a:latin typeface="微软雅黑" panose="020B0503020204020204" charset="-122"/>
                  <a:ea typeface="微软雅黑" panose="020B0503020204020204" charset="-122"/>
                  <a:cs typeface="Consolas" panose="020B0609020204030204" pitchFamily="49" charset="0"/>
                </a:rPr>
                <a:t>无序区</a:t>
              </a:r>
            </a:p>
          </p:txBody>
        </p:sp>
        <p:sp>
          <p:nvSpPr>
            <p:cNvPr id="20" name="Rectangle 15"/>
            <p:cNvSpPr>
              <a:spLocks noChangeArrowheads="1"/>
            </p:cNvSpPr>
            <p:nvPr>
              <p:custDataLst>
                <p:tags r:id="rId13"/>
              </p:custDataLst>
            </p:nvPr>
          </p:nvSpPr>
          <p:spPr bwMode="auto">
            <a:xfrm>
              <a:off x="4787900" y="3505200"/>
              <a:ext cx="2592388" cy="503238"/>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none" anchor="ctr"/>
            <a:lstStyle/>
            <a:p>
              <a:pPr algn="l"/>
              <a:r>
                <a:rPr lang="en-US" altLang="zh-CN" sz="1600" b="1" i="1" dirty="0">
                  <a:solidFill>
                    <a:schemeClr val="lt1"/>
                  </a:solidFill>
                  <a:latin typeface="微软雅黑" panose="020B0503020204020204" charset="-122"/>
                  <a:ea typeface="微软雅黑" panose="020B0503020204020204" charset="-122"/>
                  <a:cs typeface="Consolas" panose="020B0609020204030204" pitchFamily="49" charset="0"/>
                </a:rPr>
                <a:t>R</a:t>
              </a:r>
              <a:r>
                <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rPr>
                <a:t>[</a:t>
              </a:r>
              <a:r>
                <a:rPr lang="en-US" altLang="zh-CN" sz="1600" b="1" i="1" dirty="0" err="1">
                  <a:solidFill>
                    <a:schemeClr val="lt1"/>
                  </a:solidFill>
                  <a:latin typeface="微软雅黑" panose="020B0503020204020204" charset="-122"/>
                  <a:ea typeface="微软雅黑" panose="020B0503020204020204" charset="-122"/>
                  <a:cs typeface="Consolas" panose="020B0609020204030204" pitchFamily="49" charset="0"/>
                </a:rPr>
                <a:t>i</a:t>
              </a:r>
              <a:r>
                <a:rPr lang="en-US" altLang="zh-CN" sz="1600" b="1" dirty="0" err="1">
                  <a:solidFill>
                    <a:schemeClr val="lt1"/>
                  </a:solidFill>
                  <a:latin typeface="微软雅黑" panose="020B0503020204020204" charset="-122"/>
                  <a:ea typeface="微软雅黑" panose="020B0503020204020204" charset="-122"/>
                  <a:cs typeface="Consolas" panose="020B0609020204030204" pitchFamily="49" charset="0"/>
                </a:rPr>
                <a:t>+1</a:t>
              </a:r>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  ……   </a:t>
              </a:r>
              <a:r>
                <a:rPr lang="en-US" altLang="zh-CN" sz="1600" b="1" i="1">
                  <a:solidFill>
                    <a:schemeClr val="lt1"/>
                  </a:solidFill>
                  <a:latin typeface="微软雅黑" panose="020B0503020204020204" charset="-122"/>
                  <a:ea typeface="微软雅黑" panose="020B0503020204020204" charset="-122"/>
                  <a:cs typeface="Consolas" panose="020B0609020204030204" pitchFamily="49" charset="0"/>
                </a:rPr>
                <a:t>R</a:t>
              </a:r>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a:t>
              </a:r>
              <a:r>
                <a:rPr lang="en-US" altLang="zh-CN" sz="1600" b="1" i="1">
                  <a:solidFill>
                    <a:schemeClr val="lt1"/>
                  </a:solidFill>
                  <a:latin typeface="微软雅黑" panose="020B0503020204020204" charset="-122"/>
                  <a:ea typeface="微软雅黑" panose="020B0503020204020204" charset="-122"/>
                  <a:cs typeface="Consolas" panose="020B0609020204030204" pitchFamily="49" charset="0"/>
                </a:rPr>
                <a:t>n</a:t>
              </a:r>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-1</a:t>
              </a:r>
              <a:r>
                <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rPr>
                <a:t>]</a:t>
              </a:r>
            </a:p>
          </p:txBody>
        </p:sp>
      </p:grpSp>
      <p:grpSp>
        <p:nvGrpSpPr>
          <p:cNvPr id="21" name="Group 20"/>
          <p:cNvGrpSpPr/>
          <p:nvPr/>
        </p:nvGrpSpPr>
        <p:grpSpPr bwMode="auto">
          <a:xfrm>
            <a:off x="3573170" y="3473920"/>
            <a:ext cx="2124075" cy="792162"/>
            <a:chOff x="2335" y="1527"/>
            <a:chExt cx="1338" cy="499"/>
          </a:xfrm>
        </p:grpSpPr>
        <p:sp>
          <p:nvSpPr>
            <p:cNvPr id="22" name="AutoShape 10"/>
            <p:cNvSpPr>
              <a:spLocks noChangeArrowheads="1"/>
            </p:cNvSpPr>
            <p:nvPr>
              <p:custDataLst>
                <p:tags r:id="rId7"/>
              </p:custDataLst>
            </p:nvPr>
          </p:nvSpPr>
          <p:spPr bwMode="auto">
            <a:xfrm rot="5400000">
              <a:off x="2539" y="1323"/>
              <a:ext cx="91" cy="499"/>
            </a:xfrm>
            <a:prstGeom prst="curvedLeftArrow">
              <a:avLst>
                <a:gd name="adj1" fmla="val 109670"/>
                <a:gd name="adj2" fmla="val 219341"/>
                <a:gd name="adj3" fmla="val 33333"/>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wrap="none" anchor="ctr"/>
            <a:lstStyle/>
            <a:p>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3" name="AutoShape 11"/>
            <p:cNvSpPr>
              <a:spLocks noChangeArrowheads="1"/>
            </p:cNvSpPr>
            <p:nvPr>
              <p:custDataLst>
                <p:tags r:id="rId8"/>
              </p:custDataLst>
            </p:nvPr>
          </p:nvSpPr>
          <p:spPr bwMode="auto">
            <a:xfrm>
              <a:off x="2517" y="1709"/>
              <a:ext cx="226" cy="317"/>
            </a:xfrm>
            <a:prstGeom prst="downArrow">
              <a:avLst>
                <a:gd name="adj1" fmla="val 50000"/>
                <a:gd name="adj2" fmla="val 35066"/>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4" name="Text Box 17"/>
            <p:cNvSpPr txBox="1">
              <a:spLocks noChangeArrowheads="1"/>
            </p:cNvSpPr>
            <p:nvPr>
              <p:custDataLst>
                <p:tags r:id="rId9"/>
              </p:custDataLst>
            </p:nvPr>
          </p:nvSpPr>
          <p:spPr bwMode="auto">
            <a:xfrm>
              <a:off x="2759" y="1709"/>
              <a:ext cx="914" cy="232"/>
            </a:xfrm>
            <a:prstGeom prst="rect">
              <a:avLst/>
            </a:prstGeom>
            <a:noFill/>
            <a:ln w="9525">
              <a:noFill/>
              <a:miter lim="800000"/>
            </a:ln>
            <a:effectLst/>
          </p:spPr>
          <p:txBody>
            <a:bodyPr wrap="square">
              <a:spAutoFit/>
            </a:bodyPr>
            <a:lstStyle/>
            <a:p>
              <a:pPr algn="l">
                <a:spcBef>
                  <a:spcPct val="50000"/>
                </a:spcBef>
              </a:pPr>
              <a:r>
                <a:rPr lang="zh-CN" altLang="en-US" sz="1800" b="1" dirty="0">
                  <a:solidFill>
                    <a:schemeClr val="dk1"/>
                  </a:solidFill>
                  <a:latin typeface="微软雅黑" panose="020B0503020204020204" charset="-122"/>
                  <a:ea typeface="微软雅黑" panose="020B0503020204020204" charset="-122"/>
                  <a:cs typeface="Consolas" panose="020B0609020204030204" pitchFamily="49" charset="0"/>
                </a:rPr>
                <a:t>一趟排序</a:t>
              </a:r>
            </a:p>
          </p:txBody>
        </p:sp>
      </p:grpSp>
      <p:sp>
        <p:nvSpPr>
          <p:cNvPr id="25" name="Text Box 18"/>
          <p:cNvSpPr txBox="1">
            <a:spLocks noChangeArrowheads="1"/>
          </p:cNvSpPr>
          <p:nvPr>
            <p:custDataLst>
              <p:tags r:id="rId6"/>
            </p:custDataLst>
          </p:nvPr>
        </p:nvSpPr>
        <p:spPr bwMode="auto">
          <a:xfrm>
            <a:off x="1674479" y="5717464"/>
            <a:ext cx="4786346" cy="90805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a:spAutoFit/>
          </a:bodyPr>
          <a:lstStyle/>
          <a:p>
            <a:pPr marL="342900" indent="-342900" algn="l">
              <a:lnSpc>
                <a:spcPct val="100000"/>
              </a:lnSpc>
              <a:spcBef>
                <a:spcPts val="600"/>
              </a:spcBef>
              <a:buBlip>
                <a:blip r:embed="rId18"/>
              </a:buBlip>
            </a:pP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初始时，有序</a:t>
            </a:r>
            <a:r>
              <a:rPr lang="zh-CN" altLang="en-US" sz="2000" b="1" dirty="0">
                <a:solidFill>
                  <a:schemeClr val="dk1"/>
                </a:solidFill>
                <a:latin typeface="微软雅黑" panose="020B0503020204020204" charset="-122"/>
                <a:ea typeface="微软雅黑" panose="020B0503020204020204" charset="-122"/>
                <a:cs typeface="微软雅黑" panose="020B0503020204020204" charset="-122"/>
              </a:rPr>
              <a:t>区只有一个元素</a:t>
            </a:r>
            <a:r>
              <a:rPr lang="en-US" altLang="zh-CN" sz="2000" b="1" i="1" dirty="0">
                <a:solidFill>
                  <a:schemeClr val="dk1"/>
                </a:solidFill>
                <a:latin typeface="微软雅黑" panose="020B0503020204020204" charset="-122"/>
                <a:ea typeface="微软雅黑" panose="020B0503020204020204" charset="-122"/>
                <a:cs typeface="微软雅黑" panose="020B0503020204020204" charset="-122"/>
              </a:rPr>
              <a:t>R</a:t>
            </a: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[0]</a:t>
            </a:r>
          </a:p>
          <a:p>
            <a:pPr marL="342900" indent="-342900" algn="l">
              <a:lnSpc>
                <a:spcPct val="100000"/>
              </a:lnSpc>
              <a:spcBef>
                <a:spcPts val="600"/>
              </a:spcBef>
              <a:buBlip>
                <a:blip r:embed="rId18"/>
              </a:buBlip>
            </a:pPr>
            <a:r>
              <a:rPr lang="en-US" altLang="zh-CN" sz="2000" b="1" i="1" dirty="0" err="1">
                <a:solidFill>
                  <a:schemeClr val="dk1"/>
                </a:solidFill>
                <a:latin typeface="微软雅黑" panose="020B0503020204020204" charset="-122"/>
                <a:ea typeface="微软雅黑" panose="020B0503020204020204" charset="-122"/>
                <a:cs typeface="微软雅黑" panose="020B0503020204020204" charset="-122"/>
              </a:rPr>
              <a:t>i</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，共</a:t>
            </a:r>
            <a:r>
              <a:rPr lang="zh-CN" altLang="en-US" sz="2000" b="1" dirty="0">
                <a:solidFill>
                  <a:schemeClr val="dk1"/>
                </a:solidFill>
                <a:latin typeface="微软雅黑" panose="020B0503020204020204" charset="-122"/>
                <a:ea typeface="微软雅黑" panose="020B0503020204020204" charset="-122"/>
                <a:cs typeface="微软雅黑" panose="020B0503020204020204" charset="-122"/>
              </a:rPr>
              <a:t>经过</a:t>
            </a:r>
            <a:r>
              <a:rPr lang="en-US" altLang="zh-CN" sz="2000" b="1" i="1" dirty="0">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-1</a:t>
            </a:r>
            <a:r>
              <a:rPr lang="zh-CN" altLang="en-US" sz="2000" b="1" dirty="0">
                <a:solidFill>
                  <a:schemeClr val="dk1"/>
                </a:solidFill>
                <a:latin typeface="微软雅黑" panose="020B0503020204020204" charset="-122"/>
                <a:ea typeface="微软雅黑" panose="020B0503020204020204" charset="-122"/>
                <a:cs typeface="微软雅黑" panose="020B0503020204020204" charset="-122"/>
              </a:rPr>
              <a:t>趟排序</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childTnLst>
                          </p:cTn>
                        </p:par>
                        <p:par>
                          <p:cTn id="40" fill="hold">
                            <p:stCondLst>
                              <p:cond delay="4000"/>
                            </p:stCondLst>
                            <p:childTnLst>
                              <p:par>
                                <p:cTn id="41" presetID="22" presetClass="entr" presetSubtype="8"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par>
                          <p:cTn id="44" fill="hold">
                            <p:stCondLst>
                              <p:cond delay="4500"/>
                            </p:stCondLst>
                            <p:childTnLst>
                              <p:par>
                                <p:cTn id="45" presetID="22" presetClass="entr" presetSubtype="8"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left)">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3" grpId="0" bldLvl="0" animBg="1"/>
      <p:bldP spid="4" grpId="0" bldLvl="0" animBg="1"/>
      <p:bldP spid="14" grpId="0" bldLvl="0" animBg="1"/>
      <p:bldP spid="15" grpId="0" bldLvl="0" animBg="1"/>
      <p:bldP spid="25"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761365" y="962660"/>
            <a:ext cx="3819525"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9.2.1 直接插入排序</a:t>
            </a:r>
          </a:p>
        </p:txBody>
      </p:sp>
      <p:pic>
        <p:nvPicPr>
          <p:cNvPr id="2" name="内容占位符 1"/>
          <p:cNvPicPr>
            <a:picLocks noGrp="1" noChangeAspect="1"/>
          </p:cNvPicPr>
          <p:nvPr>
            <p:ph idx="1"/>
            <p:custDataLst>
              <p:tags r:id="rId1"/>
            </p:custDataLst>
          </p:nvPr>
        </p:nvPicPr>
        <p:blipFill rotWithShape="1">
          <a:blip r:embed="rId21" cstate="print">
            <a:extLst>
              <a:ext uri="{28A0092B-C50C-407E-A947-70E740481C1C}">
                <a14:useLocalDpi xmlns:a14="http://schemas.microsoft.com/office/drawing/2010/main" val="0"/>
              </a:ext>
            </a:extLst>
          </a:blip>
          <a:srcRect l="8509" t="7187" r="9793" b="8804"/>
          <a:stretch>
            <a:fillRect/>
          </a:stretch>
        </p:blipFill>
        <p:spPr>
          <a:xfrm flipH="1">
            <a:off x="7931151" y="2057255"/>
            <a:ext cx="4207510" cy="4083050"/>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sp>
        <p:nvSpPr>
          <p:cNvPr id="7" name="Rectangle 2" descr="大棋盘"/>
          <p:cNvSpPr>
            <a:spLocks noChangeArrowheads="1"/>
          </p:cNvSpPr>
          <p:nvPr>
            <p:custDataLst>
              <p:tags r:id="rId2"/>
            </p:custDataLst>
          </p:nvPr>
        </p:nvSpPr>
        <p:spPr bwMode="auto">
          <a:xfrm>
            <a:off x="1377950" y="3472815"/>
            <a:ext cx="3124200" cy="432000"/>
          </a:xfrm>
          <a:prstGeom prst="rect">
            <a:avLst/>
          </a:prstGeom>
          <a:pattFill prst="lgCheck">
            <a:fgClr>
              <a:srgbClr val="CCFFFF"/>
            </a:fgClr>
            <a:bgClr>
              <a:srgbClr val="FFFFFF"/>
            </a:bgClr>
          </a:pattFill>
          <a:ln w="9525">
            <a:solidFill>
              <a:schemeClr val="dk1"/>
            </a:solidFill>
            <a:miter lim="800000"/>
          </a:ln>
          <a:effectLst/>
        </p:spPr>
        <p:txBody>
          <a:bodyPr wrap="none" anchor="ctr"/>
          <a:lstStyle/>
          <a:p>
            <a:pPr algn="l"/>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grpSp>
        <p:nvGrpSpPr>
          <p:cNvPr id="8" name="组合 7"/>
          <p:cNvGrpSpPr/>
          <p:nvPr/>
        </p:nvGrpSpPr>
        <p:grpSpPr>
          <a:xfrm>
            <a:off x="3054350" y="3910967"/>
            <a:ext cx="609600" cy="762000"/>
            <a:chOff x="3352800" y="2952752"/>
            <a:chExt cx="609600" cy="762000"/>
          </a:xfrm>
        </p:grpSpPr>
        <p:sp>
          <p:nvSpPr>
            <p:cNvPr id="9" name="Line 6"/>
            <p:cNvSpPr>
              <a:spLocks noChangeShapeType="1"/>
            </p:cNvSpPr>
            <p:nvPr>
              <p:custDataLst>
                <p:tags r:id="rId18"/>
              </p:custDataLst>
            </p:nvPr>
          </p:nvSpPr>
          <p:spPr bwMode="auto">
            <a:xfrm>
              <a:off x="3352800" y="2952752"/>
              <a:ext cx="0" cy="762000"/>
            </a:xfrm>
            <a:prstGeom prst="line">
              <a:avLst/>
            </a:prstGeom>
            <a:ln w="19050">
              <a:solidFill>
                <a:schemeClr val="accent2"/>
              </a:solidFill>
              <a:headEnd type="arrow" w="med" len="med"/>
              <a:tailEnd type="none" w="med" len="med"/>
            </a:ln>
          </p:spPr>
          <p:style>
            <a:lnRef idx="2">
              <a:schemeClr val="accent2"/>
            </a:lnRef>
            <a:fillRef idx="0">
              <a:schemeClr val="accent2"/>
            </a:fillRef>
            <a:effectRef idx="1">
              <a:schemeClr val="accent2"/>
            </a:effectRef>
            <a:fontRef idx="minor">
              <a:schemeClr val="tx1"/>
            </a:fontRef>
          </p:style>
          <p:txBody>
            <a:bodyPr wrap="none" anchor="ctr"/>
            <a:lstStyle/>
            <a:p>
              <a:pPr algn="l"/>
              <a:endParaRPr lang="zh-CN" altLang="en-US" sz="18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0" name="Text Box 7"/>
            <p:cNvSpPr txBox="1">
              <a:spLocks noChangeArrowheads="1"/>
            </p:cNvSpPr>
            <p:nvPr>
              <p:custDataLst>
                <p:tags r:id="rId19"/>
              </p:custDataLst>
            </p:nvPr>
          </p:nvSpPr>
          <p:spPr bwMode="auto">
            <a:xfrm>
              <a:off x="3375025" y="3105152"/>
              <a:ext cx="587375" cy="337185"/>
            </a:xfrm>
            <a:prstGeom prst="rect">
              <a:avLst/>
            </a:prstGeom>
            <a:noFill/>
            <a:ln w="9525">
              <a:noFill/>
              <a:miter lim="800000"/>
            </a:ln>
            <a:effectLst/>
          </p:spPr>
          <p:txBody>
            <a:bodyPr>
              <a:spAutoFit/>
            </a:bodyPr>
            <a:lstStyle/>
            <a:p>
              <a:pPr algn="l">
                <a:spcBef>
                  <a:spcPct val="50000"/>
                </a:spcBef>
              </a:pPr>
              <a:r>
                <a:rPr kumimoji="1" lang="en-US" altLang="zh-CN" sz="1600" b="1" i="1" dirty="0">
                  <a:solidFill>
                    <a:schemeClr val="dk1"/>
                  </a:solidFill>
                  <a:latin typeface="微软雅黑" panose="020B0503020204020204" charset="-122"/>
                  <a:ea typeface="微软雅黑" panose="020B0503020204020204" charset="-122"/>
                  <a:cs typeface="Consolas" panose="020B0609020204030204" pitchFamily="49" charset="0"/>
                </a:rPr>
                <a:t>j</a:t>
              </a:r>
            </a:p>
          </p:txBody>
        </p:sp>
      </p:grpSp>
      <p:sp>
        <p:nvSpPr>
          <p:cNvPr id="11" name="Rectangle 8" descr="60%"/>
          <p:cNvSpPr>
            <a:spLocks noChangeArrowheads="1"/>
          </p:cNvSpPr>
          <p:nvPr>
            <p:custDataLst>
              <p:tags r:id="rId3"/>
            </p:custDataLst>
          </p:nvPr>
        </p:nvSpPr>
        <p:spPr bwMode="auto">
          <a:xfrm>
            <a:off x="3206750" y="3472815"/>
            <a:ext cx="1295400" cy="432000"/>
          </a:xfrm>
          <a:prstGeom prst="rect">
            <a:avLst/>
          </a:prstGeom>
          <a:pattFill prst="pct60">
            <a:fgClr>
              <a:srgbClr val="FF99FF"/>
            </a:fgClr>
            <a:bgClr>
              <a:srgbClr val="FFFFFF"/>
            </a:bgClr>
          </a:pattFill>
          <a:ln w="9525">
            <a:solidFill>
              <a:schemeClr val="dk1"/>
            </a:solidFill>
            <a:miter lim="800000"/>
          </a:ln>
          <a:effectLst/>
        </p:spPr>
        <p:txBody>
          <a:bodyPr wrap="none" anchor="ctr"/>
          <a:lstStyle/>
          <a:p>
            <a:pPr algn="l"/>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6" name="Rectangle 9"/>
          <p:cNvSpPr>
            <a:spLocks noChangeArrowheads="1"/>
          </p:cNvSpPr>
          <p:nvPr>
            <p:custDataLst>
              <p:tags r:id="rId4"/>
            </p:custDataLst>
          </p:nvPr>
        </p:nvSpPr>
        <p:spPr bwMode="auto">
          <a:xfrm>
            <a:off x="4502150" y="3472815"/>
            <a:ext cx="3429000" cy="432000"/>
          </a:xfrm>
          <a:prstGeom prst="rect">
            <a:avLst/>
          </a:prstGeom>
          <a:solidFill>
            <a:schemeClr val="accent6"/>
          </a:solidFill>
          <a:ln w="9525">
            <a:solidFill>
              <a:schemeClr val="dk1"/>
            </a:solidFill>
            <a:miter lim="800000"/>
          </a:ln>
          <a:effectLst/>
        </p:spPr>
        <p:txBody>
          <a:bodyPr wrap="none" anchor="ctr"/>
          <a:lstStyle/>
          <a:p>
            <a:pPr algn="l"/>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3" name="Rectangle 10"/>
          <p:cNvSpPr>
            <a:spLocks noChangeArrowheads="1"/>
          </p:cNvSpPr>
          <p:nvPr>
            <p:custDataLst>
              <p:tags r:id="rId5"/>
            </p:custDataLst>
          </p:nvPr>
        </p:nvSpPr>
        <p:spPr bwMode="auto">
          <a:xfrm>
            <a:off x="4502150" y="3472815"/>
            <a:ext cx="304800" cy="432000"/>
          </a:xfrm>
          <a:prstGeom prst="rect">
            <a:avLst/>
          </a:prstGeom>
          <a:solidFill>
            <a:srgbClr val="FF0000"/>
          </a:solidFill>
          <a:ln w="9525">
            <a:solidFill>
              <a:schemeClr val="lt1"/>
            </a:solidFill>
            <a:miter lim="800000"/>
          </a:ln>
          <a:effectLst/>
        </p:spPr>
        <p:txBody>
          <a:bodyPr wrap="none" anchor="ctr"/>
          <a:lstStyle/>
          <a:p>
            <a:pPr algn="l"/>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6" name="Rectangle 11"/>
          <p:cNvSpPr>
            <a:spLocks noChangeArrowheads="1"/>
          </p:cNvSpPr>
          <p:nvPr/>
        </p:nvSpPr>
        <p:spPr bwMode="auto">
          <a:xfrm>
            <a:off x="4273550" y="2939415"/>
            <a:ext cx="543560" cy="337185"/>
          </a:xfrm>
          <a:prstGeom prst="rect">
            <a:avLst/>
          </a:prstGeom>
          <a:noFill/>
          <a:ln w="9525">
            <a:noFill/>
            <a:miter lim="800000"/>
          </a:ln>
          <a:effectLst/>
        </p:spPr>
        <p:txBody>
          <a:bodyPr wrap="none">
            <a:spAutoFit/>
          </a:bodyPr>
          <a:lstStyle/>
          <a:p>
            <a:pPr algn="l"/>
            <a:r>
              <a:rPr kumimoji="1" lang="en-US" altLang="zh-CN" sz="1600" b="1" i="1" dirty="0">
                <a:solidFill>
                  <a:srgbClr val="000000"/>
                </a:solidFill>
                <a:latin typeface="微软雅黑" panose="020B0503020204020204" charset="-122"/>
                <a:ea typeface="微软雅黑" panose="020B0503020204020204" charset="-122"/>
                <a:cs typeface="Consolas" panose="020B0609020204030204" pitchFamily="49" charset="0"/>
              </a:rPr>
              <a:t>R</a:t>
            </a:r>
            <a:r>
              <a:rPr kumimoji="1" lang="en-US" altLang="zh-CN" sz="1600" b="1"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sz="1600" b="1" i="1" dirty="0" err="1">
                <a:solidFill>
                  <a:srgbClr val="000000"/>
                </a:solidFill>
                <a:latin typeface="微软雅黑" panose="020B0503020204020204" charset="-122"/>
                <a:ea typeface="微软雅黑" panose="020B0503020204020204" charset="-122"/>
                <a:cs typeface="Consolas" panose="020B0609020204030204" pitchFamily="49" charset="0"/>
              </a:rPr>
              <a:t>i</a:t>
            </a:r>
            <a:r>
              <a:rPr kumimoji="1" lang="en-US" altLang="zh-CN" sz="1600" b="1" dirty="0">
                <a:solidFill>
                  <a:srgbClr val="000000"/>
                </a:solidFill>
                <a:latin typeface="微软雅黑" panose="020B0503020204020204" charset="-122"/>
                <a:ea typeface="微软雅黑" panose="020B0503020204020204" charset="-122"/>
                <a:cs typeface="Consolas" panose="020B0609020204030204" pitchFamily="49" charset="0"/>
              </a:rPr>
              <a:t>]</a:t>
            </a:r>
          </a:p>
        </p:txBody>
      </p:sp>
      <p:grpSp>
        <p:nvGrpSpPr>
          <p:cNvPr id="27" name="组合 26"/>
          <p:cNvGrpSpPr/>
          <p:nvPr/>
        </p:nvGrpSpPr>
        <p:grpSpPr>
          <a:xfrm>
            <a:off x="4349750" y="3910967"/>
            <a:ext cx="1064895" cy="762000"/>
            <a:chOff x="4648200" y="2952752"/>
            <a:chExt cx="1064895" cy="762000"/>
          </a:xfrm>
        </p:grpSpPr>
        <p:sp>
          <p:nvSpPr>
            <p:cNvPr id="28" name="Line 5"/>
            <p:cNvSpPr>
              <a:spLocks noChangeShapeType="1"/>
            </p:cNvSpPr>
            <p:nvPr>
              <p:custDataLst>
                <p:tags r:id="rId16"/>
              </p:custDataLst>
            </p:nvPr>
          </p:nvSpPr>
          <p:spPr bwMode="auto">
            <a:xfrm>
              <a:off x="4648200" y="2952752"/>
              <a:ext cx="0" cy="762000"/>
            </a:xfrm>
            <a:prstGeom prst="line">
              <a:avLst/>
            </a:prstGeom>
            <a:ln w="19050">
              <a:solidFill>
                <a:schemeClr val="accent2"/>
              </a:solidFill>
              <a:headEnd type="arrow" w="med" len="med"/>
              <a:tailEnd type="none" w="med" len="med"/>
            </a:ln>
          </p:spPr>
          <p:style>
            <a:lnRef idx="2">
              <a:schemeClr val="accent2"/>
            </a:lnRef>
            <a:fillRef idx="0">
              <a:schemeClr val="accent2"/>
            </a:fillRef>
            <a:effectRef idx="1">
              <a:schemeClr val="accent2"/>
            </a:effectRef>
            <a:fontRef idx="minor">
              <a:schemeClr val="tx1"/>
            </a:fontRef>
          </p:style>
          <p:txBody>
            <a:bodyPr wrap="none" anchor="ctr"/>
            <a:lstStyle/>
            <a:p>
              <a:pPr algn="l"/>
              <a:endParaRPr lang="zh-CN" altLang="en-US" sz="18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9" name="Text Box 12"/>
            <p:cNvSpPr txBox="1">
              <a:spLocks noChangeArrowheads="1"/>
            </p:cNvSpPr>
            <p:nvPr>
              <p:custDataLst>
                <p:tags r:id="rId17"/>
              </p:custDataLst>
            </p:nvPr>
          </p:nvSpPr>
          <p:spPr bwMode="auto">
            <a:xfrm>
              <a:off x="4744720" y="3072765"/>
              <a:ext cx="968375" cy="368300"/>
            </a:xfrm>
            <a:prstGeom prst="rect">
              <a:avLst/>
            </a:prstGeom>
            <a:noFill/>
            <a:ln w="9525">
              <a:noFill/>
              <a:miter lim="800000"/>
            </a:ln>
            <a:effectLst/>
          </p:spPr>
          <p:txBody>
            <a:bodyPr>
              <a:spAutoFit/>
            </a:bodyPr>
            <a:lstStyle/>
            <a:p>
              <a:pPr algn="l">
                <a:spcBef>
                  <a:spcPct val="50000"/>
                </a:spcBef>
              </a:pPr>
              <a:r>
                <a:rPr kumimoji="1" lang="en-US" altLang="zh-CN" sz="1800" b="1" i="1" dirty="0">
                  <a:solidFill>
                    <a:schemeClr val="dk1"/>
                  </a:solidFill>
                  <a:latin typeface="微软雅黑" panose="020B0503020204020204" charset="-122"/>
                  <a:ea typeface="微软雅黑" panose="020B0503020204020204" charset="-122"/>
                  <a:cs typeface="Consolas" panose="020B0609020204030204" pitchFamily="49" charset="0"/>
                </a:rPr>
                <a:t>j</a:t>
              </a:r>
              <a:r>
                <a:rPr kumimoji="1" lang="en-US" altLang="zh-CN" sz="1800" b="1" dirty="0">
                  <a:solidFill>
                    <a:schemeClr val="dk1"/>
                  </a:solidFill>
                  <a:latin typeface="微软雅黑" panose="020B0503020204020204" charset="-122"/>
                  <a:ea typeface="微软雅黑" panose="020B0503020204020204" charset="-122"/>
                  <a:cs typeface="Consolas" panose="020B0609020204030204" pitchFamily="49" charset="0"/>
                </a:rPr>
                <a:t>=</a:t>
              </a:r>
              <a:r>
                <a:rPr kumimoji="1" lang="en-US" altLang="zh-CN" sz="1800" b="1" i="1" dirty="0" err="1">
                  <a:solidFill>
                    <a:schemeClr val="dk1"/>
                  </a:solidFill>
                  <a:latin typeface="微软雅黑" panose="020B0503020204020204" charset="-122"/>
                  <a:ea typeface="微软雅黑" panose="020B0503020204020204" charset="-122"/>
                  <a:cs typeface="Consolas" panose="020B0609020204030204" pitchFamily="49" charset="0"/>
                </a:rPr>
                <a:t>i</a:t>
              </a:r>
              <a:r>
                <a:rPr kumimoji="1" lang="en-US" altLang="zh-CN" sz="1800" b="1" dirty="0">
                  <a:solidFill>
                    <a:schemeClr val="dk1"/>
                  </a:solidFill>
                  <a:latin typeface="微软雅黑" panose="020B0503020204020204" charset="-122"/>
                  <a:ea typeface="微软雅黑" panose="020B0503020204020204" charset="-122"/>
                  <a:cs typeface="Consolas" panose="020B0609020204030204" pitchFamily="49" charset="0"/>
                </a:rPr>
                <a:t>-1</a:t>
              </a:r>
            </a:p>
          </p:txBody>
        </p:sp>
      </p:grpSp>
      <p:sp>
        <p:nvSpPr>
          <p:cNvPr id="30" name="AutoShape 13"/>
          <p:cNvSpPr>
            <a:spLocks noChangeArrowheads="1"/>
          </p:cNvSpPr>
          <p:nvPr>
            <p:custDataLst>
              <p:tags r:id="rId6"/>
            </p:custDataLst>
          </p:nvPr>
        </p:nvSpPr>
        <p:spPr bwMode="auto">
          <a:xfrm>
            <a:off x="3773484" y="4244339"/>
            <a:ext cx="1000132" cy="385762"/>
          </a:xfrm>
          <a:prstGeom prst="wedgeRoundRectCallout">
            <a:avLst>
              <a:gd name="adj1" fmla="val -80653"/>
              <a:gd name="adj2" fmla="val -129861"/>
              <a:gd name="adj3" fmla="val 16667"/>
            </a:avLst>
          </a:prstGeom>
          <a:solidFill>
            <a:srgbClr val="FFFF99">
              <a:alpha val="50000"/>
            </a:srgbClr>
          </a:solidFill>
          <a:ln w="12700">
            <a:solidFill>
              <a:srgbClr val="800000"/>
            </a:solidFill>
            <a:miter lim="800000"/>
          </a:ln>
          <a:effectLst/>
        </p:spPr>
        <p:txBody>
          <a:bodyPr wrap="none" anchor="ctr"/>
          <a:lstStyle/>
          <a:p>
            <a:pPr>
              <a:lnSpc>
                <a:spcPct val="100000"/>
              </a:lnSpc>
            </a:pPr>
            <a:r>
              <a:rPr kumimoji="1" lang="zh-CN" altLang="en-US" sz="1600" b="1" dirty="0">
                <a:solidFill>
                  <a:schemeClr val="dk1"/>
                </a:solidFill>
                <a:latin typeface="微软雅黑" panose="020B0503020204020204" charset="-122"/>
                <a:ea typeface="微软雅黑" panose="020B0503020204020204" charset="-122"/>
                <a:cs typeface="Consolas" panose="020B0609020204030204" pitchFamily="49" charset="0"/>
              </a:rPr>
              <a:t>插入位置</a:t>
            </a:r>
          </a:p>
        </p:txBody>
      </p:sp>
      <p:sp>
        <p:nvSpPr>
          <p:cNvPr id="31" name="Text Box 14"/>
          <p:cNvSpPr txBox="1">
            <a:spLocks noChangeArrowheads="1"/>
          </p:cNvSpPr>
          <p:nvPr>
            <p:custDataLst>
              <p:tags r:id="rId7"/>
            </p:custDataLst>
          </p:nvPr>
        </p:nvSpPr>
        <p:spPr bwMode="auto">
          <a:xfrm>
            <a:off x="363855" y="1874838"/>
            <a:ext cx="6769100" cy="398780"/>
          </a:xfrm>
          <a:prstGeom prst="rect">
            <a:avLst/>
          </a:prstGeom>
          <a:noFill/>
          <a:ln w="9525">
            <a:noFill/>
            <a:miter lim="800000"/>
          </a:ln>
          <a:effectLst/>
        </p:spPr>
        <p:txBody>
          <a:bodyPr>
            <a:spAutoFit/>
          </a:bodyPr>
          <a:lstStyle/>
          <a:p>
            <a:pPr algn="l">
              <a:spcBef>
                <a:spcPct val="50000"/>
              </a:spcBef>
            </a:pPr>
            <a:r>
              <a:rPr kumimoji="1" lang="zh-CN" altLang="en-US" sz="2000" b="1" dirty="0">
                <a:solidFill>
                  <a:schemeClr val="dk1"/>
                </a:solidFill>
                <a:latin typeface="微软雅黑" panose="020B0503020204020204" charset="-122"/>
                <a:ea typeface="微软雅黑" panose="020B0503020204020204" charset="-122"/>
                <a:cs typeface="微软雅黑" panose="020B0503020204020204" charset="-122"/>
              </a:rPr>
              <a:t>一趟直接插入排序：在有序区中插入</a:t>
            </a:r>
            <a:r>
              <a:rPr kumimoji="1" lang="en-US" altLang="zh-CN" sz="2000" b="1" i="1" dirty="0">
                <a:solidFill>
                  <a:schemeClr val="dk1"/>
                </a:solidFill>
                <a:latin typeface="微软雅黑" panose="020B0503020204020204" charset="-122"/>
                <a:ea typeface="微软雅黑" panose="020B0503020204020204" charset="-122"/>
                <a:cs typeface="微软雅黑" panose="020B0503020204020204" charset="-122"/>
              </a:rPr>
              <a:t>R</a:t>
            </a:r>
            <a:r>
              <a:rPr kumimoji="1" lang="en-US" altLang="zh-CN" sz="2000" b="1" dirty="0">
                <a:solidFill>
                  <a:schemeClr val="dk1"/>
                </a:solidFill>
                <a:latin typeface="微软雅黑" panose="020B0503020204020204" charset="-122"/>
                <a:ea typeface="微软雅黑" panose="020B0503020204020204" charset="-122"/>
                <a:cs typeface="微软雅黑" panose="020B0503020204020204" charset="-122"/>
              </a:rPr>
              <a:t>[</a:t>
            </a:r>
            <a:r>
              <a:rPr kumimoji="1" lang="en-US" altLang="zh-CN" sz="2000" b="1" i="1" dirty="0" err="1">
                <a:solidFill>
                  <a:schemeClr val="dk1"/>
                </a:solidFill>
                <a:latin typeface="微软雅黑" panose="020B0503020204020204" charset="-122"/>
                <a:ea typeface="微软雅黑" panose="020B0503020204020204" charset="-122"/>
                <a:cs typeface="微软雅黑" panose="020B0503020204020204" charset="-122"/>
              </a:rPr>
              <a:t>i</a:t>
            </a:r>
            <a:r>
              <a:rPr kumimoji="1" lang="en-US" altLang="zh-CN" sz="2000" b="1" dirty="0">
                <a:solidFill>
                  <a:schemeClr val="dk1"/>
                </a:solidFill>
                <a:latin typeface="微软雅黑" panose="020B0503020204020204" charset="-122"/>
                <a:ea typeface="微软雅黑" panose="020B0503020204020204" charset="-122"/>
                <a:cs typeface="微软雅黑" panose="020B0503020204020204" charset="-122"/>
              </a:rPr>
              <a:t>]</a:t>
            </a:r>
            <a:r>
              <a:rPr kumimoji="1" lang="zh-CN" altLang="en-US" sz="2000" b="1" dirty="0">
                <a:solidFill>
                  <a:schemeClr val="dk1"/>
                </a:solidFill>
                <a:latin typeface="微软雅黑" panose="020B0503020204020204" charset="-122"/>
                <a:ea typeface="微软雅黑" panose="020B0503020204020204" charset="-122"/>
                <a:cs typeface="微软雅黑" panose="020B0503020204020204" charset="-122"/>
              </a:rPr>
              <a:t>的过程。</a:t>
            </a:r>
          </a:p>
        </p:txBody>
      </p:sp>
      <p:sp>
        <p:nvSpPr>
          <p:cNvPr id="32" name="Text Box 17"/>
          <p:cNvSpPr txBox="1">
            <a:spLocks noChangeArrowheads="1"/>
          </p:cNvSpPr>
          <p:nvPr>
            <p:custDataLst>
              <p:tags r:id="rId8"/>
            </p:custDataLst>
          </p:nvPr>
        </p:nvSpPr>
        <p:spPr bwMode="auto">
          <a:xfrm>
            <a:off x="1916097" y="2740583"/>
            <a:ext cx="2143139" cy="337185"/>
          </a:xfrm>
          <a:prstGeom prst="rect">
            <a:avLst/>
          </a:prstGeom>
          <a:noFill/>
          <a:ln w="9525">
            <a:noFill/>
            <a:miter lim="800000"/>
          </a:ln>
          <a:effectLst/>
        </p:spPr>
        <p:txBody>
          <a:bodyPr wrap="square">
            <a:spAutoFit/>
          </a:bodyPr>
          <a:lstStyle/>
          <a:p>
            <a:pPr algn="l">
              <a:spcBef>
                <a:spcPct val="50000"/>
              </a:spcBef>
            </a:pPr>
            <a:r>
              <a:rPr lang="zh-CN" altLang="en-US" sz="1600" b="1">
                <a:solidFill>
                  <a:schemeClr val="dk1"/>
                </a:solidFill>
                <a:latin typeface="微软雅黑" panose="020B0503020204020204" charset="-122"/>
                <a:ea typeface="微软雅黑" panose="020B0503020204020204" charset="-122"/>
                <a:cs typeface="微软雅黑" panose="020B0503020204020204" charset="-122"/>
              </a:rPr>
              <a:t>有序区</a:t>
            </a:r>
            <a:r>
              <a:rPr lang="en-US" altLang="zh-CN" sz="16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1600" b="1">
                <a:solidFill>
                  <a:schemeClr val="dk1"/>
                </a:solidFill>
                <a:latin typeface="微软雅黑" panose="020B0503020204020204" charset="-122"/>
                <a:ea typeface="微软雅黑" panose="020B0503020204020204" charset="-122"/>
                <a:cs typeface="微软雅黑" panose="020B0503020204020204" charset="-122"/>
              </a:rPr>
              <a:t>[0..</a:t>
            </a:r>
            <a:r>
              <a:rPr lang="en-US" altLang="zh-CN" sz="1600" b="1" i="1">
                <a:solidFill>
                  <a:schemeClr val="dk1"/>
                </a:solidFill>
                <a:latin typeface="微软雅黑" panose="020B0503020204020204" charset="-122"/>
                <a:ea typeface="微软雅黑" panose="020B0503020204020204" charset="-122"/>
                <a:cs typeface="微软雅黑" panose="020B0503020204020204" charset="-122"/>
              </a:rPr>
              <a:t>i</a:t>
            </a:r>
            <a:r>
              <a:rPr lang="en-US" altLang="zh-CN" sz="1600" b="1">
                <a:solidFill>
                  <a:schemeClr val="dk1"/>
                </a:solidFill>
                <a:latin typeface="微软雅黑" panose="020B0503020204020204" charset="-122"/>
                <a:ea typeface="微软雅黑" panose="020B0503020204020204" charset="-122"/>
                <a:cs typeface="微软雅黑" panose="020B0503020204020204" charset="-122"/>
              </a:rPr>
              <a:t>-1]</a:t>
            </a:r>
          </a:p>
        </p:txBody>
      </p:sp>
      <p:sp>
        <p:nvSpPr>
          <p:cNvPr id="33" name="AutoShape 19"/>
          <p:cNvSpPr/>
          <p:nvPr>
            <p:custDataLst>
              <p:tags r:id="rId9"/>
            </p:custDataLst>
          </p:nvPr>
        </p:nvSpPr>
        <p:spPr bwMode="auto">
          <a:xfrm rot="5400000">
            <a:off x="2762250" y="1723390"/>
            <a:ext cx="287338" cy="3024188"/>
          </a:xfrm>
          <a:prstGeom prst="leftBrace">
            <a:avLst>
              <a:gd name="adj1" fmla="val 87707"/>
              <a:gd name="adj2" fmla="val 50000"/>
            </a:avLst>
          </a:prstGeom>
          <a:noFill/>
          <a:ln w="28575">
            <a:solidFill>
              <a:srgbClr val="993366"/>
            </a:solidFill>
            <a:miter lim="800000"/>
          </a:ln>
          <a:effectLst/>
        </p:spPr>
        <p:txBody>
          <a:bodyPr wrap="none" anchor="ctr"/>
          <a:lstStyle/>
          <a:p>
            <a:pPr algn="l"/>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4" name="Text Box 20"/>
          <p:cNvSpPr txBox="1">
            <a:spLocks noChangeArrowheads="1"/>
          </p:cNvSpPr>
          <p:nvPr>
            <p:custDataLst>
              <p:tags r:id="rId10"/>
            </p:custDataLst>
          </p:nvPr>
        </p:nvSpPr>
        <p:spPr bwMode="auto">
          <a:xfrm>
            <a:off x="2112963" y="4753600"/>
            <a:ext cx="1946273" cy="347345"/>
          </a:xfrm>
          <a:prstGeom prst="rect">
            <a:avLst/>
          </a:prstGeom>
          <a:noFill/>
          <a:ln w="9525">
            <a:noFill/>
            <a:miter lim="800000"/>
          </a:ln>
          <a:effectLst/>
        </p:spPr>
        <p:txBody>
          <a:bodyPr wrap="square">
            <a:spAutoFit/>
          </a:bodyPr>
          <a:lstStyle/>
          <a:p>
            <a:pPr algn="l">
              <a:lnSpc>
                <a:spcPts val="2000"/>
              </a:lnSpc>
              <a:spcBef>
                <a:spcPct val="50000"/>
              </a:spcBef>
            </a:pPr>
            <a:r>
              <a:rPr lang="en-US" altLang="zh-CN" sz="1800" b="1" i="1">
                <a:solidFill>
                  <a:schemeClr val="dk1"/>
                </a:solidFill>
                <a:latin typeface="微软雅黑" panose="020B0503020204020204" charset="-122"/>
                <a:ea typeface="微软雅黑" panose="020B0503020204020204" charset="-122"/>
                <a:cs typeface="Consolas" panose="020B0609020204030204" pitchFamily="49" charset="0"/>
              </a:rPr>
              <a:t>R</a:t>
            </a:r>
            <a:r>
              <a:rPr lang="en-US" altLang="zh-CN" sz="1800" b="1">
                <a:solidFill>
                  <a:schemeClr val="dk1"/>
                </a:solidFill>
                <a:latin typeface="微软雅黑" panose="020B0503020204020204" charset="-122"/>
                <a:ea typeface="微软雅黑" panose="020B0503020204020204" charset="-122"/>
                <a:cs typeface="Consolas" panose="020B0609020204030204" pitchFamily="49" charset="0"/>
              </a:rPr>
              <a:t>[</a:t>
            </a:r>
            <a:r>
              <a:rPr lang="en-US" altLang="zh-CN" sz="1800" b="1" i="1">
                <a:solidFill>
                  <a:schemeClr val="dk1"/>
                </a:solidFill>
                <a:latin typeface="微软雅黑" panose="020B0503020204020204" charset="-122"/>
                <a:ea typeface="微软雅黑" panose="020B0503020204020204" charset="-122"/>
                <a:cs typeface="Consolas" panose="020B0609020204030204" pitchFamily="49" charset="0"/>
              </a:rPr>
              <a:t>j</a:t>
            </a:r>
            <a:r>
              <a:rPr lang="en-US" altLang="zh-CN" sz="1800" b="1">
                <a:solidFill>
                  <a:schemeClr val="dk1"/>
                </a:solidFill>
                <a:latin typeface="微软雅黑" panose="020B0503020204020204" charset="-122"/>
                <a:ea typeface="微软雅黑" panose="020B0503020204020204" charset="-122"/>
                <a:cs typeface="Consolas" panose="020B0609020204030204" pitchFamily="49" charset="0"/>
              </a:rPr>
              <a:t>+1</a:t>
            </a:r>
            <a:r>
              <a:rPr lang="en-US" altLang="zh-CN" sz="1800" b="1" dirty="0">
                <a:solidFill>
                  <a:schemeClr val="dk1"/>
                </a:solidFill>
                <a:latin typeface="微软雅黑" panose="020B0503020204020204" charset="-122"/>
                <a:ea typeface="微软雅黑" panose="020B0503020204020204" charset="-122"/>
                <a:cs typeface="Consolas" panose="020B0609020204030204" pitchFamily="49" charset="0"/>
              </a:rPr>
              <a:t>]=</a:t>
            </a:r>
            <a:r>
              <a:rPr lang="en-US" altLang="zh-CN" sz="1800" b="1" dirty="0" err="1">
                <a:solidFill>
                  <a:schemeClr val="dk1"/>
                </a:solidFill>
                <a:latin typeface="微软雅黑" panose="020B0503020204020204" charset="-122"/>
                <a:ea typeface="微软雅黑" panose="020B0503020204020204" charset="-122"/>
                <a:cs typeface="Consolas" panose="020B0609020204030204" pitchFamily="49" charset="0"/>
              </a:rPr>
              <a:t>tmp</a:t>
            </a:r>
          </a:p>
        </p:txBody>
      </p:sp>
      <p:grpSp>
        <p:nvGrpSpPr>
          <p:cNvPr id="35" name="组合 34"/>
          <p:cNvGrpSpPr/>
          <p:nvPr/>
        </p:nvGrpSpPr>
        <p:grpSpPr>
          <a:xfrm>
            <a:off x="4654551" y="3904814"/>
            <a:ext cx="1619263" cy="521692"/>
            <a:chOff x="4953001" y="2946599"/>
            <a:chExt cx="1619263" cy="521692"/>
          </a:xfrm>
        </p:grpSpPr>
        <p:sp>
          <p:nvSpPr>
            <p:cNvPr id="36" name="Text Box 23"/>
            <p:cNvSpPr txBox="1">
              <a:spLocks noChangeArrowheads="1"/>
            </p:cNvSpPr>
            <p:nvPr>
              <p:custDataLst>
                <p:tags r:id="rId15"/>
              </p:custDataLst>
            </p:nvPr>
          </p:nvSpPr>
          <p:spPr bwMode="auto">
            <a:xfrm>
              <a:off x="5810250" y="3131106"/>
              <a:ext cx="762014" cy="337185"/>
            </a:xfrm>
            <a:prstGeom prst="rect">
              <a:avLst/>
            </a:prstGeom>
            <a:noFill/>
            <a:ln w="9525">
              <a:noFill/>
              <a:miter lim="800000"/>
            </a:ln>
            <a:effectLst/>
          </p:spPr>
          <p:txBody>
            <a:bodyPr wrap="square">
              <a:spAutoFit/>
            </a:bodyPr>
            <a:lstStyle/>
            <a:p>
              <a:pPr algn="l">
                <a:spcBef>
                  <a:spcPct val="50000"/>
                </a:spcBef>
              </a:pPr>
              <a:r>
                <a:rPr lang="en-US" altLang="zh-CN" sz="1600" b="1" dirty="0" err="1">
                  <a:solidFill>
                    <a:schemeClr val="dk1"/>
                  </a:solidFill>
                  <a:latin typeface="微软雅黑" panose="020B0503020204020204" charset="-122"/>
                  <a:ea typeface="微软雅黑" panose="020B0503020204020204" charset="-122"/>
                  <a:cs typeface="Consolas" panose="020B0609020204030204" pitchFamily="49" charset="0"/>
                </a:rPr>
                <a:t>tmp</a:t>
              </a:r>
            </a:p>
          </p:txBody>
        </p:sp>
        <p:cxnSp>
          <p:nvCxnSpPr>
            <p:cNvPr id="37" name="直接箭头连接符 36"/>
            <p:cNvCxnSpPr>
              <a:stCxn id="13" idx="2"/>
              <a:endCxn id="36" idx="1"/>
            </p:cNvCxnSpPr>
            <p:nvPr/>
          </p:nvCxnSpPr>
          <p:spPr>
            <a:xfrm>
              <a:off x="4953001" y="2946599"/>
              <a:ext cx="857250" cy="353695"/>
            </a:xfrm>
            <a:prstGeom prst="straightConnector1">
              <a:avLst/>
            </a:prstGeom>
            <a:ln w="38100">
              <a:solidFill>
                <a:srgbClr val="008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1630344" y="5244471"/>
            <a:ext cx="4000528" cy="827408"/>
            <a:chOff x="1959584" y="4572008"/>
            <a:chExt cx="3655655" cy="827408"/>
          </a:xfrm>
        </p:grpSpPr>
        <p:sp>
          <p:nvSpPr>
            <p:cNvPr id="39" name="TextBox 26"/>
            <p:cNvSpPr txBox="1"/>
            <p:nvPr>
              <p:custDataLst>
                <p:tags r:id="rId13"/>
              </p:custDataLst>
            </p:nvPr>
          </p:nvSpPr>
          <p:spPr>
            <a:xfrm>
              <a:off x="1959584" y="5000636"/>
              <a:ext cx="3655655" cy="398780"/>
            </a:xfrm>
            <a:prstGeom prst="rect">
              <a:avLst/>
            </a:prstGeom>
            <a:noFill/>
          </p:spPr>
          <p:txBody>
            <a:bodyPr wrap="square" rtlCol="0">
              <a:spAutoFit/>
            </a:bodyPr>
            <a:lstStyle/>
            <a:p>
              <a:pPr algn="l">
                <a:lnSpc>
                  <a:spcPct val="100000"/>
                </a:lnSpc>
              </a:pP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使</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[0..</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i</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有序 </a:t>
              </a:r>
              <a:r>
                <a:rPr lang="zh-CN" altLang="en-US" sz="2000" b="1">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a:rPr>
                <a:t> 扩大有序区 </a:t>
              </a:r>
            </a:p>
          </p:txBody>
        </p:sp>
        <p:sp>
          <p:nvSpPr>
            <p:cNvPr id="40" name="下箭头 39"/>
            <p:cNvSpPr/>
            <p:nvPr>
              <p:custDataLst>
                <p:tags r:id="rId14"/>
              </p:custDataLst>
            </p:nvPr>
          </p:nvSpPr>
          <p:spPr>
            <a:xfrm>
              <a:off x="3214678" y="4572008"/>
              <a:ext cx="214314" cy="357190"/>
            </a:xfrm>
            <a:prstGeom prst="down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l"/>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grpSp>
      <p:sp>
        <p:nvSpPr>
          <p:cNvPr id="41" name="TextBox 28"/>
          <p:cNvSpPr txBox="1"/>
          <p:nvPr>
            <p:custDataLst>
              <p:tags r:id="rId11"/>
            </p:custDataLst>
          </p:nvPr>
        </p:nvSpPr>
        <p:spPr>
          <a:xfrm>
            <a:off x="3440742" y="4620501"/>
            <a:ext cx="2428892" cy="337185"/>
          </a:xfrm>
          <a:prstGeom prst="rect">
            <a:avLst/>
          </a:prstGeom>
          <a:noFill/>
        </p:spPr>
        <p:txBody>
          <a:bodyPr wrap="square" rtlCol="0">
            <a:spAutoFit/>
          </a:bodyPr>
          <a:lstStyle/>
          <a:p>
            <a:pPr algn="l"/>
            <a:r>
              <a:rPr lang="en-US" altLang="zh-CN" sz="1600" b="1" i="1">
                <a:solidFill>
                  <a:schemeClr val="dk1"/>
                </a:solidFill>
                <a:latin typeface="微软雅黑" panose="020B0503020204020204" charset="-122"/>
                <a:ea typeface="微软雅黑" panose="020B0503020204020204" charset="-122"/>
                <a:cs typeface="微软雅黑" panose="020B0503020204020204" charset="-122"/>
              </a:rPr>
              <a:t>  R</a:t>
            </a:r>
            <a:r>
              <a:rPr lang="en-US" altLang="zh-CN" sz="16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600" b="1" i="1">
                <a:solidFill>
                  <a:schemeClr val="dk1"/>
                </a:solidFill>
                <a:latin typeface="微软雅黑" panose="020B0503020204020204" charset="-122"/>
                <a:ea typeface="微软雅黑" panose="020B0503020204020204" charset="-122"/>
                <a:cs typeface="微软雅黑" panose="020B0503020204020204" charset="-122"/>
              </a:rPr>
              <a:t>j</a:t>
            </a:r>
            <a:r>
              <a:rPr lang="en-US" altLang="zh-CN" sz="1600" b="1">
                <a:solidFill>
                  <a:schemeClr val="dk1"/>
                </a:solidFill>
                <a:latin typeface="微软雅黑" panose="020B0503020204020204" charset="-122"/>
                <a:ea typeface="微软雅黑" panose="020B0503020204020204" charset="-122"/>
                <a:cs typeface="微软雅黑" panose="020B0503020204020204" charset="-122"/>
              </a:rPr>
              <a:t>]</a:t>
            </a:r>
            <a:r>
              <a:rPr lang="zh-CN" altLang="en-US" sz="1600" b="1">
                <a:solidFill>
                  <a:schemeClr val="dk1"/>
                </a:solidFill>
                <a:latin typeface="微软雅黑" panose="020B0503020204020204" charset="-122"/>
                <a:ea typeface="微软雅黑" panose="020B0503020204020204" charset="-122"/>
                <a:cs typeface="微软雅黑" panose="020B0503020204020204" charset="-122"/>
              </a:rPr>
              <a:t>大时便后移</a:t>
            </a:r>
          </a:p>
        </p:txBody>
      </p:sp>
      <p:sp>
        <p:nvSpPr>
          <p:cNvPr id="42" name="Text Box 18"/>
          <p:cNvSpPr txBox="1">
            <a:spLocks noChangeArrowheads="1"/>
          </p:cNvSpPr>
          <p:nvPr>
            <p:custDataLst>
              <p:tags r:id="rId12"/>
            </p:custDataLst>
          </p:nvPr>
        </p:nvSpPr>
        <p:spPr bwMode="auto">
          <a:xfrm>
            <a:off x="4854571" y="2956196"/>
            <a:ext cx="2347937" cy="337185"/>
          </a:xfrm>
          <a:prstGeom prst="rect">
            <a:avLst/>
          </a:prstGeom>
          <a:noFill/>
          <a:ln w="9525">
            <a:noFill/>
            <a:miter lim="800000"/>
          </a:ln>
          <a:effectLst/>
        </p:spPr>
        <p:txBody>
          <a:bodyPr wrap="square">
            <a:spAutoFit/>
          </a:bodyPr>
          <a:lstStyle/>
          <a:p>
            <a:pPr algn="l">
              <a:spcBef>
                <a:spcPct val="50000"/>
              </a:spcBef>
            </a:pPr>
            <a:r>
              <a:rPr lang="zh-CN" altLang="en-US" sz="1600" b="1">
                <a:solidFill>
                  <a:schemeClr val="dk1"/>
                </a:solidFill>
                <a:latin typeface="微软雅黑" panose="020B0503020204020204" charset="-122"/>
                <a:ea typeface="微软雅黑" panose="020B0503020204020204" charset="-122"/>
                <a:cs typeface="微软雅黑" panose="020B0503020204020204" charset="-122"/>
              </a:rPr>
              <a:t>当</a:t>
            </a:r>
            <a:r>
              <a:rPr lang="en-US" altLang="zh-CN" sz="16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16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600" b="1" i="1">
                <a:solidFill>
                  <a:schemeClr val="dk1"/>
                </a:solidFill>
                <a:latin typeface="微软雅黑" panose="020B0503020204020204" charset="-122"/>
                <a:ea typeface="微软雅黑" panose="020B0503020204020204" charset="-122"/>
                <a:cs typeface="微软雅黑" panose="020B0503020204020204" charset="-122"/>
              </a:rPr>
              <a:t>i</a:t>
            </a:r>
            <a:r>
              <a:rPr lang="en-US" altLang="zh-CN" sz="1600" b="1">
                <a:solidFill>
                  <a:schemeClr val="dk1"/>
                </a:solidFill>
                <a:latin typeface="微软雅黑" panose="020B0503020204020204" charset="-122"/>
                <a:ea typeface="微软雅黑" panose="020B0503020204020204" charset="-122"/>
                <a:cs typeface="微软雅黑" panose="020B0503020204020204" charset="-122"/>
              </a:rPr>
              <a:t>]&lt;</a:t>
            </a:r>
            <a:r>
              <a:rPr lang="en-US" altLang="zh-CN" sz="16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16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600" b="1" i="1">
                <a:solidFill>
                  <a:schemeClr val="dk1"/>
                </a:solidFill>
                <a:latin typeface="微软雅黑" panose="020B0503020204020204" charset="-122"/>
                <a:ea typeface="微软雅黑" panose="020B0503020204020204" charset="-122"/>
                <a:cs typeface="微软雅黑" panose="020B0503020204020204" charset="-122"/>
              </a:rPr>
              <a:t>i</a:t>
            </a:r>
            <a:r>
              <a:rPr lang="en-US" altLang="zh-CN" sz="1600" b="1">
                <a:solidFill>
                  <a:schemeClr val="dk1"/>
                </a:solidFill>
                <a:latin typeface="微软雅黑" panose="020B0503020204020204" charset="-122"/>
                <a:ea typeface="微软雅黑" panose="020B0503020204020204" charset="-122"/>
                <a:cs typeface="微软雅黑" panose="020B0503020204020204" charset="-122"/>
              </a:rPr>
              <a:t>-1]</a:t>
            </a:r>
            <a:r>
              <a:rPr lang="zh-CN" altLang="en-US" sz="1600" b="1">
                <a:solidFill>
                  <a:schemeClr val="dk1"/>
                </a:solidFill>
                <a:latin typeface="微软雅黑" panose="020B0503020204020204" charset="-122"/>
                <a:ea typeface="微软雅黑" panose="020B0503020204020204" charset="-122"/>
                <a:cs typeface="微软雅黑" panose="020B0503020204020204" charset="-122"/>
              </a:rPr>
              <a:t>时</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2" presetClass="entr" presetSubtype="8"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down)">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0" presetClass="path" presetSubtype="0" accel="50000" decel="50000" fill="hold" nodeType="clickEffect">
                                  <p:stCondLst>
                                    <p:cond delay="0"/>
                                  </p:stCondLst>
                                  <p:childTnLst>
                                    <p:animMotion origin="layout" path="M -8.33333E-7 -2.22222E-6 L -0.07083 -2.22222E-6 " pathEditMode="relative" ptsTypes="AA">
                                      <p:cBhvr>
                                        <p:cTn id="29" dur="2000" fill="hold"/>
                                        <p:tgtEl>
                                          <p:spTgt spid="27"/>
                                        </p:tgtEl>
                                        <p:attrNameLst>
                                          <p:attrName>ppt_x</p:attrName>
                                          <p:attrName>ppt_y</p:attrName>
                                        </p:attrNameLst>
                                      </p:cBhvr>
                                    </p:animMotion>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xit" presetSubtype="4" fill="hold" nodeType="clickEffect">
                                  <p:stCondLst>
                                    <p:cond delay="0"/>
                                  </p:stCondLst>
                                  <p:childTnLst>
                                    <p:animEffect transition="out" filter="wipe(down)">
                                      <p:cBhvr>
                                        <p:cTn id="37" dur="500"/>
                                        <p:tgtEl>
                                          <p:spTgt spid="27"/>
                                        </p:tgtEl>
                                      </p:cBhvr>
                                    </p:animEffect>
                                    <p:set>
                                      <p:cBhvr>
                                        <p:cTn id="38" dur="1" fill="hold">
                                          <p:stCondLst>
                                            <p:cond delay="499"/>
                                          </p:stCondLst>
                                        </p:cTn>
                                        <p:tgtEl>
                                          <p:spTgt spid="27"/>
                                        </p:tgtEl>
                                        <p:attrNameLst>
                                          <p:attrName>style.visibility</p:attrName>
                                        </p:attrNameLst>
                                      </p:cBhvr>
                                      <p:to>
                                        <p:strVal val="hidden"/>
                                      </p:to>
                                    </p:set>
                                  </p:childTnLst>
                                </p:cTn>
                              </p:par>
                            </p:childTnLst>
                          </p:cTn>
                        </p:par>
                        <p:par>
                          <p:cTn id="39" fill="hold">
                            <p:stCondLst>
                              <p:cond delay="500"/>
                            </p:stCondLst>
                            <p:childTnLst>
                              <p:par>
                                <p:cTn id="40" presetID="22" presetClass="exit" presetSubtype="4" fill="hold" grpId="1" nodeType="afterEffect">
                                  <p:stCondLst>
                                    <p:cond delay="0"/>
                                  </p:stCondLst>
                                  <p:childTnLst>
                                    <p:animEffect transition="out" filter="wipe(down)">
                                      <p:cBhvr>
                                        <p:cTn id="41" dur="500"/>
                                        <p:tgtEl>
                                          <p:spTgt spid="41"/>
                                        </p:tgtEl>
                                      </p:cBhvr>
                                    </p:animEffect>
                                    <p:set>
                                      <p:cBhvr>
                                        <p:cTn id="42" dur="1" fill="hold">
                                          <p:stCondLst>
                                            <p:cond delay="499"/>
                                          </p:stCondLst>
                                        </p:cTn>
                                        <p:tgtEl>
                                          <p:spTgt spid="4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30" grpId="0" bldLvl="0" animBg="1"/>
      <p:bldP spid="31" grpId="0" bldLvl="0" animBg="1"/>
      <p:bldP spid="34" grpId="0" bldLvl="0" animBg="1"/>
      <p:bldP spid="41" grpId="0"/>
      <p:bldP spid="4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717790" y="1834515"/>
            <a:ext cx="4455160" cy="4447540"/>
          </a:xfrm>
          <a:prstGeom prst="rect">
            <a:avLst/>
          </a:prstGeom>
        </p:spPr>
      </p:pic>
      <p:sp>
        <p:nvSpPr>
          <p:cNvPr id="14" name="TextBox 4"/>
          <p:cNvSpPr txBox="1"/>
          <p:nvPr/>
        </p:nvSpPr>
        <p:spPr>
          <a:xfrm>
            <a:off x="313055" y="1217930"/>
            <a:ext cx="9719945" cy="860425"/>
          </a:xfrm>
          <a:prstGeom prst="rect">
            <a:avLst/>
          </a:prstGeom>
          <a:noFill/>
        </p:spPr>
        <p:txBody>
          <a:bodyPr wrap="square" rtlCol="0">
            <a:spAutoFit/>
          </a:bodyPr>
          <a:lstStyle/>
          <a:p>
            <a:pPr algn="l">
              <a:lnSpc>
                <a:spcPts val="3000"/>
              </a:lnSpc>
              <a:spcBef>
                <a:spcPts val="0"/>
              </a:spcBef>
            </a:pP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【例</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9.1</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 设待排序表有</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10</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个元素，其关键字序列为（</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9</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8</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7</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6</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5</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4</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3</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2</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0</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）。说明采用直接插入排序方法进行排序的过程。</a:t>
            </a:r>
          </a:p>
        </p:txBody>
      </p:sp>
      <p:sp>
        <p:nvSpPr>
          <p:cNvPr id="15" name="TextBox 9"/>
          <p:cNvSpPr txBox="1"/>
          <p:nvPr>
            <p:custDataLst>
              <p:tags r:id="rId1"/>
            </p:custDataLst>
          </p:nvPr>
        </p:nvSpPr>
        <p:spPr>
          <a:xfrm>
            <a:off x="617195" y="2332025"/>
            <a:ext cx="7500990" cy="406273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defTabSz="539750">
              <a:lnSpc>
                <a:spcPts val="3000"/>
              </a:lnSpc>
              <a:spcBef>
                <a:spcPts val="0"/>
              </a:spcBef>
            </a:pPr>
            <a:r>
              <a:rPr lang="zh-CN" altLang="zh-CN" sz="1800" b="1">
                <a:solidFill>
                  <a:srgbClr val="000000"/>
                </a:solidFill>
                <a:latin typeface="微软雅黑" panose="020B0503020204020204" charset="-122"/>
                <a:ea typeface="微软雅黑" panose="020B0503020204020204" charset="-122"/>
                <a:cs typeface="Consolas" panose="020B0609020204030204" pitchFamily="49" charset="0"/>
              </a:rPr>
              <a:t>初始</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[9]	8	7	6	5	4	3	2	1	0</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defTabSz="539750">
              <a:lnSpc>
                <a:spcPts val="3000"/>
              </a:lnSpc>
              <a:spcBef>
                <a:spcPts val="0"/>
              </a:spcBef>
            </a:pPr>
            <a:r>
              <a:rPr lang="en-US" altLang="zh-CN" sz="1800" b="1"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=1</a:t>
            </a:r>
            <a:r>
              <a:rPr lang="zh-CN" altLang="zh-CN" sz="1800" b="1">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[8	9]	7	6	5	4	3	2	1	0</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defTabSz="539750">
              <a:lnSpc>
                <a:spcPts val="3000"/>
              </a:lnSpc>
              <a:spcBef>
                <a:spcPts val="0"/>
              </a:spcBef>
            </a:pPr>
            <a:r>
              <a:rPr lang="en-US" altLang="zh-CN" sz="1800" b="1"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=2</a:t>
            </a:r>
            <a:r>
              <a:rPr lang="zh-CN" altLang="zh-CN" sz="1800" b="1">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[7	8	9]	6	5	4	3	2	1   	0</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defTabSz="539750">
              <a:lnSpc>
                <a:spcPts val="3000"/>
              </a:lnSpc>
              <a:spcBef>
                <a:spcPts val="0"/>
              </a:spcBef>
            </a:pPr>
            <a:r>
              <a:rPr lang="en-US" altLang="zh-CN" sz="1800" b="1"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=3</a:t>
            </a:r>
            <a:r>
              <a:rPr lang="zh-CN" altLang="zh-CN" sz="1800" b="1">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[6	7	8	9]	5	4	3	2	1	0</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defTabSz="539750">
              <a:lnSpc>
                <a:spcPts val="3000"/>
              </a:lnSpc>
              <a:spcBef>
                <a:spcPts val="0"/>
              </a:spcBef>
            </a:pPr>
            <a:r>
              <a:rPr lang="en-US" altLang="zh-CN" sz="1800" b="1"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=4</a:t>
            </a:r>
            <a:r>
              <a:rPr lang="zh-CN" altLang="en-US" sz="1800" b="1">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[5	6	7	8	9]	4	3	2 	1	0</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defTabSz="539750">
              <a:lnSpc>
                <a:spcPts val="3000"/>
              </a:lnSpc>
              <a:spcBef>
                <a:spcPts val="0"/>
              </a:spcBef>
            </a:pPr>
            <a:r>
              <a:rPr lang="en-US" altLang="zh-CN" sz="1800" b="1"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=5</a:t>
            </a:r>
            <a:r>
              <a:rPr lang="zh-CN" altLang="zh-CN" sz="1800" b="1">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[4	5	6	7	8 	9]	3	2	1	0</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defTabSz="539750">
              <a:lnSpc>
                <a:spcPts val="3000"/>
              </a:lnSpc>
              <a:spcBef>
                <a:spcPts val="0"/>
              </a:spcBef>
            </a:pPr>
            <a:r>
              <a:rPr lang="en-US" altLang="zh-CN" sz="1800" b="1"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=6</a:t>
            </a:r>
            <a:r>
              <a:rPr lang="zh-CN" altLang="zh-CN" sz="1800" b="1">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[3	4	5	6	7	8	9]	2	1	0</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defTabSz="539750">
              <a:lnSpc>
                <a:spcPts val="3000"/>
              </a:lnSpc>
              <a:spcBef>
                <a:spcPts val="0"/>
              </a:spcBef>
            </a:pPr>
            <a:r>
              <a:rPr lang="en-US" altLang="zh-CN" sz="1800" b="1"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=7</a:t>
            </a:r>
            <a:r>
              <a:rPr lang="zh-CN" altLang="zh-CN" sz="1800" b="1">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[2	3	4	5	6	7	8	9]	1	0</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defTabSz="539750">
              <a:lnSpc>
                <a:spcPts val="3000"/>
              </a:lnSpc>
              <a:spcBef>
                <a:spcPts val="0"/>
              </a:spcBef>
            </a:pPr>
            <a:r>
              <a:rPr lang="en-US" altLang="zh-CN" sz="1800" b="1"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=8</a:t>
            </a:r>
            <a:r>
              <a:rPr lang="zh-CN" altLang="zh-CN" sz="1800" b="1">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[1	2	3	4	5	6	7	8	9]	0</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defTabSz="539750">
              <a:lnSpc>
                <a:spcPts val="3000"/>
              </a:lnSpc>
              <a:spcBef>
                <a:spcPts val="0"/>
              </a:spcBef>
            </a:pPr>
            <a:r>
              <a:rPr lang="en-US" altLang="zh-CN" sz="1800" b="1"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=9</a:t>
            </a:r>
            <a:r>
              <a:rPr lang="zh-CN" altLang="zh-CN" sz="1800" b="1">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[0	1	2	3	4	5	6	7	</a:t>
            </a:r>
            <a:r>
              <a:rPr lang="en-US" altLang="zh-CN" sz="1800" b="1" u="sng">
                <a:solidFill>
                  <a:srgbClr val="000000"/>
                </a:solidFill>
                <a:latin typeface="微软雅黑" panose="020B0503020204020204" charset="-122"/>
                <a:ea typeface="微软雅黑" panose="020B0503020204020204" charset="-122"/>
                <a:cs typeface="Consolas" panose="020B0609020204030204" pitchFamily="49" charset="0"/>
              </a:rPr>
              <a:t>8</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9]</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34" name="内容占位符 3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flipH="1">
            <a:off x="335915" y="1816100"/>
            <a:ext cx="4177665" cy="4351655"/>
          </a:xfrm>
          <a:prstGeom prst="rect">
            <a:avLst/>
          </a:prstGeom>
        </p:spPr>
      </p:pic>
      <p:pic>
        <p:nvPicPr>
          <p:cNvPr id="1026" name="Picture 2" descr="https://timgsa.baidu.com/timg?image&amp;quality=80&amp;size=b9999_10000&amp;sec=1568796236795&amp;di=39e018b9f348b8e1eef63a74259abd25&amp;imgtype=0&amp;src=http%3A%2F%2Fpic2.zhimg.com%2Fv2-d2b204baf2b9d73c0d7169b3cd6fea8d_b.gif"/>
          <p:cNvPicPr>
            <a:picLocks noChangeAspect="1" noChangeArrowheads="1" noCrop="1"/>
          </p:cNvPicPr>
          <p:nvPr/>
        </p:nvPicPr>
        <p:blipFill>
          <a:blip r:embed="rId3" cstate="print"/>
          <a:srcRect/>
          <a:stretch>
            <a:fillRect/>
          </a:stretch>
        </p:blipFill>
        <p:spPr bwMode="auto">
          <a:xfrm>
            <a:off x="4513873" y="1739882"/>
            <a:ext cx="6000792" cy="4503409"/>
          </a:xfrm>
          <a:prstGeom prst="rect">
            <a:avLst/>
          </a:prstGeom>
          <a:noFill/>
        </p:spPr>
      </p:pic>
      <p:sp>
        <p:nvSpPr>
          <p:cNvPr id="6" name="TextBox 5"/>
          <p:cNvSpPr txBox="1"/>
          <p:nvPr/>
        </p:nvSpPr>
        <p:spPr>
          <a:xfrm>
            <a:off x="1026451" y="1227434"/>
            <a:ext cx="3929090" cy="52197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ct val="100000"/>
              </a:lnSpc>
              <a:spcBef>
                <a:spcPts val="0"/>
              </a:spcBef>
            </a:pPr>
            <a:r>
              <a:rPr lang="zh-CN" altLang="en-US" sz="2800" b="1" spc="50" dirty="0">
                <a:ln w="11430"/>
                <a:solidFill>
                  <a:srgbClr val="000000"/>
                </a:solidFill>
                <a:effectLst>
                  <a:outerShdw blurRad="76200" dist="50800" dir="5400000" algn="tl" rotWithShape="0">
                    <a:srgbClr val="000000">
                      <a:alpha val="65000"/>
                    </a:srgbClr>
                  </a:outerShdw>
                </a:effectLst>
                <a:latin typeface="微软雅黑" panose="020B0503020204020204" charset="-122"/>
                <a:ea typeface="微软雅黑" panose="020B0503020204020204" charset="-122"/>
                <a:cs typeface="Consolas" panose="020B0609020204030204" pitchFamily="49" charset="0"/>
              </a:rPr>
              <a:t>直接插入排序动画</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left)">
                                      <p:cBhvr>
                                        <p:cTn id="16" dur="500"/>
                                        <p:tgtEl>
                                          <p:spTgt spid="34"/>
                                        </p:tgtEl>
                                      </p:cBhvr>
                                    </p:animEffect>
                                  </p:childTnLst>
                                </p:cTn>
                              </p:par>
                              <p:par>
                                <p:cTn id="17" presetID="22" presetClass="entr" presetSubtype="8"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wipe(left)">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761365" y="962660"/>
            <a:ext cx="3819525"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9.2.1 直接插入排序</a:t>
            </a:r>
          </a:p>
        </p:txBody>
      </p:sp>
      <p:pic>
        <p:nvPicPr>
          <p:cNvPr id="2" name="内容占位符 1"/>
          <p:cNvPicPr>
            <a:picLocks noGrp="1" noChangeAspect="1"/>
          </p:cNvPicPr>
          <p:nvPr>
            <p:ph idx="1"/>
            <p:custDataLst>
              <p:tags r:id="rId1"/>
            </p:custDataLst>
          </p:nvPr>
        </p:nvPicPr>
        <p:blipFill rotWithShape="1">
          <a:blip r:embed="rId7" cstate="print">
            <a:extLst>
              <a:ext uri="{28A0092B-C50C-407E-A947-70E740481C1C}">
                <a14:useLocalDpi xmlns:a14="http://schemas.microsoft.com/office/drawing/2010/main" val="0"/>
              </a:ext>
            </a:extLst>
          </a:blip>
          <a:srcRect l="8509" t="7187" r="9793" b="8804"/>
          <a:stretch>
            <a:fillRect/>
          </a:stretch>
        </p:blipFill>
        <p:spPr>
          <a:xfrm flipH="1">
            <a:off x="7994015" y="2442845"/>
            <a:ext cx="4140835" cy="4083050"/>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grpSp>
        <p:nvGrpSpPr>
          <p:cNvPr id="60" name="组合 59"/>
          <p:cNvGrpSpPr/>
          <p:nvPr/>
        </p:nvGrpSpPr>
        <p:grpSpPr>
          <a:xfrm>
            <a:off x="972820" y="1504315"/>
            <a:ext cx="3110230" cy="644525"/>
            <a:chOff x="709625" y="642918"/>
            <a:chExt cx="2219301" cy="644525"/>
          </a:xfrm>
        </p:grpSpPr>
        <p:sp>
          <p:nvSpPr>
            <p:cNvPr id="61" name="AutoShape 5"/>
            <p:cNvSpPr>
              <a:spLocks noChangeArrowheads="1"/>
            </p:cNvSpPr>
            <p:nvPr>
              <p:custDataLst>
                <p:tags r:id="rId4"/>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5"/>
              </p:custDataLst>
            </p:nvPr>
          </p:nvSpPr>
          <p:spPr bwMode="gray">
            <a:xfrm>
              <a:off x="1078965" y="744517"/>
              <a:ext cx="1549961" cy="419100"/>
            </a:xfrm>
            <a:prstGeom prst="rect">
              <a:avLst/>
            </a:prstGeom>
            <a:solidFill>
              <a:schemeClr val="accent2">
                <a:alpha val="50000"/>
              </a:schemeClr>
            </a:solidFill>
            <a:ln w="12700" algn="ctr">
              <a:noFill/>
              <a:miter lim="800000"/>
            </a:ln>
            <a:effectLst/>
          </p:spPr>
          <p:txBody>
            <a:bodyPr wrap="none" anchor="ctr"/>
            <a:lstStyle/>
            <a:p>
              <a:pPr marL="457200" indent="-457200" algn="l">
                <a:lnSpc>
                  <a:spcPct val="100000"/>
                </a:lnSpc>
                <a:spcBef>
                  <a:spcPts val="0"/>
                </a:spcBef>
              </a:pPr>
              <a:r>
                <a:rPr lang="zh-CN" altLang="en-US" sz="2800" b="1">
                  <a:solidFill>
                    <a:srgbClr val="FFFFFF"/>
                  </a:solidFill>
                  <a:latin typeface="微软雅黑" panose="020B0503020204020204" charset="-122"/>
                  <a:ea typeface="微软雅黑" panose="020B0503020204020204" charset="-122"/>
                  <a:sym typeface="+mn-ea"/>
                </a:rPr>
                <a:t>2. 排序算法</a:t>
              </a:r>
            </a:p>
          </p:txBody>
        </p:sp>
      </p:grpSp>
      <p:sp>
        <p:nvSpPr>
          <p:cNvPr id="6" name="TextBox 2"/>
          <p:cNvSpPr txBox="1"/>
          <p:nvPr>
            <p:custDataLst>
              <p:tags r:id="rId2"/>
            </p:custDataLst>
          </p:nvPr>
        </p:nvSpPr>
        <p:spPr>
          <a:xfrm>
            <a:off x="280323" y="2168511"/>
            <a:ext cx="8643998" cy="3813175"/>
          </a:xfrm>
          <a:prstGeom prst="rect">
            <a:avLst/>
          </a:prstGeom>
          <a:solidFill>
            <a:schemeClr val="accent3"/>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def InsertSort(R):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对</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R[0..n-1]</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按递增有序进行直接插入排序</a:t>
            </a: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for i in range(1,len(R)):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从元素</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R[1]</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开始</a:t>
            </a: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if R[i]&lt;R[i-1]: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反序时</a:t>
            </a: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tmp=R[i]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取出无序区的第一个元素</a:t>
            </a: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j=i-1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有序区</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R[0..i-1]</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中向</a:t>
            </a:r>
            <a:r>
              <a:rPr lang="zh-CN" altLang="en-US" sz="1800" b="1">
                <a:solidFill>
                  <a:srgbClr val="000000"/>
                </a:solidFill>
                <a:latin typeface="微软雅黑" panose="020B0503020204020204" charset="-122"/>
                <a:ea typeface="微软雅黑" panose="020B0503020204020204" charset="-122"/>
                <a:cs typeface="微软雅黑" panose="020B0503020204020204" charset="-122"/>
              </a:rPr>
              <a:t>前</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找</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R[i]</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的插入位置</a:t>
            </a: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while True:</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R[j+1]=R[j]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将大于</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tmp</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的元素后移</a:t>
            </a: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j-=1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继续向前比较</a:t>
            </a: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if j&lt;0 or R[j]&lt;=tmp:</a:t>
            </a: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break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若</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j&lt;0</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或者</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R[j]&lt;=tmp,</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退出循环</a:t>
            </a: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R[j+1]=tmp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在</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j+1</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处插入</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R[i]</a:t>
            </a:r>
          </a:p>
        </p:txBody>
      </p:sp>
      <p:grpSp>
        <p:nvGrpSpPr>
          <p:cNvPr id="9" name="组合 8"/>
          <p:cNvGrpSpPr/>
          <p:nvPr/>
        </p:nvGrpSpPr>
        <p:grpSpPr>
          <a:xfrm>
            <a:off x="1351893" y="5169701"/>
            <a:ext cx="5000660" cy="1510514"/>
            <a:chOff x="1428728" y="4429926"/>
            <a:chExt cx="5000660" cy="1510514"/>
          </a:xfrm>
        </p:grpSpPr>
        <p:sp>
          <p:nvSpPr>
            <p:cNvPr id="7" name="TextBox 4"/>
            <p:cNvSpPr txBox="1"/>
            <p:nvPr>
              <p:custDataLst>
                <p:tags r:id="rId3"/>
              </p:custDataLst>
            </p:nvPr>
          </p:nvSpPr>
          <p:spPr>
            <a:xfrm>
              <a:off x="1428728" y="5572140"/>
              <a:ext cx="5000660" cy="368300"/>
            </a:xfrm>
            <a:prstGeom prst="rect">
              <a:avLst/>
            </a:prstGeom>
            <a:noFill/>
          </p:spPr>
          <p:txBody>
            <a:bodyPr wrap="square" rtlCol="0">
              <a:spAutoFit/>
            </a:bodyPr>
            <a:lstStyle/>
            <a:p>
              <a:pPr algn="l">
                <a:lnSpc>
                  <a:spcPct val="100000"/>
                </a:lnSpc>
                <a:spcBef>
                  <a:spcPts val="0"/>
                </a:spcBef>
              </a:pPr>
              <a:r>
                <a:rPr lang="zh-CN" altLang="en-US" sz="1800" b="1">
                  <a:solidFill>
                    <a:schemeClr val="dk1"/>
                  </a:solidFill>
                  <a:latin typeface="微软雅黑" panose="020B0503020204020204" charset="-122"/>
                  <a:ea typeface="微软雅黑" panose="020B0503020204020204" charset="-122"/>
                  <a:cs typeface="微软雅黑" panose="020B0503020204020204" charset="-122"/>
                </a:rPr>
                <a:t>向前找到第一个</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≤tmp</a:t>
              </a:r>
              <a:r>
                <a:rPr lang="zh-CN" altLang="en-US" sz="1800" b="1">
                  <a:solidFill>
                    <a:schemeClr val="dk1"/>
                  </a:solidFill>
                  <a:latin typeface="微软雅黑" panose="020B0503020204020204" charset="-122"/>
                  <a:ea typeface="微软雅黑" panose="020B0503020204020204" charset="-122"/>
                  <a:cs typeface="微软雅黑" panose="020B0503020204020204" charset="-122"/>
                </a:rPr>
                <a:t>的</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R[j]</a:t>
              </a:r>
              <a:r>
                <a:rPr lang="zh-CN" altLang="en-US" sz="1800" b="1">
                  <a:solidFill>
                    <a:schemeClr val="dk1"/>
                  </a:solidFill>
                  <a:latin typeface="微软雅黑" panose="020B0503020204020204" charset="-122"/>
                  <a:ea typeface="微软雅黑" panose="020B0503020204020204" charset="-122"/>
                  <a:cs typeface="微软雅黑" panose="020B0503020204020204" charset="-122"/>
                </a:rPr>
                <a:t>，在其后插入</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tmp</a:t>
              </a:r>
            </a:p>
          </p:txBody>
        </p:sp>
        <p:cxnSp>
          <p:nvCxnSpPr>
            <p:cNvPr id="8" name="直接箭头连接符 7"/>
            <p:cNvCxnSpPr/>
            <p:nvPr/>
          </p:nvCxnSpPr>
          <p:spPr>
            <a:xfrm rot="5400000" flipH="1" flipV="1">
              <a:off x="2714612" y="5000636"/>
              <a:ext cx="1143008" cy="1588"/>
            </a:xfrm>
            <a:prstGeom prst="straightConnector1">
              <a:avLst/>
            </a:prstGeom>
            <a:ln w="19050">
              <a:solidFill>
                <a:srgbClr val="FF00FF"/>
              </a:solidFill>
              <a:tailEnd type="arrow"/>
            </a:ln>
          </p:spPr>
          <p:style>
            <a:lnRef idx="2">
              <a:schemeClr val="dk1"/>
            </a:lnRef>
            <a:fillRef idx="0">
              <a:schemeClr val="dk1"/>
            </a:fillRef>
            <a:effectRef idx="1">
              <a:schemeClr val="dk1"/>
            </a:effectRef>
            <a:fontRef idx="minor">
              <a:schemeClr val="tx1"/>
            </a:fontRef>
          </p:style>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6"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文本框 2"/>
          <p:cNvSpPr txBox="1">
            <a:spLocks noChangeArrowheads="1"/>
          </p:cNvSpPr>
          <p:nvPr/>
        </p:nvSpPr>
        <p:spPr bwMode="auto">
          <a:xfrm>
            <a:off x="1002361" y="96658"/>
            <a:ext cx="6559549"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Font typeface="Wingdings" pitchFamily="2" charset="2"/>
              <a:buChar char="•"/>
              <a:defRPr sz="2400" b="1">
                <a:solidFill>
                  <a:schemeClr val="tx1"/>
                </a:solidFill>
                <a:latin typeface="Times New Roman" pitchFamily="18" charset="0"/>
                <a:ea typeface="宋体" pitchFamily="2" charset="-122"/>
              </a:defRPr>
            </a:lvl1pPr>
            <a:lvl2pPr marL="742950" indent="-285750">
              <a:lnSpc>
                <a:spcPct val="120000"/>
              </a:lnSpc>
              <a:spcBef>
                <a:spcPct val="20000"/>
              </a:spcBef>
              <a:buChar char="–"/>
              <a:defRPr sz="2400" b="1">
                <a:solidFill>
                  <a:schemeClr val="tx1"/>
                </a:solidFill>
                <a:latin typeface="Times New Roman" pitchFamily="18" charset="0"/>
                <a:ea typeface="宋体" pitchFamily="2" charset="-122"/>
              </a:defRPr>
            </a:lvl2pPr>
            <a:lvl3pPr marL="1143000" indent="-228600">
              <a:lnSpc>
                <a:spcPct val="120000"/>
              </a:lnSpc>
              <a:spcBef>
                <a:spcPct val="20000"/>
              </a:spcBef>
              <a:buChar char="•"/>
              <a:defRPr sz="2000" b="1">
                <a:solidFill>
                  <a:schemeClr val="tx1"/>
                </a:solidFill>
                <a:latin typeface="Times New Roman" pitchFamily="18" charset="0"/>
                <a:ea typeface="宋体" pitchFamily="2" charset="-122"/>
              </a:defRPr>
            </a:lvl3pPr>
            <a:lvl4pPr marL="1600200" indent="-228600">
              <a:lnSpc>
                <a:spcPct val="120000"/>
              </a:lnSpc>
              <a:spcBef>
                <a:spcPct val="20000"/>
              </a:spcBef>
              <a:buChar char="–"/>
              <a:defRPr sz="2000" b="1">
                <a:solidFill>
                  <a:schemeClr val="tx1"/>
                </a:solidFill>
                <a:latin typeface="Times New Roman" pitchFamily="18" charset="0"/>
                <a:ea typeface="宋体" pitchFamily="2" charset="-122"/>
              </a:defRPr>
            </a:lvl4pPr>
            <a:lvl5pPr marL="2057400" indent="-228600">
              <a:lnSpc>
                <a:spcPct val="120000"/>
              </a:lnSpc>
              <a:spcBef>
                <a:spcPct val="20000"/>
              </a:spcBef>
              <a:buChar char="»"/>
              <a:defRPr sz="2000" b="1">
                <a:solidFill>
                  <a:schemeClr val="tx1"/>
                </a:solidFill>
                <a:latin typeface="Times New Roman" pitchFamily="18" charset="0"/>
                <a:ea typeface="宋体"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9pPr>
          </a:lstStyle>
          <a:p>
            <a:pPr>
              <a:lnSpc>
                <a:spcPct val="100000"/>
              </a:lnSpc>
              <a:spcBef>
                <a:spcPct val="0"/>
              </a:spcBef>
              <a:buFontTx/>
              <a:buNone/>
            </a:pPr>
            <a:r>
              <a:rPr lang="zh-CN" altLang="en-US" sz="2800" dirty="0">
                <a:solidFill>
                  <a:srgbClr val="0000FF"/>
                </a:solidFill>
              </a:rPr>
              <a:t>每周一练</a:t>
            </a:r>
            <a:r>
              <a:rPr lang="zh-CN" altLang="en-US" sz="2800" dirty="0" smtClean="0">
                <a:solidFill>
                  <a:srgbClr val="0000FF"/>
                </a:solidFill>
              </a:rPr>
              <a:t>：第</a:t>
            </a:r>
            <a:r>
              <a:rPr lang="en-US" altLang="zh-CN" sz="2800" dirty="0" smtClean="0">
                <a:solidFill>
                  <a:srgbClr val="0000FF"/>
                </a:solidFill>
              </a:rPr>
              <a:t>15</a:t>
            </a:r>
            <a:r>
              <a:rPr lang="zh-CN" altLang="en-US" sz="2800" dirty="0" smtClean="0">
                <a:solidFill>
                  <a:srgbClr val="0000FF"/>
                </a:solidFill>
              </a:rPr>
              <a:t>周</a:t>
            </a:r>
            <a:endParaRPr lang="en-US" altLang="zh-CN" sz="2800" dirty="0">
              <a:solidFill>
                <a:srgbClr val="0000FF"/>
              </a:solidFill>
            </a:endParaRPr>
          </a:p>
        </p:txBody>
      </p:sp>
      <p:sp>
        <p:nvSpPr>
          <p:cNvPr id="21507" name="文本框 3"/>
          <p:cNvSpPr txBox="1">
            <a:spLocks noChangeArrowheads="1"/>
          </p:cNvSpPr>
          <p:nvPr/>
        </p:nvSpPr>
        <p:spPr bwMode="auto">
          <a:xfrm>
            <a:off x="2535769" y="1207251"/>
            <a:ext cx="866351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Font typeface="Wingdings" pitchFamily="2" charset="2"/>
              <a:buChar char="•"/>
              <a:defRPr sz="2400" b="1">
                <a:solidFill>
                  <a:schemeClr val="tx1"/>
                </a:solidFill>
                <a:latin typeface="Times New Roman" pitchFamily="18" charset="0"/>
                <a:ea typeface="宋体" pitchFamily="2" charset="-122"/>
              </a:defRPr>
            </a:lvl1pPr>
            <a:lvl2pPr marL="742950" indent="-285750">
              <a:lnSpc>
                <a:spcPct val="120000"/>
              </a:lnSpc>
              <a:spcBef>
                <a:spcPct val="20000"/>
              </a:spcBef>
              <a:buChar char="–"/>
              <a:defRPr sz="2400" b="1">
                <a:solidFill>
                  <a:schemeClr val="tx1"/>
                </a:solidFill>
                <a:latin typeface="Times New Roman" pitchFamily="18" charset="0"/>
                <a:ea typeface="宋体" pitchFamily="2" charset="-122"/>
              </a:defRPr>
            </a:lvl2pPr>
            <a:lvl3pPr marL="1143000" indent="-228600">
              <a:lnSpc>
                <a:spcPct val="120000"/>
              </a:lnSpc>
              <a:spcBef>
                <a:spcPct val="20000"/>
              </a:spcBef>
              <a:buChar char="•"/>
              <a:defRPr sz="2000" b="1">
                <a:solidFill>
                  <a:schemeClr val="tx1"/>
                </a:solidFill>
                <a:latin typeface="Times New Roman" pitchFamily="18" charset="0"/>
                <a:ea typeface="宋体" pitchFamily="2" charset="-122"/>
              </a:defRPr>
            </a:lvl3pPr>
            <a:lvl4pPr marL="1600200" indent="-228600">
              <a:lnSpc>
                <a:spcPct val="120000"/>
              </a:lnSpc>
              <a:spcBef>
                <a:spcPct val="20000"/>
              </a:spcBef>
              <a:buChar char="–"/>
              <a:defRPr sz="2000" b="1">
                <a:solidFill>
                  <a:schemeClr val="tx1"/>
                </a:solidFill>
                <a:latin typeface="Times New Roman" pitchFamily="18" charset="0"/>
                <a:ea typeface="宋体" pitchFamily="2" charset="-122"/>
              </a:defRPr>
            </a:lvl4pPr>
            <a:lvl5pPr marL="2057400" indent="-228600">
              <a:lnSpc>
                <a:spcPct val="120000"/>
              </a:lnSpc>
              <a:spcBef>
                <a:spcPct val="20000"/>
              </a:spcBef>
              <a:buChar char="»"/>
              <a:defRPr sz="2000" b="1">
                <a:solidFill>
                  <a:schemeClr val="tx1"/>
                </a:solidFill>
                <a:latin typeface="Times New Roman" pitchFamily="18" charset="0"/>
                <a:ea typeface="宋体"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9pPr>
          </a:lstStyle>
          <a:p>
            <a:pPr>
              <a:lnSpc>
                <a:spcPct val="100000"/>
              </a:lnSpc>
              <a:spcBef>
                <a:spcPct val="0"/>
              </a:spcBef>
              <a:buFontTx/>
              <a:buNone/>
            </a:pPr>
            <a:r>
              <a:rPr lang="en-US" altLang="zh-CN" sz="2800" dirty="0" err="1">
                <a:solidFill>
                  <a:srgbClr val="0000FF"/>
                </a:solidFill>
              </a:rPr>
              <a:t>LeetCode</a:t>
            </a:r>
            <a:r>
              <a:rPr lang="en-US" altLang="zh-CN" sz="2800" dirty="0">
                <a:solidFill>
                  <a:srgbClr val="0000FF"/>
                </a:solidFill>
              </a:rPr>
              <a:t>:    147. </a:t>
            </a:r>
            <a:r>
              <a:rPr lang="zh-CN" altLang="en-US" sz="2800" dirty="0">
                <a:solidFill>
                  <a:srgbClr val="0000FF"/>
                </a:solidFill>
              </a:rPr>
              <a:t>对链表进行插入排序</a:t>
            </a:r>
          </a:p>
        </p:txBody>
      </p:sp>
      <p:sp>
        <p:nvSpPr>
          <p:cNvPr id="21508" name="矩形 5"/>
          <p:cNvSpPr>
            <a:spLocks noChangeArrowheads="1"/>
          </p:cNvSpPr>
          <p:nvPr/>
        </p:nvSpPr>
        <p:spPr bwMode="auto">
          <a:xfrm>
            <a:off x="1737786" y="2644776"/>
            <a:ext cx="94615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rgbClr val="0000FF"/>
                </a:solidFill>
                <a:latin typeface="Times New Roman" pitchFamily="18" charset="0"/>
                <a:ea typeface="宋体" pitchFamily="2" charset="-122"/>
              </a:defRPr>
            </a:lvl1pPr>
            <a:lvl2pPr marL="742950" indent="-285750">
              <a:defRPr kumimoji="1" sz="2800" b="1">
                <a:solidFill>
                  <a:srgbClr val="0000FF"/>
                </a:solidFill>
                <a:latin typeface="Times New Roman" pitchFamily="18" charset="0"/>
                <a:ea typeface="宋体" pitchFamily="2" charset="-122"/>
              </a:defRPr>
            </a:lvl2pPr>
            <a:lvl3pPr marL="1143000" indent="-228600">
              <a:defRPr kumimoji="1" sz="2800" b="1">
                <a:solidFill>
                  <a:srgbClr val="0000FF"/>
                </a:solidFill>
                <a:latin typeface="Times New Roman" pitchFamily="18" charset="0"/>
                <a:ea typeface="宋体" pitchFamily="2" charset="-122"/>
              </a:defRPr>
            </a:lvl3pPr>
            <a:lvl4pPr marL="1600200" indent="-228600">
              <a:defRPr kumimoji="1" sz="2800" b="1">
                <a:solidFill>
                  <a:srgbClr val="0000FF"/>
                </a:solidFill>
                <a:latin typeface="Times New Roman" pitchFamily="18" charset="0"/>
                <a:ea typeface="宋体" pitchFamily="2" charset="-122"/>
              </a:defRPr>
            </a:lvl4pPr>
            <a:lvl5pPr marL="2057400" indent="-228600">
              <a:defRPr kumimoji="1" sz="28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9pPr>
          </a:lstStyle>
          <a:p>
            <a:r>
              <a:rPr lang="en-US" altLang="zh-CN" sz="2400"/>
              <a:t>/*** Definition for singly-linked list.</a:t>
            </a:r>
          </a:p>
          <a:p>
            <a:r>
              <a:rPr lang="en-US" altLang="zh-CN" sz="2400"/>
              <a:t> * public class ListNode {</a:t>
            </a:r>
          </a:p>
          <a:p>
            <a:r>
              <a:rPr lang="en-US" altLang="zh-CN" sz="2400"/>
              <a:t> *     int val;</a:t>
            </a:r>
          </a:p>
          <a:p>
            <a:r>
              <a:rPr lang="en-US" altLang="zh-CN" sz="2400"/>
              <a:t> *     ListNode next;</a:t>
            </a:r>
          </a:p>
          <a:p>
            <a:r>
              <a:rPr lang="en-US" altLang="zh-CN" sz="2400"/>
              <a:t> *     ListNode(int x) { val = x; }</a:t>
            </a:r>
          </a:p>
          <a:p>
            <a:r>
              <a:rPr lang="en-US" altLang="zh-CN" sz="2400"/>
              <a:t> * } */</a:t>
            </a:r>
          </a:p>
          <a:p>
            <a:r>
              <a:rPr lang="en-US" altLang="zh-CN" sz="2400"/>
              <a:t>class Solution {</a:t>
            </a:r>
          </a:p>
          <a:p>
            <a:r>
              <a:rPr lang="en-US" altLang="zh-CN" sz="2400"/>
              <a:t>    public ListNode insertionSortList(ListNode head) {</a:t>
            </a:r>
          </a:p>
          <a:p>
            <a:r>
              <a:rPr lang="en-US" altLang="zh-CN" sz="2400"/>
              <a:t/>
            </a:r>
            <a:br>
              <a:rPr lang="en-US" altLang="zh-CN" sz="2400"/>
            </a:br>
            <a:r>
              <a:rPr lang="en-US" altLang="zh-CN" sz="2400"/>
              <a:t>    }</a:t>
            </a:r>
          </a:p>
          <a:p>
            <a:r>
              <a:rPr lang="en-US" altLang="zh-CN" sz="2400"/>
              <a:t>}</a:t>
            </a:r>
          </a:p>
        </p:txBody>
      </p:sp>
      <p:sp>
        <p:nvSpPr>
          <p:cNvPr id="21509" name="Rectangle 2"/>
          <p:cNvSpPr>
            <a:spLocks noChangeArrowheads="1"/>
          </p:cNvSpPr>
          <p:nvPr/>
        </p:nvSpPr>
        <p:spPr bwMode="auto">
          <a:xfrm>
            <a:off x="1879602" y="1866903"/>
            <a:ext cx="9319684"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800" b="1">
                <a:solidFill>
                  <a:srgbClr val="0000FF"/>
                </a:solidFill>
                <a:latin typeface="Times New Roman" pitchFamily="18" charset="0"/>
                <a:ea typeface="宋体" pitchFamily="2" charset="-122"/>
              </a:defRPr>
            </a:lvl1pPr>
            <a:lvl2pPr marL="742950" indent="-285750">
              <a:defRPr kumimoji="1" sz="2800" b="1">
                <a:solidFill>
                  <a:srgbClr val="0000FF"/>
                </a:solidFill>
                <a:latin typeface="Times New Roman" pitchFamily="18" charset="0"/>
                <a:ea typeface="宋体" pitchFamily="2" charset="-122"/>
              </a:defRPr>
            </a:lvl2pPr>
            <a:lvl3pPr marL="1143000" indent="-228600">
              <a:defRPr kumimoji="1" sz="2800" b="1">
                <a:solidFill>
                  <a:srgbClr val="0000FF"/>
                </a:solidFill>
                <a:latin typeface="Times New Roman" pitchFamily="18" charset="0"/>
                <a:ea typeface="宋体" pitchFamily="2" charset="-122"/>
              </a:defRPr>
            </a:lvl3pPr>
            <a:lvl4pPr marL="1600200" indent="-228600">
              <a:defRPr kumimoji="1" sz="2800" b="1">
                <a:solidFill>
                  <a:srgbClr val="0000FF"/>
                </a:solidFill>
                <a:latin typeface="Times New Roman" pitchFamily="18" charset="0"/>
                <a:ea typeface="宋体" pitchFamily="2" charset="-122"/>
              </a:defRPr>
            </a:lvl4pPr>
            <a:lvl5pPr marL="2057400" indent="-228600">
              <a:defRPr kumimoji="1" sz="28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9pPr>
          </a:lstStyle>
          <a:p>
            <a:r>
              <a:rPr kumimoji="0" lang="zh-CN" altLang="zh-CN" sz="1600" b="0" dirty="0">
                <a:solidFill>
                  <a:srgbClr val="FF0000"/>
                </a:solidFill>
                <a:latin typeface="Arial" pitchFamily="34" charset="0"/>
              </a:rPr>
              <a:t>示例 ：</a:t>
            </a:r>
            <a:endParaRPr kumimoji="0" lang="zh-CN" altLang="zh-CN" sz="1600" b="0" dirty="0">
              <a:solidFill>
                <a:srgbClr val="FF0000"/>
              </a:solidFill>
              <a:latin typeface="Arial Unicode MS" pitchFamily="34" charset="-122"/>
            </a:endParaRPr>
          </a:p>
          <a:p>
            <a:r>
              <a:rPr kumimoji="0" lang="zh-CN" altLang="en-US" sz="1600" b="0" dirty="0">
                <a:solidFill>
                  <a:srgbClr val="FF0000"/>
                </a:solidFill>
                <a:latin typeface="Arial Unicode MS" pitchFamily="34" charset="-122"/>
              </a:rPr>
              <a:t>输入</a:t>
            </a:r>
            <a:r>
              <a:rPr kumimoji="0" lang="en-US" altLang="zh-CN" sz="1600" b="0" dirty="0">
                <a:solidFill>
                  <a:srgbClr val="FF0000"/>
                </a:solidFill>
                <a:latin typeface="Arial Unicode MS" pitchFamily="34" charset="-122"/>
              </a:rPr>
              <a:t>: 4-&gt;2-&gt;1-&gt;3</a:t>
            </a:r>
          </a:p>
          <a:p>
            <a:r>
              <a:rPr kumimoji="0" lang="zh-CN" altLang="en-US" sz="1600" b="0" dirty="0">
                <a:solidFill>
                  <a:srgbClr val="FF0000"/>
                </a:solidFill>
                <a:latin typeface="Arial Unicode MS" pitchFamily="34" charset="-122"/>
              </a:rPr>
              <a:t>输出</a:t>
            </a:r>
            <a:r>
              <a:rPr kumimoji="0" lang="en-US" altLang="zh-CN" sz="1600" b="0" dirty="0">
                <a:solidFill>
                  <a:srgbClr val="FF0000"/>
                </a:solidFill>
                <a:latin typeface="Arial Unicode MS" pitchFamily="34" charset="-122"/>
              </a:rPr>
              <a:t>: 1-&gt;2-&gt;3-&gt;4</a:t>
            </a:r>
            <a:endParaRPr kumimoji="0" lang="zh-CN" altLang="zh-CN" sz="1600" b="0" dirty="0">
              <a:solidFill>
                <a:srgbClr val="FF0000"/>
              </a:solidFill>
              <a:latin typeface="Arial" pitchFamily="34" charset="0"/>
            </a:endParaRPr>
          </a:p>
        </p:txBody>
      </p:sp>
    </p:spTree>
    <p:extLst>
      <p:ext uri="{BB962C8B-B14F-4D97-AF65-F5344CB8AC3E}">
        <p14:creationId xmlns:p14="http://schemas.microsoft.com/office/powerpoint/2010/main" val="135162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32" name="内容占位符 31"/>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9547" t="2443" r="7739" b="5173"/>
          <a:stretch>
            <a:fillRect/>
          </a:stretch>
        </p:blipFill>
        <p:spPr>
          <a:xfrm>
            <a:off x="0" y="1883410"/>
            <a:ext cx="4667250" cy="4351655"/>
          </a:xfrm>
          <a:prstGeom prst="rect">
            <a:avLst/>
          </a:prstGeom>
        </p:spPr>
      </p:pic>
      <p:sp>
        <p:nvSpPr>
          <p:cNvPr id="17" name="TextBox 16"/>
          <p:cNvSpPr txBox="1"/>
          <p:nvPr/>
        </p:nvSpPr>
        <p:spPr>
          <a:xfrm>
            <a:off x="2274570" y="2612390"/>
            <a:ext cx="1296035" cy="119888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ct val="100000"/>
              </a:lnSpc>
            </a:pPr>
            <a:r>
              <a:rPr lang="zh-CN" altLang="en-US" sz="3600" b="1">
                <a:solidFill>
                  <a:srgbClr val="000000"/>
                </a:solidFill>
                <a:latin typeface="微软雅黑" panose="020B0503020204020204" charset="-122"/>
                <a:ea typeface="微软雅黑" panose="020B0503020204020204" charset="-122"/>
              </a:rPr>
              <a:t>算法扩展</a:t>
            </a:r>
          </a:p>
        </p:txBody>
      </p:sp>
      <p:sp>
        <p:nvSpPr>
          <p:cNvPr id="2" name="TextBox 4"/>
          <p:cNvSpPr txBox="1"/>
          <p:nvPr/>
        </p:nvSpPr>
        <p:spPr>
          <a:xfrm>
            <a:off x="4065559" y="2225337"/>
            <a:ext cx="8001056" cy="1630045"/>
          </a:xfrm>
          <a:prstGeom prst="rect">
            <a:avLst/>
          </a:prstGeom>
          <a:noFill/>
        </p:spPr>
        <p:txBody>
          <a:bodyPr wrap="square" rtlCol="0">
            <a:spAutoFit/>
          </a:bodyPr>
          <a:lstStyle/>
          <a:p>
            <a:pPr algn="l">
              <a:lnSpc>
                <a:spcPts val="3000"/>
              </a:lnSpc>
              <a:spcBef>
                <a:spcPts val="0"/>
              </a:spcBef>
            </a:pP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【算法扩展】在排序中通常利用“</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&lt;</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”比较实现递增排序，可以自定义比较函数</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cmp(x,y)</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，如</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x</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&lt;</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y</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时，该函数返回</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True</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，否则返回</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False</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，这样将上述算法中</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R</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j</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]&lt;=tmp</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转换为</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not tmp&lt;</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R</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j</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即</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not cmp(tmp</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R</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j</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p>
        </p:txBody>
      </p:sp>
      <p:sp>
        <p:nvSpPr>
          <p:cNvPr id="6" name="TextBox 5"/>
          <p:cNvSpPr txBox="1"/>
          <p:nvPr>
            <p:custDataLst>
              <p:tags r:id="rId1"/>
            </p:custDataLst>
          </p:nvPr>
        </p:nvSpPr>
        <p:spPr>
          <a:xfrm>
            <a:off x="4279873" y="4225601"/>
            <a:ext cx="7358114" cy="1363980"/>
          </a:xfrm>
          <a:prstGeom prst="rect">
            <a:avLst/>
          </a:prstGeom>
          <a:solidFill>
            <a:schemeClr val="accent3"/>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8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def cmp(x,y):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实现递增排序的自定义比较函数</a:t>
            </a:r>
          </a:p>
          <a:p>
            <a:pPr algn="l">
              <a:lnSpc>
                <a:spcPts val="28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if x&lt;y: return True</a:t>
            </a:r>
            <a:endParaRPr lang="zh-CN" altLang="zh-CN" sz="20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8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else: return False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2" grpId="0"/>
      <p:bldP spid="6"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32" name="内容占位符 31"/>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9547" t="2443" r="7739" b="5173"/>
          <a:stretch>
            <a:fillRect/>
          </a:stretch>
        </p:blipFill>
        <p:spPr>
          <a:xfrm>
            <a:off x="0" y="1883410"/>
            <a:ext cx="4667250" cy="4351655"/>
          </a:xfrm>
          <a:prstGeom prst="rect">
            <a:avLst/>
          </a:prstGeom>
        </p:spPr>
      </p:pic>
      <p:sp>
        <p:nvSpPr>
          <p:cNvPr id="17" name="TextBox 16"/>
          <p:cNvSpPr txBox="1"/>
          <p:nvPr/>
        </p:nvSpPr>
        <p:spPr>
          <a:xfrm>
            <a:off x="2274570" y="2612390"/>
            <a:ext cx="1296035" cy="119888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ct val="100000"/>
              </a:lnSpc>
            </a:pPr>
            <a:r>
              <a:rPr lang="zh-CN" altLang="en-US" sz="3600" b="1">
                <a:solidFill>
                  <a:srgbClr val="000000"/>
                </a:solidFill>
                <a:latin typeface="微软雅黑" panose="020B0503020204020204" charset="-122"/>
                <a:ea typeface="微软雅黑" panose="020B0503020204020204" charset="-122"/>
              </a:rPr>
              <a:t>算法扩展</a:t>
            </a:r>
          </a:p>
        </p:txBody>
      </p:sp>
      <p:sp>
        <p:nvSpPr>
          <p:cNvPr id="3" name="TextBox 5"/>
          <p:cNvSpPr txBox="1"/>
          <p:nvPr>
            <p:custDataLst>
              <p:tags r:id="rId1"/>
            </p:custDataLst>
          </p:nvPr>
        </p:nvSpPr>
        <p:spPr>
          <a:xfrm>
            <a:off x="3785235" y="2261235"/>
            <a:ext cx="8406765" cy="3813175"/>
          </a:xfrm>
          <a:prstGeom prst="rect">
            <a:avLst/>
          </a:prstGeom>
          <a:solidFill>
            <a:schemeClr val="accent3"/>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def InsertSort(R):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对</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R[0..n-1]</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按递增有序进行直接插入排序</a:t>
            </a: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for i in range(1,len(R)):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从</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R[1]</a:t>
            </a:r>
            <a:r>
              <a:rPr lang="zh-CN" altLang="en-US" sz="1800" b="1">
                <a:solidFill>
                  <a:srgbClr val="000000"/>
                </a:solidFill>
                <a:latin typeface="微软雅黑" panose="020B0503020204020204" charset="-122"/>
                <a:ea typeface="微软雅黑" panose="020B0503020204020204" charset="-122"/>
                <a:cs typeface="微软雅黑" panose="020B0503020204020204" charset="-122"/>
              </a:rPr>
              <a:t>元素</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开始</a:t>
            </a: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if cmp(R[i],R[i-1]):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反序时</a:t>
            </a: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tmp=R[i]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取出无序区的第一个元素</a:t>
            </a: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j=i-1;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有序区</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R[0..i-1]</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中从右向左找</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R[i]</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的插入位置</a:t>
            </a: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while True:</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R[j+1]=R[j]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将大于</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tmp</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的元素后移</a:t>
            </a: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j-=1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继续向前比较</a:t>
            </a: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if j&lt;0 or not cmp(tmp,R[j]):</a:t>
            </a: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break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若</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j&lt;0</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或者</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R[j]&lt;=tmp,</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退出循环</a:t>
            </a: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R[j+1]=tmp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在</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j+1</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处插入</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R[i]</a:t>
            </a:r>
          </a:p>
        </p:txBody>
      </p:sp>
      <p:sp>
        <p:nvSpPr>
          <p:cNvPr id="7" name="TextBox 6"/>
          <p:cNvSpPr txBox="1"/>
          <p:nvPr/>
        </p:nvSpPr>
        <p:spPr>
          <a:xfrm>
            <a:off x="4213225" y="1689735"/>
            <a:ext cx="2359025" cy="52197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ct val="100000"/>
              </a:lnSpc>
              <a:spcBef>
                <a:spcPts val="0"/>
              </a:spcBef>
            </a:pPr>
            <a:r>
              <a:rPr lang="zh-CN" altLang="zh-CN" sz="2800" b="1" spc="50" dirty="0">
                <a:ln w="11430"/>
                <a:solidFill>
                  <a:srgbClr val="000000"/>
                </a:solidFill>
                <a:effectLst>
                  <a:outerShdw blurRad="76200" dist="50800" dir="5400000" algn="tl" rotWithShape="0">
                    <a:srgbClr val="000000">
                      <a:alpha val="65000"/>
                    </a:srgbClr>
                  </a:outerShdw>
                </a:effectLst>
                <a:latin typeface="微软雅黑" panose="020B0503020204020204" charset="-122"/>
                <a:ea typeface="微软雅黑" panose="020B0503020204020204" charset="-122"/>
                <a:cs typeface="微软雅黑" panose="020B0503020204020204" charset="-122"/>
              </a:rPr>
              <a:t>递增排序</a:t>
            </a:r>
            <a:r>
              <a:rPr lang="en-US" altLang="zh-CN" sz="2800" b="1" spc="50" dirty="0">
                <a:ln w="11430"/>
                <a:solidFill>
                  <a:srgbClr val="000000"/>
                </a:solidFill>
                <a:effectLst>
                  <a:outerShdw blurRad="76200" dist="50800" dir="5400000" algn="tl" rotWithShape="0">
                    <a:srgbClr val="000000">
                      <a:alpha val="65000"/>
                    </a:srgbClr>
                  </a:outerShdw>
                </a:effectLst>
                <a:latin typeface="微软雅黑" panose="020B0503020204020204" charset="-122"/>
                <a:ea typeface="微软雅黑" panose="020B0503020204020204" charset="-122"/>
                <a:cs typeface="微软雅黑" panose="020B0503020204020204" charset="-122"/>
              </a:rPr>
              <a:t>R</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3" grpId="0" bldLvl="0" animBg="1"/>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520" y="908685"/>
            <a:ext cx="4237990" cy="5851525"/>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sp>
        <p:nvSpPr>
          <p:cNvPr id="5" name="TextBox 4"/>
          <p:cNvSpPr txBox="1"/>
          <p:nvPr>
            <p:custDataLst>
              <p:tags r:id="rId1"/>
            </p:custDataLst>
          </p:nvPr>
        </p:nvSpPr>
        <p:spPr>
          <a:xfrm>
            <a:off x="3920780" y="1222671"/>
            <a:ext cx="7358114" cy="1363980"/>
          </a:xfrm>
          <a:prstGeom prst="rect">
            <a:avLst/>
          </a:prstGeom>
          <a:solidFill>
            <a:schemeClr val="accent3"/>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8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def cmp(x,y):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实现递增排序的自定义比较函数</a:t>
            </a:r>
          </a:p>
          <a:p>
            <a:pPr algn="l">
              <a:lnSpc>
                <a:spcPts val="28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if x&lt;y: return True</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8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else: return False    </a:t>
            </a:r>
          </a:p>
        </p:txBody>
      </p:sp>
      <p:sp>
        <p:nvSpPr>
          <p:cNvPr id="6" name="TextBox 5"/>
          <p:cNvSpPr txBox="1"/>
          <p:nvPr>
            <p:custDataLst>
              <p:tags r:id="rId2"/>
            </p:custDataLst>
          </p:nvPr>
        </p:nvSpPr>
        <p:spPr>
          <a:xfrm>
            <a:off x="3920780" y="3372162"/>
            <a:ext cx="7358114" cy="1363980"/>
          </a:xfrm>
          <a:prstGeom prst="rect">
            <a:avLst/>
          </a:prstGeom>
          <a:solidFill>
            <a:schemeClr val="accent3"/>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8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def cmp(x,y):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实现</a:t>
            </a:r>
            <a:r>
              <a:rPr lang="zh-CN" altLang="en-US" sz="1800" b="1">
                <a:solidFill>
                  <a:srgbClr val="000000"/>
                </a:solidFill>
                <a:latin typeface="微软雅黑" panose="020B0503020204020204" charset="-122"/>
                <a:ea typeface="微软雅黑" panose="020B0503020204020204" charset="-122"/>
                <a:cs typeface="微软雅黑" panose="020B0503020204020204" charset="-122"/>
              </a:rPr>
              <a:t>递减</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排序的自定义比较函数</a:t>
            </a:r>
          </a:p>
          <a:p>
            <a:pPr algn="l">
              <a:lnSpc>
                <a:spcPts val="28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if x&gt;=y: return True</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8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else: return False    </a:t>
            </a:r>
          </a:p>
        </p:txBody>
      </p:sp>
      <p:sp>
        <p:nvSpPr>
          <p:cNvPr id="7" name="下箭头 6"/>
          <p:cNvSpPr/>
          <p:nvPr>
            <p:custDataLst>
              <p:tags r:id="rId3"/>
            </p:custDataLst>
          </p:nvPr>
        </p:nvSpPr>
        <p:spPr>
          <a:xfrm>
            <a:off x="7225978" y="2657464"/>
            <a:ext cx="285752" cy="642942"/>
          </a:xfrm>
          <a:prstGeom prst="down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b="1">
              <a:solidFill>
                <a:schemeClr val="dk1"/>
              </a:solidFill>
              <a:latin typeface="微软雅黑" panose="020B0503020204020204" charset="-122"/>
              <a:ea typeface="微软雅黑" panose="020B0503020204020204" charset="-122"/>
            </a:endParaRPr>
          </a:p>
        </p:txBody>
      </p:sp>
      <p:sp>
        <p:nvSpPr>
          <p:cNvPr id="9" name="TextBox 8"/>
          <p:cNvSpPr txBox="1"/>
          <p:nvPr>
            <p:custDataLst>
              <p:tags r:id="rId4"/>
            </p:custDataLst>
          </p:nvPr>
        </p:nvSpPr>
        <p:spPr>
          <a:xfrm>
            <a:off x="4635160" y="5086674"/>
            <a:ext cx="6357982" cy="1292860"/>
          </a:xfrm>
          <a:prstGeom prst="rect">
            <a:avLst/>
          </a:prstGeom>
          <a:solidFill>
            <a:schemeClr val="lt1"/>
          </a:solidFill>
          <a:ln>
            <a:solidFill>
              <a:schemeClr val="accent5">
                <a:lumMod val="20000"/>
                <a:lumOff val="80000"/>
              </a:schemeClr>
            </a:solidFill>
          </a:ln>
        </p:spPr>
        <p:style>
          <a:lnRef idx="2">
            <a:schemeClr val="accent5"/>
          </a:lnRef>
          <a:fillRef idx="1">
            <a:schemeClr val="lt1"/>
          </a:fillRef>
          <a:effectRef idx="0">
            <a:schemeClr val="accent5"/>
          </a:effectRef>
          <a:fontRef idx="minor">
            <a:schemeClr val="dk1"/>
          </a:fontRef>
        </p:style>
        <p:txBody>
          <a:bodyPr wrap="square" lIns="180000" tIns="108000" bIns="108000" rtlCol="0">
            <a:spAutoFit/>
          </a:bodyPr>
          <a:lstStyle/>
          <a:p>
            <a:pPr marL="342900" indent="-342900" algn="l">
              <a:lnSpc>
                <a:spcPts val="2600"/>
              </a:lnSpc>
              <a:spcBef>
                <a:spcPts val="600"/>
              </a:spcBef>
              <a:buBlip>
                <a:blip r:embed="rId7"/>
              </a:buBlip>
            </a:pP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InsertSort</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算法不变即可递减排序</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R</a:t>
            </a:r>
          </a:p>
          <a:p>
            <a:pPr marL="342900" indent="-342900" algn="l">
              <a:lnSpc>
                <a:spcPts val="2600"/>
              </a:lnSpc>
              <a:spcBef>
                <a:spcPts val="600"/>
              </a:spcBef>
              <a:buBlip>
                <a:blip r:embed="rId7"/>
              </a:buBlip>
            </a:pP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后面</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讨论的各种排序算法都可以这样转换为递减排序或者按定制的方式排序</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down)">
                                      <p:cBhvr>
                                        <p:cTn id="11" dur="500"/>
                                        <p:tgtEl>
                                          <p:spTgt spid="3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bldLvl="0" animBg="1"/>
      <p:bldP spid="6" grpId="0" bldLvl="0" animBg="1"/>
      <p:bldP spid="7" grpId="0" bldLvl="0" animBg="1"/>
      <p:bldP spid="9"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761365" y="962660"/>
            <a:ext cx="3819525"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9.2.1 直接插入排序</a:t>
            </a:r>
          </a:p>
        </p:txBody>
      </p:sp>
      <p:pic>
        <p:nvPicPr>
          <p:cNvPr id="2" name="内容占位符 1"/>
          <p:cNvPicPr>
            <a:picLocks noGrp="1" noChangeAspect="1"/>
          </p:cNvPicPr>
          <p:nvPr>
            <p:ph idx="1"/>
            <p:custDataLst>
              <p:tags r:id="rId1"/>
            </p:custDataLst>
          </p:nvPr>
        </p:nvPicPr>
        <p:blipFill rotWithShape="1">
          <a:blip r:embed="rId7" cstate="print">
            <a:extLst>
              <a:ext uri="{28A0092B-C50C-407E-A947-70E740481C1C}">
                <a14:useLocalDpi xmlns:a14="http://schemas.microsoft.com/office/drawing/2010/main" val="0"/>
              </a:ext>
            </a:extLst>
          </a:blip>
          <a:srcRect l="8509" t="7187" r="9793" b="8804"/>
          <a:stretch>
            <a:fillRect/>
          </a:stretch>
        </p:blipFill>
        <p:spPr>
          <a:xfrm flipH="1">
            <a:off x="7226935" y="2025015"/>
            <a:ext cx="4140835" cy="4083050"/>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grpSp>
        <p:nvGrpSpPr>
          <p:cNvPr id="60" name="组合 59"/>
          <p:cNvGrpSpPr/>
          <p:nvPr/>
        </p:nvGrpSpPr>
        <p:grpSpPr>
          <a:xfrm>
            <a:off x="932815" y="1609725"/>
            <a:ext cx="3110230" cy="644525"/>
            <a:chOff x="709625" y="642918"/>
            <a:chExt cx="2219301" cy="644525"/>
          </a:xfrm>
        </p:grpSpPr>
        <p:sp>
          <p:nvSpPr>
            <p:cNvPr id="61" name="AutoShape 5"/>
            <p:cNvSpPr>
              <a:spLocks noChangeArrowheads="1"/>
            </p:cNvSpPr>
            <p:nvPr>
              <p:custDataLst>
                <p:tags r:id="rId4"/>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5"/>
              </p:custDataLst>
            </p:nvPr>
          </p:nvSpPr>
          <p:spPr bwMode="gray">
            <a:xfrm>
              <a:off x="1078965" y="744517"/>
              <a:ext cx="1549961" cy="419100"/>
            </a:xfrm>
            <a:prstGeom prst="rect">
              <a:avLst/>
            </a:prstGeom>
            <a:solidFill>
              <a:schemeClr val="accent2">
                <a:alpha val="50000"/>
              </a:schemeClr>
            </a:solidFill>
            <a:ln w="12700" algn="ctr">
              <a:noFill/>
              <a:miter lim="800000"/>
            </a:ln>
            <a:effectLst/>
          </p:spPr>
          <p:txBody>
            <a:bodyPr wrap="none" anchor="ctr"/>
            <a:lstStyle/>
            <a:p>
              <a:pPr marL="457200" indent="-457200" algn="l">
                <a:lnSpc>
                  <a:spcPct val="100000"/>
                </a:lnSpc>
                <a:spcBef>
                  <a:spcPts val="0"/>
                </a:spcBef>
              </a:pPr>
              <a:r>
                <a:rPr lang="zh-CN" altLang="en-US" sz="2800" b="1">
                  <a:solidFill>
                    <a:srgbClr val="FFFFFF"/>
                  </a:solidFill>
                  <a:latin typeface="微软雅黑" panose="020B0503020204020204" charset="-122"/>
                  <a:ea typeface="微软雅黑" panose="020B0503020204020204" charset="-122"/>
                  <a:sym typeface="+mn-ea"/>
                </a:rPr>
                <a:t>3. 算法分析</a:t>
              </a:r>
            </a:p>
          </p:txBody>
        </p:sp>
      </p:grpSp>
      <p:sp>
        <p:nvSpPr>
          <p:cNvPr id="3" name="TextBox 4"/>
          <p:cNvSpPr txBox="1"/>
          <p:nvPr/>
        </p:nvSpPr>
        <p:spPr>
          <a:xfrm>
            <a:off x="1109980" y="2501265"/>
            <a:ext cx="2933065" cy="460375"/>
          </a:xfrm>
          <a:prstGeom prst="rect">
            <a:avLst/>
          </a:prstGeom>
          <a:noFill/>
        </p:spPr>
        <p:txBody>
          <a:bodyPr wrap="square" rtlCol="0">
            <a:spAutoFit/>
          </a:bodyPr>
          <a:lstStyle/>
          <a:p>
            <a:pPr algn="l">
              <a:lnSpc>
                <a:spcPct val="100000"/>
              </a:lnSpc>
              <a:spcBef>
                <a:spcPts val="0"/>
              </a:spcBef>
            </a:pP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）最好情况分析</a:t>
            </a:r>
          </a:p>
        </p:txBody>
      </p:sp>
      <p:sp>
        <p:nvSpPr>
          <p:cNvPr id="4" name="TextBox 11"/>
          <p:cNvSpPr txBox="1"/>
          <p:nvPr>
            <p:custDataLst>
              <p:tags r:id="rId2"/>
            </p:custDataLst>
          </p:nvPr>
        </p:nvSpPr>
        <p:spPr>
          <a:xfrm>
            <a:off x="1364615" y="3108960"/>
            <a:ext cx="2874010" cy="460375"/>
          </a:xfrm>
          <a:prstGeom prst="rect">
            <a:avLst/>
          </a:prstGeom>
          <a:noFill/>
        </p:spPr>
        <p:txBody>
          <a:bodyPr wrap="square" rtlCol="0">
            <a:spAutoFit/>
          </a:bodyPr>
          <a:lstStyle/>
          <a:p>
            <a:pPr algn="l">
              <a:lnSpc>
                <a:spcPct val="100000"/>
              </a:lnSpc>
              <a:spcBef>
                <a:spcPts val="0"/>
              </a:spcBef>
            </a:pPr>
            <a:r>
              <a:rPr lang="zh-CN" altLang="zh-CN" sz="2400" b="1">
                <a:solidFill>
                  <a:schemeClr val="dk1"/>
                </a:solidFill>
                <a:latin typeface="微软雅黑" panose="020B0503020204020204" charset="-122"/>
                <a:ea typeface="微软雅黑" panose="020B0503020204020204" charset="-122"/>
              </a:rPr>
              <a:t>初始数据序列正序</a:t>
            </a:r>
            <a:endParaRPr lang="zh-CN" altLang="zh-CN" sz="2400" b="1">
              <a:solidFill>
                <a:schemeClr val="dk1"/>
              </a:solidFill>
              <a:latin typeface="微软雅黑" panose="020B0503020204020204" charset="-122"/>
              <a:ea typeface="微软雅黑" panose="020B0503020204020204" charset="-122"/>
              <a:cs typeface="Consolas" panose="020B0609020204030204" pitchFamily="49" charset="0"/>
            </a:endParaRPr>
          </a:p>
        </p:txBody>
      </p:sp>
      <p:pic>
        <p:nvPicPr>
          <p:cNvPr id="53249" name="Picture 1"/>
          <p:cNvPicPr>
            <a:picLocks noChangeAspect="1" noChangeArrowheads="1"/>
          </p:cNvPicPr>
          <p:nvPr/>
        </p:nvPicPr>
        <p:blipFill>
          <a:blip r:embed="rId8" cstate="print"/>
          <a:srcRect/>
          <a:stretch>
            <a:fillRect/>
          </a:stretch>
        </p:blipFill>
        <p:spPr bwMode="auto">
          <a:xfrm>
            <a:off x="1966574" y="3817612"/>
            <a:ext cx="3733800" cy="781050"/>
          </a:xfrm>
          <a:prstGeom prst="rect">
            <a:avLst/>
          </a:prstGeom>
          <a:noFill/>
          <a:ln w="9525">
            <a:noFill/>
            <a:miter lim="800000"/>
            <a:headEnd/>
            <a:tailEnd/>
          </a:ln>
        </p:spPr>
      </p:pic>
      <p:sp>
        <p:nvSpPr>
          <p:cNvPr id="14" name="TextBox 13"/>
          <p:cNvSpPr txBox="1"/>
          <p:nvPr>
            <p:custDataLst>
              <p:tags r:id="rId3"/>
            </p:custDataLst>
          </p:nvPr>
        </p:nvSpPr>
        <p:spPr>
          <a:xfrm>
            <a:off x="2014220" y="4846320"/>
            <a:ext cx="4715510" cy="460375"/>
          </a:xfrm>
          <a:prstGeom prst="rect">
            <a:avLst/>
          </a:prstGeom>
          <a:noFill/>
        </p:spPr>
        <p:txBody>
          <a:bodyPr wrap="square" rtlCol="0">
            <a:spAutoFit/>
          </a:bodyPr>
          <a:lstStyle/>
          <a:p>
            <a:pPr algn="l">
              <a:lnSpc>
                <a:spcPct val="100000"/>
              </a:lnSpc>
              <a:spcBef>
                <a:spcPts val="0"/>
              </a:spcBef>
            </a:pP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最好情况下的时间复杂度为</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O(</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p>
        </p:txBody>
      </p:sp>
      <p:pic>
        <p:nvPicPr>
          <p:cNvPr id="15" name="Picture 3"/>
          <p:cNvPicPr>
            <a:picLocks noChangeAspect="1" noChangeArrowheads="1"/>
          </p:cNvPicPr>
          <p:nvPr/>
        </p:nvPicPr>
        <p:blipFill>
          <a:blip r:embed="rId9" cstate="print"/>
          <a:srcRect/>
          <a:stretch>
            <a:fillRect/>
          </a:stretch>
        </p:blipFill>
        <p:spPr bwMode="auto">
          <a:xfrm>
            <a:off x="1228701" y="4703446"/>
            <a:ext cx="737802" cy="642942"/>
          </a:xfrm>
          <a:prstGeom prst="rect">
            <a:avLst/>
          </a:prstGeom>
          <a:noFill/>
          <a:ln w="9525">
            <a:noFill/>
            <a:miter lim="800000"/>
            <a:headEnd/>
            <a:tailEn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53249"/>
                                        </p:tgtEl>
                                        <p:attrNameLst>
                                          <p:attrName>style.visibility</p:attrName>
                                        </p:attrNameLst>
                                      </p:cBhvr>
                                      <p:to>
                                        <p:strVal val="visible"/>
                                      </p:to>
                                    </p:set>
                                    <p:animEffect transition="in" filter="wipe(left)">
                                      <p:cBhvr>
                                        <p:cTn id="31" dur="500"/>
                                        <p:tgtEl>
                                          <p:spTgt spid="53249"/>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par>
                                <p:cTn id="36" presetID="22" presetClass="entr" presetSubtype="8"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3" grpId="0"/>
      <p:bldP spid="4"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761365" y="962660"/>
            <a:ext cx="3819525"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9.2.1 直接插入排序</a:t>
            </a:r>
          </a:p>
        </p:txBody>
      </p:sp>
      <p:pic>
        <p:nvPicPr>
          <p:cNvPr id="2" name="内容占位符 1"/>
          <p:cNvPicPr>
            <a:picLocks noGrp="1" noChangeAspect="1"/>
          </p:cNvPicPr>
          <p:nvPr>
            <p:ph idx="1"/>
            <p:custDataLst>
              <p:tags r:id="rId1"/>
            </p:custDataLst>
          </p:nvPr>
        </p:nvPicPr>
        <p:blipFill rotWithShape="1">
          <a:blip r:embed="rId7" cstate="print">
            <a:extLst>
              <a:ext uri="{28A0092B-C50C-407E-A947-70E740481C1C}">
                <a14:useLocalDpi xmlns:a14="http://schemas.microsoft.com/office/drawing/2010/main" val="0"/>
              </a:ext>
            </a:extLst>
          </a:blip>
          <a:srcRect l="8509" t="7187" r="9793" b="8804"/>
          <a:stretch>
            <a:fillRect/>
          </a:stretch>
        </p:blipFill>
        <p:spPr>
          <a:xfrm flipH="1">
            <a:off x="7226935" y="2025015"/>
            <a:ext cx="4140835" cy="4083050"/>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grpSp>
        <p:nvGrpSpPr>
          <p:cNvPr id="60" name="组合 59"/>
          <p:cNvGrpSpPr/>
          <p:nvPr/>
        </p:nvGrpSpPr>
        <p:grpSpPr>
          <a:xfrm>
            <a:off x="932815" y="1609725"/>
            <a:ext cx="3110230" cy="644525"/>
            <a:chOff x="709625" y="642918"/>
            <a:chExt cx="2219301" cy="644525"/>
          </a:xfrm>
        </p:grpSpPr>
        <p:sp>
          <p:nvSpPr>
            <p:cNvPr id="61" name="AutoShape 5"/>
            <p:cNvSpPr>
              <a:spLocks noChangeArrowheads="1"/>
            </p:cNvSpPr>
            <p:nvPr>
              <p:custDataLst>
                <p:tags r:id="rId4"/>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5"/>
              </p:custDataLst>
            </p:nvPr>
          </p:nvSpPr>
          <p:spPr bwMode="gray">
            <a:xfrm>
              <a:off x="1078965" y="744517"/>
              <a:ext cx="1549961" cy="419100"/>
            </a:xfrm>
            <a:prstGeom prst="rect">
              <a:avLst/>
            </a:prstGeom>
            <a:solidFill>
              <a:schemeClr val="accent2">
                <a:alpha val="50000"/>
              </a:schemeClr>
            </a:solidFill>
            <a:ln w="12700" algn="ctr">
              <a:noFill/>
              <a:miter lim="800000"/>
            </a:ln>
            <a:effectLst/>
          </p:spPr>
          <p:txBody>
            <a:bodyPr wrap="none" anchor="ctr"/>
            <a:lstStyle/>
            <a:p>
              <a:pPr marL="457200" indent="-457200" algn="l">
                <a:lnSpc>
                  <a:spcPct val="100000"/>
                </a:lnSpc>
                <a:spcBef>
                  <a:spcPts val="0"/>
                </a:spcBef>
              </a:pPr>
              <a:r>
                <a:rPr lang="zh-CN" altLang="en-US" sz="2800" b="1">
                  <a:solidFill>
                    <a:srgbClr val="FFFFFF"/>
                  </a:solidFill>
                  <a:latin typeface="微软雅黑" panose="020B0503020204020204" charset="-122"/>
                  <a:ea typeface="微软雅黑" panose="020B0503020204020204" charset="-122"/>
                  <a:sym typeface="+mn-ea"/>
                </a:rPr>
                <a:t>3. 算法分析</a:t>
              </a:r>
            </a:p>
          </p:txBody>
        </p:sp>
      </p:grpSp>
      <p:sp>
        <p:nvSpPr>
          <p:cNvPr id="9" name="TextBox 8"/>
          <p:cNvSpPr txBox="1"/>
          <p:nvPr/>
        </p:nvSpPr>
        <p:spPr>
          <a:xfrm>
            <a:off x="1198535" y="2425998"/>
            <a:ext cx="2786082" cy="460375"/>
          </a:xfrm>
          <a:prstGeom prst="rect">
            <a:avLst/>
          </a:prstGeom>
          <a:noFill/>
        </p:spPr>
        <p:txBody>
          <a:bodyPr wrap="square" rtlCol="0">
            <a:spAutoFit/>
          </a:bodyPr>
          <a:lstStyle/>
          <a:p>
            <a:pPr algn="l">
              <a:lnSpc>
                <a:spcPct val="100000"/>
              </a:lnSpc>
              <a:spcBef>
                <a:spcPts val="0"/>
              </a:spcBef>
            </a:pP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2）最坏情况分析</a:t>
            </a:r>
          </a:p>
        </p:txBody>
      </p:sp>
      <p:sp>
        <p:nvSpPr>
          <p:cNvPr id="10" name="TextBox 9"/>
          <p:cNvSpPr txBox="1"/>
          <p:nvPr>
            <p:custDataLst>
              <p:tags r:id="rId2"/>
            </p:custDataLst>
          </p:nvPr>
        </p:nvSpPr>
        <p:spPr>
          <a:xfrm>
            <a:off x="1483995" y="2997200"/>
            <a:ext cx="2759075" cy="460375"/>
          </a:xfrm>
          <a:prstGeom prst="rect">
            <a:avLst/>
          </a:prstGeom>
          <a:noFill/>
        </p:spPr>
        <p:txBody>
          <a:bodyPr wrap="square" rtlCol="0">
            <a:spAutoFit/>
          </a:bodyPr>
          <a:lstStyle/>
          <a:p>
            <a:pPr algn="l">
              <a:lnSpc>
                <a:spcPct val="100000"/>
              </a:lnSpc>
              <a:spcBef>
                <a:spcPts val="0"/>
              </a:spcBef>
            </a:pPr>
            <a:r>
              <a:rPr lang="zh-CN" altLang="zh-CN" sz="2400" b="1">
                <a:solidFill>
                  <a:schemeClr val="dk1"/>
                </a:solidFill>
                <a:latin typeface="微软雅黑" panose="020B0503020204020204" charset="-122"/>
                <a:ea typeface="微软雅黑" panose="020B0503020204020204" charset="-122"/>
              </a:rPr>
              <a:t>初始数据序列反序</a:t>
            </a:r>
            <a:endParaRPr lang="zh-CN" altLang="zh-CN" sz="24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1" name="TextBox 10"/>
          <p:cNvSpPr txBox="1"/>
          <p:nvPr>
            <p:custDataLst>
              <p:tags r:id="rId3"/>
            </p:custDataLst>
          </p:nvPr>
        </p:nvSpPr>
        <p:spPr>
          <a:xfrm>
            <a:off x="2484120" y="5855335"/>
            <a:ext cx="4716780" cy="460375"/>
          </a:xfrm>
          <a:prstGeom prst="rect">
            <a:avLst/>
          </a:prstGeom>
          <a:noFill/>
        </p:spPr>
        <p:txBody>
          <a:bodyPr wrap="square" rtlCol="0">
            <a:spAutoFit/>
          </a:bodyPr>
          <a:lstStyle/>
          <a:p>
            <a:pPr algn="l">
              <a:lnSpc>
                <a:spcPct val="100000"/>
              </a:lnSpc>
              <a:spcBef>
                <a:spcPts val="0"/>
              </a:spcBef>
            </a:pPr>
            <a:r>
              <a:rPr lang="zh-CN" altLang="zh-CN" sz="2400" b="1" dirty="0">
                <a:solidFill>
                  <a:schemeClr val="dk1"/>
                </a:solidFill>
                <a:latin typeface="微软雅黑" panose="020B0503020204020204" charset="-122"/>
                <a:ea typeface="微软雅黑" panose="020B0503020204020204" charset="-122"/>
              </a:rPr>
              <a:t>最坏情况下的时间复杂度为O(n2)。</a:t>
            </a:r>
            <a:endParaRPr lang="zh-CN" altLang="zh-CN" sz="2400" b="1" dirty="0">
              <a:solidFill>
                <a:schemeClr val="dk1"/>
              </a:solidFill>
              <a:latin typeface="微软雅黑" panose="020B0503020204020204" charset="-122"/>
              <a:ea typeface="微软雅黑" panose="020B0503020204020204" charset="-122"/>
              <a:cs typeface="Consolas" panose="020B0609020204030204" pitchFamily="49" charset="0"/>
            </a:endParaRPr>
          </a:p>
        </p:txBody>
      </p:sp>
      <p:pic>
        <p:nvPicPr>
          <p:cNvPr id="52228" name="Picture 4"/>
          <p:cNvPicPr>
            <a:picLocks noChangeAspect="1" noChangeArrowheads="1"/>
          </p:cNvPicPr>
          <p:nvPr/>
        </p:nvPicPr>
        <p:blipFill>
          <a:blip r:embed="rId8" cstate="print"/>
          <a:srcRect/>
          <a:stretch>
            <a:fillRect/>
          </a:stretch>
        </p:blipFill>
        <p:spPr bwMode="auto">
          <a:xfrm>
            <a:off x="1841477" y="5732242"/>
            <a:ext cx="628650" cy="638175"/>
          </a:xfrm>
          <a:prstGeom prst="rect">
            <a:avLst/>
          </a:prstGeom>
          <a:noFill/>
          <a:ln w="9525">
            <a:noFill/>
            <a:miter lim="800000"/>
            <a:headEnd/>
            <a:tailEnd/>
          </a:ln>
        </p:spPr>
      </p:pic>
      <p:pic>
        <p:nvPicPr>
          <p:cNvPr id="52230" name="Picture 6"/>
          <p:cNvPicPr>
            <a:picLocks noChangeAspect="1" noChangeArrowheads="1"/>
          </p:cNvPicPr>
          <p:nvPr/>
        </p:nvPicPr>
        <p:blipFill>
          <a:blip r:embed="rId9" cstate="print"/>
          <a:srcRect/>
          <a:stretch>
            <a:fillRect/>
          </a:stretch>
        </p:blipFill>
        <p:spPr bwMode="auto">
          <a:xfrm>
            <a:off x="2127258" y="3661716"/>
            <a:ext cx="3114675" cy="809625"/>
          </a:xfrm>
          <a:prstGeom prst="rect">
            <a:avLst/>
          </a:prstGeom>
          <a:noFill/>
          <a:ln w="9525">
            <a:noFill/>
            <a:miter lim="800000"/>
            <a:headEnd/>
            <a:tailEnd/>
          </a:ln>
        </p:spPr>
      </p:pic>
      <p:pic>
        <p:nvPicPr>
          <p:cNvPr id="52231" name="Picture 7"/>
          <p:cNvPicPr>
            <a:picLocks noChangeAspect="1" noChangeArrowheads="1"/>
          </p:cNvPicPr>
          <p:nvPr/>
        </p:nvPicPr>
        <p:blipFill>
          <a:blip r:embed="rId10" cstate="print"/>
          <a:srcRect/>
          <a:stretch>
            <a:fillRect/>
          </a:stretch>
        </p:blipFill>
        <p:spPr bwMode="auto">
          <a:xfrm>
            <a:off x="2127258" y="4674548"/>
            <a:ext cx="4143375" cy="762000"/>
          </a:xfrm>
          <a:prstGeom prst="rect">
            <a:avLst/>
          </a:prstGeom>
          <a:noFill/>
          <a:ln w="9525">
            <a:noFill/>
            <a:miter lim="800000"/>
            <a:headEnd/>
            <a:tailEn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52230"/>
                                        </p:tgtEl>
                                        <p:attrNameLst>
                                          <p:attrName>style.visibility</p:attrName>
                                        </p:attrNameLst>
                                      </p:cBhvr>
                                      <p:to>
                                        <p:strVal val="visible"/>
                                      </p:to>
                                    </p:set>
                                    <p:animEffect transition="in" filter="wipe(left)">
                                      <p:cBhvr>
                                        <p:cTn id="31" dur="500"/>
                                        <p:tgtEl>
                                          <p:spTgt spid="52230"/>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52231"/>
                                        </p:tgtEl>
                                        <p:attrNameLst>
                                          <p:attrName>style.visibility</p:attrName>
                                        </p:attrNameLst>
                                      </p:cBhvr>
                                      <p:to>
                                        <p:strVal val="visible"/>
                                      </p:to>
                                    </p:set>
                                    <p:animEffect transition="in" filter="wipe(left)">
                                      <p:cBhvr>
                                        <p:cTn id="35" dur="500"/>
                                        <p:tgtEl>
                                          <p:spTgt spid="52231"/>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par>
                                <p:cTn id="40" presetID="22" presetClass="entr" presetSubtype="8" fill="hold" nodeType="withEffect">
                                  <p:stCondLst>
                                    <p:cond delay="0"/>
                                  </p:stCondLst>
                                  <p:childTnLst>
                                    <p:set>
                                      <p:cBhvr>
                                        <p:cTn id="41" dur="1" fill="hold">
                                          <p:stCondLst>
                                            <p:cond delay="0"/>
                                          </p:stCondLst>
                                        </p:cTn>
                                        <p:tgtEl>
                                          <p:spTgt spid="52228"/>
                                        </p:tgtEl>
                                        <p:attrNameLst>
                                          <p:attrName>style.visibility</p:attrName>
                                        </p:attrNameLst>
                                      </p:cBhvr>
                                      <p:to>
                                        <p:strVal val="visible"/>
                                      </p:to>
                                    </p:set>
                                    <p:animEffect transition="in" filter="wipe(left)">
                                      <p:cBhvr>
                                        <p:cTn id="42" dur="500"/>
                                        <p:tgtEl>
                                          <p:spTgt spid="52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9" grpId="0"/>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761365" y="962660"/>
            <a:ext cx="3819525"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9.2.1 直接插入排序</a:t>
            </a:r>
          </a:p>
        </p:txBody>
      </p:sp>
      <p:pic>
        <p:nvPicPr>
          <p:cNvPr id="2" name="内容占位符 1"/>
          <p:cNvPicPr>
            <a:picLocks noGrp="1" noChangeAspect="1"/>
          </p:cNvPicPr>
          <p:nvPr>
            <p:ph idx="1"/>
            <p:custDataLst>
              <p:tags r:id="rId1"/>
            </p:custDataLst>
          </p:nvPr>
        </p:nvPicPr>
        <p:blipFill rotWithShape="1">
          <a:blip r:embed="rId7" cstate="print">
            <a:extLst>
              <a:ext uri="{28A0092B-C50C-407E-A947-70E740481C1C}">
                <a14:useLocalDpi xmlns:a14="http://schemas.microsoft.com/office/drawing/2010/main" val="0"/>
              </a:ext>
            </a:extLst>
          </a:blip>
          <a:srcRect l="8509" t="7187" r="9793" b="8804"/>
          <a:stretch>
            <a:fillRect/>
          </a:stretch>
        </p:blipFill>
        <p:spPr>
          <a:xfrm flipH="1">
            <a:off x="7226935" y="2025015"/>
            <a:ext cx="4140835" cy="4083050"/>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grpSp>
        <p:nvGrpSpPr>
          <p:cNvPr id="60" name="组合 59"/>
          <p:cNvGrpSpPr/>
          <p:nvPr/>
        </p:nvGrpSpPr>
        <p:grpSpPr>
          <a:xfrm>
            <a:off x="932815" y="1609725"/>
            <a:ext cx="3110230" cy="644525"/>
            <a:chOff x="709625" y="642918"/>
            <a:chExt cx="2219301" cy="644525"/>
          </a:xfrm>
        </p:grpSpPr>
        <p:sp>
          <p:nvSpPr>
            <p:cNvPr id="61" name="AutoShape 5"/>
            <p:cNvSpPr>
              <a:spLocks noChangeArrowheads="1"/>
            </p:cNvSpPr>
            <p:nvPr>
              <p:custDataLst>
                <p:tags r:id="rId4"/>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5"/>
              </p:custDataLst>
            </p:nvPr>
          </p:nvSpPr>
          <p:spPr bwMode="gray">
            <a:xfrm>
              <a:off x="1078965" y="744517"/>
              <a:ext cx="1549961" cy="419100"/>
            </a:xfrm>
            <a:prstGeom prst="rect">
              <a:avLst/>
            </a:prstGeom>
            <a:solidFill>
              <a:schemeClr val="accent2">
                <a:alpha val="50000"/>
              </a:schemeClr>
            </a:solidFill>
            <a:ln w="12700" algn="ctr">
              <a:noFill/>
              <a:miter lim="800000"/>
            </a:ln>
            <a:effectLst/>
          </p:spPr>
          <p:txBody>
            <a:bodyPr wrap="none" anchor="ctr"/>
            <a:lstStyle/>
            <a:p>
              <a:pPr marL="457200" indent="-457200" algn="l">
                <a:lnSpc>
                  <a:spcPct val="100000"/>
                </a:lnSpc>
                <a:spcBef>
                  <a:spcPts val="0"/>
                </a:spcBef>
              </a:pPr>
              <a:r>
                <a:rPr lang="zh-CN" altLang="en-US" sz="2800" b="1">
                  <a:solidFill>
                    <a:srgbClr val="FFFFFF"/>
                  </a:solidFill>
                  <a:latin typeface="微软雅黑" panose="020B0503020204020204" charset="-122"/>
                  <a:ea typeface="微软雅黑" panose="020B0503020204020204" charset="-122"/>
                  <a:sym typeface="+mn-ea"/>
                </a:rPr>
                <a:t>3. 算法分析</a:t>
              </a:r>
            </a:p>
          </p:txBody>
        </p:sp>
      </p:grpSp>
      <p:sp>
        <p:nvSpPr>
          <p:cNvPr id="3" name="TextBox 4"/>
          <p:cNvSpPr txBox="1"/>
          <p:nvPr/>
        </p:nvSpPr>
        <p:spPr>
          <a:xfrm>
            <a:off x="1095375" y="2453640"/>
            <a:ext cx="2947670" cy="460375"/>
          </a:xfrm>
          <a:prstGeom prst="rect">
            <a:avLst/>
          </a:prstGeom>
          <a:noFill/>
        </p:spPr>
        <p:txBody>
          <a:bodyPr wrap="square" rtlCol="0">
            <a:spAutoFit/>
          </a:bodyPr>
          <a:lstStyle/>
          <a:p>
            <a:pPr algn="l">
              <a:lnSpc>
                <a:spcPct val="100000"/>
              </a:lnSpc>
              <a:spcBef>
                <a:spcPts val="0"/>
              </a:spcBef>
            </a:pP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3）平均情况分析</a:t>
            </a:r>
          </a:p>
        </p:txBody>
      </p:sp>
      <p:sp>
        <p:nvSpPr>
          <p:cNvPr id="4" name="TextBox 11"/>
          <p:cNvSpPr txBox="1"/>
          <p:nvPr>
            <p:custDataLst>
              <p:tags r:id="rId2"/>
            </p:custDataLst>
          </p:nvPr>
        </p:nvSpPr>
        <p:spPr>
          <a:xfrm>
            <a:off x="827405" y="3126740"/>
            <a:ext cx="6981190" cy="460375"/>
          </a:xfrm>
          <a:prstGeom prst="rect">
            <a:avLst/>
          </a:prstGeom>
          <a:noFill/>
        </p:spPr>
        <p:txBody>
          <a:bodyPr wrap="square" rtlCol="0">
            <a:spAutoFit/>
          </a:bodyPr>
          <a:lstStyle/>
          <a:p>
            <a:pPr algn="l">
              <a:lnSpc>
                <a:spcPct val="100000"/>
              </a:lnSpc>
              <a:spcBef>
                <a:spcPts val="0"/>
              </a:spcBef>
            </a:pPr>
            <a:r>
              <a:rPr lang="zh-CN" altLang="zh-CN" sz="2400" b="1">
                <a:solidFill>
                  <a:schemeClr val="dk1"/>
                </a:solidFill>
                <a:latin typeface="微软雅黑" panose="020B0503020204020204" charset="-122"/>
                <a:ea typeface="微软雅黑" panose="020B0503020204020204" charset="-122"/>
              </a:rPr>
              <a:t>将R[i]插入到R[0..i-1]（含i个元素）的中间位置</a:t>
            </a:r>
            <a:endParaRPr lang="zh-CN" altLang="zh-CN" sz="24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4" name="TextBox 13"/>
          <p:cNvSpPr txBox="1"/>
          <p:nvPr>
            <p:custDataLst>
              <p:tags r:id="rId3"/>
            </p:custDataLst>
          </p:nvPr>
        </p:nvSpPr>
        <p:spPr>
          <a:xfrm>
            <a:off x="2342515" y="6170930"/>
            <a:ext cx="4437380" cy="460375"/>
          </a:xfrm>
          <a:prstGeom prst="rect">
            <a:avLst/>
          </a:prstGeom>
          <a:noFill/>
        </p:spPr>
        <p:txBody>
          <a:bodyPr wrap="square" rtlCol="0">
            <a:spAutoFit/>
          </a:bodyPr>
          <a:lstStyle/>
          <a:p>
            <a:pPr algn="l">
              <a:lnSpc>
                <a:spcPct val="100000"/>
              </a:lnSpc>
              <a:spcBef>
                <a:spcPts val="0"/>
              </a:spcBef>
            </a:pPr>
            <a:r>
              <a:rPr lang="zh-CN" altLang="zh-CN" sz="2400" b="1" dirty="0">
                <a:solidFill>
                  <a:schemeClr val="dk1"/>
                </a:solidFill>
                <a:latin typeface="微软雅黑" panose="020B0503020204020204" charset="-122"/>
                <a:ea typeface="微软雅黑" panose="020B0503020204020204" charset="-122"/>
              </a:rPr>
              <a:t>平均情况的时间复杂度为O(n2)。</a:t>
            </a:r>
            <a:endParaRPr lang="zh-CN" altLang="zh-CN" sz="2400" b="1" dirty="0">
              <a:solidFill>
                <a:schemeClr val="dk1"/>
              </a:solidFill>
              <a:latin typeface="微软雅黑" panose="020B0503020204020204" charset="-122"/>
              <a:ea typeface="微软雅黑" panose="020B0503020204020204" charset="-122"/>
              <a:cs typeface="Consolas" panose="020B0609020204030204" pitchFamily="49" charset="0"/>
            </a:endParaRPr>
          </a:p>
        </p:txBody>
      </p:sp>
      <p:pic>
        <p:nvPicPr>
          <p:cNvPr id="75778" name="Picture 2"/>
          <p:cNvPicPr>
            <a:picLocks noChangeAspect="1" noChangeArrowheads="1"/>
          </p:cNvPicPr>
          <p:nvPr/>
        </p:nvPicPr>
        <p:blipFill>
          <a:blip r:embed="rId8" cstate="print"/>
          <a:srcRect/>
          <a:stretch>
            <a:fillRect/>
          </a:stretch>
        </p:blipFill>
        <p:spPr bwMode="auto">
          <a:xfrm>
            <a:off x="1638484" y="6037797"/>
            <a:ext cx="638175" cy="676275"/>
          </a:xfrm>
          <a:prstGeom prst="rect">
            <a:avLst/>
          </a:prstGeom>
          <a:noFill/>
          <a:ln w="9525">
            <a:noFill/>
            <a:miter lim="800000"/>
            <a:headEnd/>
            <a:tailEnd/>
          </a:ln>
        </p:spPr>
      </p:pic>
      <p:pic>
        <p:nvPicPr>
          <p:cNvPr id="75779" name="Picture 3"/>
          <p:cNvPicPr>
            <a:picLocks noChangeAspect="1" noChangeArrowheads="1"/>
          </p:cNvPicPr>
          <p:nvPr/>
        </p:nvPicPr>
        <p:blipFill>
          <a:blip r:embed="rId9" cstate="print"/>
          <a:srcRect/>
          <a:stretch>
            <a:fillRect/>
          </a:stretch>
        </p:blipFill>
        <p:spPr bwMode="auto">
          <a:xfrm>
            <a:off x="1606847" y="3873175"/>
            <a:ext cx="3133725" cy="771525"/>
          </a:xfrm>
          <a:prstGeom prst="rect">
            <a:avLst/>
          </a:prstGeom>
          <a:noFill/>
          <a:ln w="9525">
            <a:noFill/>
            <a:miter lim="800000"/>
            <a:headEnd/>
            <a:tailEnd/>
          </a:ln>
        </p:spPr>
      </p:pic>
      <p:pic>
        <p:nvPicPr>
          <p:cNvPr id="75780" name="Picture 4"/>
          <p:cNvPicPr>
            <a:picLocks noChangeAspect="1" noChangeArrowheads="1"/>
          </p:cNvPicPr>
          <p:nvPr/>
        </p:nvPicPr>
        <p:blipFill>
          <a:blip r:embed="rId10" cstate="print"/>
          <a:srcRect/>
          <a:stretch>
            <a:fillRect/>
          </a:stretch>
        </p:blipFill>
        <p:spPr bwMode="auto">
          <a:xfrm>
            <a:off x="1606847" y="4982529"/>
            <a:ext cx="2647950" cy="828675"/>
          </a:xfrm>
          <a:prstGeom prst="rect">
            <a:avLst/>
          </a:prstGeom>
          <a:noFill/>
          <a:ln w="9525">
            <a:noFill/>
            <a:miter lim="800000"/>
            <a:headEnd/>
            <a:tailEn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75779"/>
                                        </p:tgtEl>
                                        <p:attrNameLst>
                                          <p:attrName>style.visibility</p:attrName>
                                        </p:attrNameLst>
                                      </p:cBhvr>
                                      <p:to>
                                        <p:strVal val="visible"/>
                                      </p:to>
                                    </p:set>
                                    <p:animEffect transition="in" filter="wipe(left)">
                                      <p:cBhvr>
                                        <p:cTn id="31" dur="500"/>
                                        <p:tgtEl>
                                          <p:spTgt spid="75779"/>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75780"/>
                                        </p:tgtEl>
                                        <p:attrNameLst>
                                          <p:attrName>style.visibility</p:attrName>
                                        </p:attrNameLst>
                                      </p:cBhvr>
                                      <p:to>
                                        <p:strVal val="visible"/>
                                      </p:to>
                                    </p:set>
                                    <p:animEffect transition="in" filter="wipe(left)">
                                      <p:cBhvr>
                                        <p:cTn id="35" dur="500"/>
                                        <p:tgtEl>
                                          <p:spTgt spid="75780"/>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par>
                                <p:cTn id="40" presetID="22" presetClass="entr" presetSubtype="8" fill="hold" nodeType="withEffect">
                                  <p:stCondLst>
                                    <p:cond delay="0"/>
                                  </p:stCondLst>
                                  <p:childTnLst>
                                    <p:set>
                                      <p:cBhvr>
                                        <p:cTn id="41" dur="1" fill="hold">
                                          <p:stCondLst>
                                            <p:cond delay="0"/>
                                          </p:stCondLst>
                                        </p:cTn>
                                        <p:tgtEl>
                                          <p:spTgt spid="75778"/>
                                        </p:tgtEl>
                                        <p:attrNameLst>
                                          <p:attrName>style.visibility</p:attrName>
                                        </p:attrNameLst>
                                      </p:cBhvr>
                                      <p:to>
                                        <p:strVal val="visible"/>
                                      </p:to>
                                    </p:set>
                                    <p:animEffect transition="in" filter="wipe(left)">
                                      <p:cBhvr>
                                        <p:cTn id="42" dur="500"/>
                                        <p:tgtEl>
                                          <p:spTgt spid="75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3" grpId="0"/>
      <p:bldP spid="4"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761179" y="962480"/>
            <a:ext cx="3634926"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9.2.2 折半插入排序</a:t>
            </a:r>
          </a:p>
        </p:txBody>
      </p:sp>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32" name="内容占位符 31"/>
          <p:cNvPicPr>
            <a:picLocks noGrp="1" noChangeAspect="1"/>
          </p:cNvPicPr>
          <p:nvPr>
            <p:ph idx="1"/>
          </p:nvPr>
        </p:nvPicPr>
        <p:blipFill rotWithShape="1">
          <a:blip r:embed="rId9" cstate="print">
            <a:extLst>
              <a:ext uri="{28A0092B-C50C-407E-A947-70E740481C1C}">
                <a14:useLocalDpi xmlns:a14="http://schemas.microsoft.com/office/drawing/2010/main" val="0"/>
              </a:ext>
            </a:extLst>
          </a:blip>
          <a:srcRect l="9547" t="2443" r="7739" b="5173"/>
          <a:stretch>
            <a:fillRect/>
          </a:stretch>
        </p:blipFill>
        <p:spPr>
          <a:xfrm>
            <a:off x="0" y="1883410"/>
            <a:ext cx="4667250" cy="4351655"/>
          </a:xfrm>
          <a:prstGeom prst="rect">
            <a:avLst/>
          </a:prstGeom>
        </p:spPr>
      </p:pic>
      <p:sp>
        <p:nvSpPr>
          <p:cNvPr id="17" name="TextBox 16"/>
          <p:cNvSpPr txBox="1"/>
          <p:nvPr/>
        </p:nvSpPr>
        <p:spPr>
          <a:xfrm>
            <a:off x="2274570" y="2612390"/>
            <a:ext cx="1296035" cy="119888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ct val="100000"/>
              </a:lnSpc>
            </a:pPr>
            <a:r>
              <a:rPr lang="zh-CN" altLang="en-US" sz="3600" b="1" spc="50" dirty="0">
                <a:ln w="11430"/>
                <a:solidFill>
                  <a:srgbClr val="000000"/>
                </a:solidFill>
                <a:effectLst>
                  <a:outerShdw blurRad="76200" dist="50800" dir="5400000" algn="tl" rotWithShape="0">
                    <a:srgbClr val="000000">
                      <a:alpha val="65000"/>
                    </a:srgbClr>
                  </a:outerShdw>
                </a:effectLst>
                <a:latin typeface="微软雅黑" panose="020B0503020204020204" charset="-122"/>
                <a:ea typeface="微软雅黑" panose="020B0503020204020204" charset="-122"/>
                <a:cs typeface="Consolas" panose="020B0609020204030204" pitchFamily="49" charset="0"/>
              </a:rPr>
              <a:t>排序思路</a:t>
            </a:r>
          </a:p>
        </p:txBody>
      </p:sp>
      <p:sp>
        <p:nvSpPr>
          <p:cNvPr id="31" name="Text Box 6"/>
          <p:cNvSpPr txBox="1">
            <a:spLocks noChangeArrowheads="1"/>
          </p:cNvSpPr>
          <p:nvPr>
            <p:custDataLst>
              <p:tags r:id="rId1"/>
            </p:custDataLst>
          </p:nvPr>
        </p:nvSpPr>
        <p:spPr bwMode="auto">
          <a:xfrm>
            <a:off x="4163089" y="2636246"/>
            <a:ext cx="7351706" cy="829945"/>
          </a:xfrm>
          <a:prstGeom prst="rect">
            <a:avLst/>
          </a:prstGeom>
          <a:noFill/>
          <a:ln w="9525">
            <a:noFill/>
            <a:miter lim="800000"/>
          </a:ln>
          <a:effectLst/>
        </p:spPr>
        <p:txBody>
          <a:bodyPr wrap="square">
            <a:spAutoFit/>
          </a:bodyPr>
          <a:lstStyle/>
          <a:p>
            <a:pPr algn="l">
              <a:lnSpc>
                <a:spcPct val="100000"/>
              </a:lnSpc>
              <a:spcBef>
                <a:spcPct val="50000"/>
              </a:spcBef>
            </a:pPr>
            <a:r>
              <a:rPr lang="zh-CN" altLang="en-US" sz="2400" b="1">
                <a:solidFill>
                  <a:schemeClr val="dk1"/>
                </a:solidFill>
                <a:latin typeface="微软雅黑" panose="020B0503020204020204" charset="-122"/>
                <a:ea typeface="微软雅黑" panose="020B0503020204020204" charset="-122"/>
                <a:cs typeface="Consolas" panose="020B0609020204030204" pitchFamily="49" charset="0"/>
              </a:rPr>
              <a:t>查找采用折半查找方法，称为二分插入排序或折半插入排序。</a:t>
            </a:r>
          </a:p>
        </p:txBody>
      </p:sp>
      <p:sp>
        <p:nvSpPr>
          <p:cNvPr id="33" name="Text Box 7"/>
          <p:cNvSpPr txBox="1">
            <a:spLocks noChangeArrowheads="1"/>
          </p:cNvSpPr>
          <p:nvPr>
            <p:custDataLst>
              <p:tags r:id="rId2"/>
            </p:custDataLst>
          </p:nvPr>
        </p:nvSpPr>
        <p:spPr bwMode="auto">
          <a:xfrm>
            <a:off x="5779136" y="3587019"/>
            <a:ext cx="1150937" cy="337185"/>
          </a:xfrm>
          <a:prstGeom prst="rect">
            <a:avLst/>
          </a:prstGeom>
          <a:noFill/>
          <a:ln w="9525">
            <a:noFill/>
            <a:miter lim="800000"/>
          </a:ln>
          <a:effectLst/>
        </p:spPr>
        <p:txBody>
          <a:bodyPr>
            <a:spAutoFit/>
          </a:bodyPr>
          <a:lstStyle/>
          <a:p>
            <a:pPr algn="l">
              <a:lnSpc>
                <a:spcPct val="100000"/>
              </a:lnSpc>
              <a:spcBef>
                <a:spcPct val="50000"/>
              </a:spcBef>
            </a:pPr>
            <a:r>
              <a:rPr lang="zh-CN" altLang="en-US" sz="1600" b="1" dirty="0">
                <a:solidFill>
                  <a:schemeClr val="dk1"/>
                </a:solidFill>
                <a:latin typeface="微软雅黑" panose="020B0503020204020204" charset="-122"/>
                <a:ea typeface="微软雅黑" panose="020B0503020204020204" charset="-122"/>
                <a:cs typeface="Consolas" panose="020B0609020204030204" pitchFamily="49" charset="0"/>
              </a:rPr>
              <a:t>有序区</a:t>
            </a:r>
          </a:p>
        </p:txBody>
      </p:sp>
      <p:sp>
        <p:nvSpPr>
          <p:cNvPr id="34" name="Rectangle 8"/>
          <p:cNvSpPr>
            <a:spLocks noChangeArrowheads="1"/>
          </p:cNvSpPr>
          <p:nvPr>
            <p:custDataLst>
              <p:tags r:id="rId3"/>
            </p:custDataLst>
          </p:nvPr>
        </p:nvSpPr>
        <p:spPr bwMode="auto">
          <a:xfrm>
            <a:off x="4771073" y="3990450"/>
            <a:ext cx="3095625" cy="503237"/>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wrap="none" anchor="ctr"/>
          <a:lstStyle/>
          <a:p>
            <a:pPr algn="l">
              <a:lnSpc>
                <a:spcPct val="100000"/>
              </a:lnSpc>
            </a:pPr>
            <a:r>
              <a:rPr lang="en-US" altLang="zh-CN" sz="1600" b="1" i="1" dirty="0">
                <a:solidFill>
                  <a:schemeClr val="lt1"/>
                </a:solidFill>
                <a:latin typeface="微软雅黑" panose="020B0503020204020204" charset="-122"/>
                <a:ea typeface="微软雅黑" panose="020B0503020204020204" charset="-122"/>
                <a:cs typeface="Consolas" panose="020B0609020204030204" pitchFamily="49" charset="0"/>
              </a:rPr>
              <a:t>  </a:t>
            </a:r>
            <a:r>
              <a:rPr lang="en-US" altLang="zh-CN" sz="1600" b="1" i="1">
                <a:solidFill>
                  <a:schemeClr val="lt1"/>
                </a:solidFill>
                <a:latin typeface="微软雅黑" panose="020B0503020204020204" charset="-122"/>
                <a:ea typeface="微软雅黑" panose="020B0503020204020204" charset="-122"/>
                <a:cs typeface="Consolas" panose="020B0609020204030204" pitchFamily="49" charset="0"/>
              </a:rPr>
              <a:t>R</a:t>
            </a:r>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[0]     ……    </a:t>
            </a:r>
            <a:r>
              <a:rPr lang="en-US" altLang="zh-CN" sz="1600" b="1" i="1" dirty="0">
                <a:solidFill>
                  <a:schemeClr val="lt1"/>
                </a:solidFill>
                <a:latin typeface="微软雅黑" panose="020B0503020204020204" charset="-122"/>
                <a:ea typeface="微软雅黑" panose="020B0503020204020204" charset="-122"/>
                <a:cs typeface="Consolas" panose="020B0609020204030204" pitchFamily="49" charset="0"/>
              </a:rPr>
              <a:t>R</a:t>
            </a:r>
            <a:r>
              <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rPr>
              <a:t>[</a:t>
            </a:r>
            <a:r>
              <a:rPr lang="en-US" altLang="zh-CN" sz="1600" b="1" i="1" dirty="0" err="1">
                <a:solidFill>
                  <a:schemeClr val="lt1"/>
                </a:solidFill>
                <a:latin typeface="微软雅黑" panose="020B0503020204020204" charset="-122"/>
                <a:ea typeface="微软雅黑" panose="020B0503020204020204" charset="-122"/>
                <a:cs typeface="Consolas" panose="020B0609020204030204" pitchFamily="49" charset="0"/>
              </a:rPr>
              <a:t>i</a:t>
            </a:r>
            <a:r>
              <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rPr>
              <a:t>-1]</a:t>
            </a:r>
          </a:p>
        </p:txBody>
      </p:sp>
      <p:sp>
        <p:nvSpPr>
          <p:cNvPr id="35" name="Text Box 9"/>
          <p:cNvSpPr txBox="1">
            <a:spLocks noChangeArrowheads="1"/>
          </p:cNvSpPr>
          <p:nvPr>
            <p:custDataLst>
              <p:tags r:id="rId4"/>
            </p:custDataLst>
          </p:nvPr>
        </p:nvSpPr>
        <p:spPr bwMode="auto">
          <a:xfrm>
            <a:off x="8803323" y="3587019"/>
            <a:ext cx="1150938" cy="337185"/>
          </a:xfrm>
          <a:prstGeom prst="rect">
            <a:avLst/>
          </a:prstGeom>
          <a:noFill/>
          <a:ln w="9525">
            <a:noFill/>
            <a:miter lim="800000"/>
          </a:ln>
          <a:effectLst/>
        </p:spPr>
        <p:txBody>
          <a:bodyPr>
            <a:spAutoFit/>
          </a:bodyPr>
          <a:lstStyle/>
          <a:p>
            <a:pPr algn="l">
              <a:lnSpc>
                <a:spcPct val="100000"/>
              </a:lnSpc>
              <a:spcBef>
                <a:spcPct val="50000"/>
              </a:spcBef>
            </a:pPr>
            <a:r>
              <a:rPr lang="zh-CN" altLang="en-US" sz="1600" b="1">
                <a:solidFill>
                  <a:schemeClr val="dk1"/>
                </a:solidFill>
                <a:latin typeface="微软雅黑" panose="020B0503020204020204" charset="-122"/>
                <a:ea typeface="微软雅黑" panose="020B0503020204020204" charset="-122"/>
                <a:cs typeface="Consolas" panose="020B0609020204030204" pitchFamily="49" charset="0"/>
              </a:rPr>
              <a:t>无序区</a:t>
            </a:r>
          </a:p>
        </p:txBody>
      </p:sp>
      <p:sp>
        <p:nvSpPr>
          <p:cNvPr id="36" name="Rectangle 10"/>
          <p:cNvSpPr>
            <a:spLocks noChangeArrowheads="1"/>
          </p:cNvSpPr>
          <p:nvPr>
            <p:custDataLst>
              <p:tags r:id="rId5"/>
            </p:custDataLst>
          </p:nvPr>
        </p:nvSpPr>
        <p:spPr bwMode="auto">
          <a:xfrm>
            <a:off x="8082598" y="3990450"/>
            <a:ext cx="3168650" cy="503237"/>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none" anchor="ctr"/>
          <a:lstStyle/>
          <a:p>
            <a:pPr algn="l">
              <a:lnSpc>
                <a:spcPct val="100000"/>
              </a:lnSpc>
            </a:pPr>
            <a:r>
              <a:rPr lang="en-US" altLang="zh-CN" sz="1600" b="1" i="1" dirty="0">
                <a:solidFill>
                  <a:schemeClr val="lt1"/>
                </a:solidFill>
                <a:latin typeface="微软雅黑" panose="020B0503020204020204" charset="-122"/>
                <a:ea typeface="微软雅黑" panose="020B0503020204020204" charset="-122"/>
                <a:cs typeface="Consolas" panose="020B0609020204030204" pitchFamily="49" charset="0"/>
              </a:rPr>
              <a:t>  R</a:t>
            </a:r>
            <a:r>
              <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rPr>
              <a:t>[</a:t>
            </a:r>
            <a:r>
              <a:rPr lang="en-US" altLang="zh-CN" sz="1600" b="1" i="1" dirty="0" err="1">
                <a:solidFill>
                  <a:schemeClr val="lt1"/>
                </a:solidFill>
                <a:latin typeface="微软雅黑" panose="020B0503020204020204" charset="-122"/>
                <a:ea typeface="微软雅黑" panose="020B0503020204020204" charset="-122"/>
                <a:cs typeface="Consolas" panose="020B0609020204030204" pitchFamily="49" charset="0"/>
              </a:rPr>
              <a:t>i</a:t>
            </a:r>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     ……    </a:t>
            </a:r>
            <a:r>
              <a:rPr lang="en-US" altLang="zh-CN" sz="1600" b="1" i="1" dirty="0">
                <a:solidFill>
                  <a:schemeClr val="lt1"/>
                </a:solidFill>
                <a:latin typeface="微软雅黑" panose="020B0503020204020204" charset="-122"/>
                <a:ea typeface="微软雅黑" panose="020B0503020204020204" charset="-122"/>
                <a:cs typeface="Consolas" panose="020B0609020204030204" pitchFamily="49" charset="0"/>
              </a:rPr>
              <a:t>R</a:t>
            </a:r>
            <a:r>
              <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rPr>
              <a:t>[</a:t>
            </a:r>
            <a:r>
              <a:rPr lang="en-US" altLang="zh-CN" sz="1600" b="1" i="1" dirty="0">
                <a:solidFill>
                  <a:schemeClr val="lt1"/>
                </a:solidFill>
                <a:latin typeface="微软雅黑" panose="020B0503020204020204" charset="-122"/>
                <a:ea typeface="微软雅黑" panose="020B0503020204020204" charset="-122"/>
                <a:cs typeface="Consolas" panose="020B0609020204030204" pitchFamily="49" charset="0"/>
              </a:rPr>
              <a:t>n</a:t>
            </a:r>
            <a:r>
              <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rPr>
              <a:t>-1]</a:t>
            </a:r>
          </a:p>
        </p:txBody>
      </p:sp>
      <p:grpSp>
        <p:nvGrpSpPr>
          <p:cNvPr id="37" name="组合 36"/>
          <p:cNvGrpSpPr/>
          <p:nvPr/>
        </p:nvGrpSpPr>
        <p:grpSpPr>
          <a:xfrm>
            <a:off x="5728317" y="4565127"/>
            <a:ext cx="4857784" cy="1333399"/>
            <a:chOff x="1928794" y="3400483"/>
            <a:chExt cx="4857784" cy="1333399"/>
          </a:xfrm>
        </p:grpSpPr>
        <p:sp>
          <p:nvSpPr>
            <p:cNvPr id="38" name="Text Box 17"/>
            <p:cNvSpPr txBox="1">
              <a:spLocks noChangeArrowheads="1"/>
            </p:cNvSpPr>
            <p:nvPr>
              <p:custDataLst>
                <p:tags r:id="rId6"/>
              </p:custDataLst>
            </p:nvPr>
          </p:nvSpPr>
          <p:spPr bwMode="auto">
            <a:xfrm>
              <a:off x="1928794" y="3903937"/>
              <a:ext cx="4857784" cy="829945"/>
            </a:xfrm>
            <a:prstGeom prst="rect">
              <a:avLst/>
            </a:prstGeom>
            <a:noFill/>
            <a:ln w="9525">
              <a:noFill/>
              <a:miter lim="800000"/>
            </a:ln>
            <a:effectLst/>
          </p:spPr>
          <p:txBody>
            <a:bodyPr wrap="square">
              <a:spAutoFit/>
            </a:bodyPr>
            <a:lstStyle/>
            <a:p>
              <a:pPr algn="l">
                <a:lnSpc>
                  <a:spcPct val="100000"/>
                </a:lnSpc>
                <a:spcBef>
                  <a:spcPct val="50000"/>
                </a:spcBef>
              </a:pPr>
              <a:r>
                <a:rPr lang="zh-CN" altLang="en-US" sz="2400" b="1" dirty="0">
                  <a:solidFill>
                    <a:schemeClr val="dk1"/>
                  </a:solidFill>
                  <a:latin typeface="微软雅黑" panose="020B0503020204020204" charset="-122"/>
                  <a:ea typeface="微软雅黑" panose="020B0503020204020204" charset="-122"/>
                  <a:cs typeface="Consolas" panose="020B0609020204030204" pitchFamily="49" charset="0"/>
                </a:rPr>
                <a:t>采用折半查找在有序区找到插入的位置</a:t>
              </a:r>
            </a:p>
          </p:txBody>
        </p:sp>
        <p:sp>
          <p:nvSpPr>
            <p:cNvPr id="39" name="右弧形箭头 38"/>
            <p:cNvSpPr/>
            <p:nvPr>
              <p:custDataLst>
                <p:tags r:id="rId7"/>
              </p:custDataLst>
            </p:nvPr>
          </p:nvSpPr>
          <p:spPr>
            <a:xfrm rot="5400000">
              <a:off x="3929058" y="3186169"/>
              <a:ext cx="357190" cy="785818"/>
            </a:xfrm>
            <a:prstGeom prst="curvedLeft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l">
                <a:lnSpc>
                  <a:spcPct val="100000"/>
                </a:lnSpc>
              </a:pPr>
              <a:endParaRPr lang="zh-CN" altLang="en-US" sz="2000" b="1">
                <a:solidFill>
                  <a:schemeClr val="dk1"/>
                </a:solidFill>
                <a:latin typeface="微软雅黑" panose="020B0503020204020204" charset="-122"/>
                <a:ea typeface="微软雅黑" panose="020B0503020204020204" charset="-122"/>
                <a:cs typeface="Consolas" panose="020B0609020204030204" pitchFamily="49" charset="0"/>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left)">
                                      <p:cBhvr>
                                        <p:cTn id="15" dur="500"/>
                                        <p:tgtEl>
                                          <p:spTgt spid="32"/>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500"/>
                                        <p:tgtEl>
                                          <p:spTgt spid="34"/>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500"/>
                                        <p:tgtEl>
                                          <p:spTgt spid="35"/>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left)">
                                      <p:cBhvr>
                                        <p:cTn id="39" dur="500"/>
                                        <p:tgtEl>
                                          <p:spTgt spid="36"/>
                                        </p:tgtEl>
                                      </p:cBhvr>
                                    </p:animEffect>
                                  </p:childTnLst>
                                </p:cTn>
                              </p:par>
                            </p:childTnLst>
                          </p:cTn>
                        </p:par>
                        <p:par>
                          <p:cTn id="40" fill="hold">
                            <p:stCondLst>
                              <p:cond delay="4000"/>
                            </p:stCondLst>
                            <p:childTnLst>
                              <p:par>
                                <p:cTn id="41" presetID="22" presetClass="entr" presetSubtype="8"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left)">
                                      <p:cBhvr>
                                        <p:cTn id="4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7" grpId="0"/>
      <p:bldP spid="31" grpId="0" bldLvl="0" animBg="1"/>
      <p:bldP spid="33" grpId="0" bldLvl="0" animBg="1"/>
      <p:bldP spid="34" grpId="0" bldLvl="0" animBg="1"/>
      <p:bldP spid="35" grpId="0" bldLvl="0" animBg="1"/>
      <p:bldP spid="36"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761179" y="962480"/>
            <a:ext cx="3765554"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9.2.2 折半插入排序</a:t>
            </a:r>
          </a:p>
        </p:txBody>
      </p:sp>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32" name="内容占位符 31"/>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9547" t="2443" r="7739" b="5173"/>
          <a:stretch>
            <a:fillRect/>
          </a:stretch>
        </p:blipFill>
        <p:spPr>
          <a:xfrm>
            <a:off x="0" y="1883410"/>
            <a:ext cx="4667250" cy="4351655"/>
          </a:xfrm>
          <a:prstGeom prst="rect">
            <a:avLst/>
          </a:prstGeom>
        </p:spPr>
      </p:pic>
      <p:sp>
        <p:nvSpPr>
          <p:cNvPr id="17" name="TextBox 16"/>
          <p:cNvSpPr txBox="1"/>
          <p:nvPr/>
        </p:nvSpPr>
        <p:spPr>
          <a:xfrm>
            <a:off x="2274570" y="2612390"/>
            <a:ext cx="1296035" cy="119888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ct val="100000"/>
              </a:lnSpc>
            </a:pPr>
            <a:r>
              <a:rPr lang="zh-CN" altLang="en-US" sz="3600" b="1" spc="50" dirty="0">
                <a:ln w="11430"/>
                <a:solidFill>
                  <a:srgbClr val="000000"/>
                </a:solidFill>
                <a:effectLst>
                  <a:outerShdw blurRad="76200" dist="50800" dir="5400000" algn="tl" rotWithShape="0">
                    <a:srgbClr val="000000">
                      <a:alpha val="65000"/>
                    </a:srgbClr>
                  </a:outerShdw>
                </a:effectLst>
                <a:latin typeface="微软雅黑" panose="020B0503020204020204" charset="-122"/>
                <a:ea typeface="微软雅黑" panose="020B0503020204020204" charset="-122"/>
                <a:cs typeface="Consolas" panose="020B0609020204030204" pitchFamily="49" charset="0"/>
              </a:rPr>
              <a:t>排序算法</a:t>
            </a:r>
          </a:p>
        </p:txBody>
      </p:sp>
      <p:sp>
        <p:nvSpPr>
          <p:cNvPr id="2" name="TextBox 4"/>
          <p:cNvSpPr txBox="1"/>
          <p:nvPr>
            <p:custDataLst>
              <p:tags r:id="rId1"/>
            </p:custDataLst>
          </p:nvPr>
        </p:nvSpPr>
        <p:spPr>
          <a:xfrm>
            <a:off x="3839845" y="1603375"/>
            <a:ext cx="8352155" cy="4631690"/>
          </a:xfrm>
          <a:prstGeom prst="rect">
            <a:avLst/>
          </a:prstGeom>
          <a:solidFill>
            <a:schemeClr val="accent3"/>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72000" bIns="72000" rtlCol="0">
            <a:spAutoFit/>
          </a:bodyPr>
          <a:lstStyle/>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def BinInsertSort(R):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对</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R[0..n-1]</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按递增有序进行折半插入排序</a:t>
            </a: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for i in range(1,len(R)):</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if R[i]&lt;R[i-1]: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反序时</a:t>
            </a: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tmp=R[i]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将</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R[i]</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保存到</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tmp</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中</a:t>
            </a: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low,high=0,i-1</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while low&lt;=high: 	#R[low..high]</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折半查找插入位置</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high+1</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mid=(low+high)//2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取中间位置</a:t>
            </a: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if tmp&lt;R[mid]:</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high=mid-1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插入点在左区间</a:t>
            </a: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else:</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low=mid+1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插入点在右区间</a:t>
            </a: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for j in range(i-1,high,-1):</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R[j+1]=R[j]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元素集中后移</a:t>
            </a:r>
          </a:p>
          <a:p>
            <a:pPr algn="l">
              <a:lnSpc>
                <a:spcPts val="25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R[high+1]=tmp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插入原来的</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R[i]</a:t>
            </a:r>
          </a:p>
        </p:txBody>
      </p:sp>
      <p:grpSp>
        <p:nvGrpSpPr>
          <p:cNvPr id="9" name="组合 8"/>
          <p:cNvGrpSpPr/>
          <p:nvPr/>
        </p:nvGrpSpPr>
        <p:grpSpPr>
          <a:xfrm>
            <a:off x="6911967" y="1173046"/>
            <a:ext cx="3286148" cy="2153084"/>
            <a:chOff x="3428992" y="590116"/>
            <a:chExt cx="3286148" cy="2153084"/>
          </a:xfrm>
        </p:grpSpPr>
        <p:sp>
          <p:nvSpPr>
            <p:cNvPr id="7" name="TextBox 6"/>
            <p:cNvSpPr txBox="1"/>
            <p:nvPr/>
          </p:nvSpPr>
          <p:spPr>
            <a:xfrm>
              <a:off x="3428992" y="590116"/>
              <a:ext cx="3286148" cy="398780"/>
            </a:xfrm>
            <a:prstGeom prst="rect">
              <a:avLst/>
            </a:prstGeom>
            <a:noFill/>
          </p:spPr>
          <p:txBody>
            <a:bodyPr wrap="square" rtlCol="0">
              <a:spAutoFit/>
            </a:bodyPr>
            <a:lstStyle/>
            <a:p>
              <a:pPr algn="l">
                <a:lnSpc>
                  <a:spcPct val="100000"/>
                </a:lnSpc>
                <a:spcBef>
                  <a:spcPts val="0"/>
                </a:spcBef>
              </a:pPr>
              <a:r>
                <a:rPr lang="zh-CN" altLang="zh-CN" sz="2000" b="1" dirty="0">
                  <a:solidFill>
                    <a:srgbClr val="000000"/>
                  </a:solidFill>
                  <a:latin typeface="微软雅黑" panose="020B0503020204020204" charset="-122"/>
                  <a:ea typeface="微软雅黑" panose="020B0503020204020204" charset="-122"/>
                  <a:cs typeface="微软雅黑" panose="020B0503020204020204" charset="-122"/>
                </a:rPr>
                <a:t>折半查找</a:t>
              </a:r>
              <a:r>
                <a:rPr lang="zh-CN" altLang="en-US" sz="2000" b="1" dirty="0">
                  <a:solidFill>
                    <a:srgbClr val="000000"/>
                  </a:solidFill>
                  <a:latin typeface="微软雅黑" panose="020B0503020204020204" charset="-122"/>
                  <a:ea typeface="微软雅黑" panose="020B0503020204020204" charset="-122"/>
                  <a:cs typeface="微软雅黑" panose="020B0503020204020204" charset="-122"/>
                </a:rPr>
                <a:t>与</a:t>
              </a:r>
              <a:r>
                <a:rPr lang="en-US" altLang="zh-CN" sz="2000" b="1" dirty="0" err="1">
                  <a:solidFill>
                    <a:srgbClr val="000000"/>
                  </a:solidFill>
                  <a:latin typeface="微软雅黑" panose="020B0503020204020204" charset="-122"/>
                  <a:ea typeface="微软雅黑" panose="020B0503020204020204" charset="-122"/>
                  <a:cs typeface="微软雅黑" panose="020B0503020204020204" charset="-122"/>
                </a:rPr>
                <a:t>GOEk</a:t>
              </a:r>
              <a:r>
                <a:rPr lang="zh-CN" altLang="en-US" sz="2000" b="1" dirty="0">
                  <a:solidFill>
                    <a:srgbClr val="000000"/>
                  </a:solidFill>
                  <a:latin typeface="微软雅黑" panose="020B0503020204020204" charset="-122"/>
                  <a:ea typeface="微软雅黑" panose="020B0503020204020204" charset="-122"/>
                  <a:cs typeface="微软雅黑" panose="020B0503020204020204" charset="-122"/>
                </a:rPr>
                <a:t>算法类似</a:t>
              </a:r>
            </a:p>
          </p:txBody>
        </p:sp>
        <p:sp>
          <p:nvSpPr>
            <p:cNvPr id="8" name="任意多边形 7"/>
            <p:cNvSpPr/>
            <p:nvPr>
              <p:custDataLst>
                <p:tags r:id="rId2"/>
              </p:custDataLst>
            </p:nvPr>
          </p:nvSpPr>
          <p:spPr>
            <a:xfrm>
              <a:off x="3486778" y="914400"/>
              <a:ext cx="547636" cy="1828800"/>
            </a:xfrm>
            <a:custGeom>
              <a:avLst/>
              <a:gdLst>
                <a:gd name="connsiteX0" fmla="*/ 452176 w 547636"/>
                <a:gd name="connsiteY0" fmla="*/ 0 h 1828800"/>
                <a:gd name="connsiteX1" fmla="*/ 472273 w 547636"/>
                <a:gd name="connsiteY1" fmla="*/ 1386673 h 1828800"/>
                <a:gd name="connsiteX2" fmla="*/ 0 w 547636"/>
                <a:gd name="connsiteY2" fmla="*/ 1828800 h 1828800"/>
              </a:gdLst>
              <a:ahLst/>
              <a:cxnLst>
                <a:cxn ang="0">
                  <a:pos x="connsiteX0" y="connsiteY0"/>
                </a:cxn>
                <a:cxn ang="0">
                  <a:pos x="connsiteX1" y="connsiteY1"/>
                </a:cxn>
                <a:cxn ang="0">
                  <a:pos x="connsiteX2" y="connsiteY2"/>
                </a:cxn>
              </a:cxnLst>
              <a:rect l="l" t="t" r="r" b="b"/>
              <a:pathLst>
                <a:path w="547636" h="1828800">
                  <a:moveTo>
                    <a:pt x="452176" y="0"/>
                  </a:moveTo>
                  <a:cubicBezTo>
                    <a:pt x="499906" y="540936"/>
                    <a:pt x="547636" y="1081873"/>
                    <a:pt x="472273" y="1386673"/>
                  </a:cubicBezTo>
                  <a:cubicBezTo>
                    <a:pt x="396910" y="1691473"/>
                    <a:pt x="198455" y="1760136"/>
                    <a:pt x="0" y="1828800"/>
                  </a:cubicBezTo>
                </a:path>
              </a:pathLst>
            </a:custGeom>
            <a:ln w="12700">
              <a:solidFill>
                <a:schemeClr val="accent2"/>
              </a:solidFill>
              <a:tailEnd type="arrow"/>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b="1">
                <a:solidFill>
                  <a:schemeClr val="dk1"/>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left)">
                                      <p:cBhvr>
                                        <p:cTn id="15" dur="500"/>
                                        <p:tgtEl>
                                          <p:spTgt spid="3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7" grpId="0"/>
      <p:bldP spid="2"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761179" y="962480"/>
            <a:ext cx="3756500"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9.2.2 折半插入排序</a:t>
            </a:r>
          </a:p>
        </p:txBody>
      </p:sp>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32" name="内容占位符 31"/>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9547" t="2443" r="7739" b="5173"/>
          <a:stretch>
            <a:fillRect/>
          </a:stretch>
        </p:blipFill>
        <p:spPr>
          <a:xfrm>
            <a:off x="0" y="1883410"/>
            <a:ext cx="4667250" cy="4351655"/>
          </a:xfrm>
          <a:prstGeom prst="rect">
            <a:avLst/>
          </a:prstGeom>
        </p:spPr>
      </p:pic>
      <p:sp>
        <p:nvSpPr>
          <p:cNvPr id="17" name="TextBox 16"/>
          <p:cNvSpPr txBox="1"/>
          <p:nvPr/>
        </p:nvSpPr>
        <p:spPr>
          <a:xfrm>
            <a:off x="2274570" y="2612390"/>
            <a:ext cx="1296035" cy="119888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ct val="100000"/>
              </a:lnSpc>
            </a:pPr>
            <a:r>
              <a:rPr lang="zh-CN" altLang="en-US" sz="3600" b="1" spc="50" dirty="0">
                <a:ln w="11430"/>
                <a:solidFill>
                  <a:srgbClr val="000000"/>
                </a:solidFill>
                <a:effectLst>
                  <a:outerShdw blurRad="76200" dist="50800" dir="5400000" algn="tl" rotWithShape="0">
                    <a:srgbClr val="000000">
                      <a:alpha val="65000"/>
                    </a:srgbClr>
                  </a:outerShdw>
                </a:effectLst>
                <a:latin typeface="微软雅黑" panose="020B0503020204020204" charset="-122"/>
                <a:ea typeface="微软雅黑" panose="020B0503020204020204" charset="-122"/>
                <a:cs typeface="Consolas" panose="020B0609020204030204" pitchFamily="49" charset="0"/>
              </a:rPr>
              <a:t>算法分析</a:t>
            </a:r>
          </a:p>
        </p:txBody>
      </p:sp>
      <p:sp>
        <p:nvSpPr>
          <p:cNvPr id="4" name="TextBox 8"/>
          <p:cNvSpPr txBox="1"/>
          <p:nvPr/>
        </p:nvSpPr>
        <p:spPr>
          <a:xfrm>
            <a:off x="4149382" y="2535542"/>
            <a:ext cx="7143800" cy="808990"/>
          </a:xfrm>
          <a:prstGeom prst="rect">
            <a:avLst/>
          </a:prstGeom>
          <a:noFill/>
        </p:spPr>
        <p:txBody>
          <a:bodyPr wrap="square" rtlCol="0">
            <a:spAutoFit/>
          </a:bodyPr>
          <a:lstStyle/>
          <a:p>
            <a:pPr algn="l">
              <a:lnSpc>
                <a:spcPts val="2800"/>
              </a:lnSpc>
              <a:spcBef>
                <a:spcPts val="0"/>
              </a:spcBef>
            </a:pPr>
            <a:r>
              <a:rPr lang="zh-CN" altLang="zh-CN" sz="2400" b="1">
                <a:solidFill>
                  <a:srgbClr val="000000"/>
                </a:solidFill>
                <a:latin typeface="微软雅黑" panose="020B0503020204020204" charset="-122"/>
                <a:ea typeface="微软雅黑" panose="020B0503020204020204" charset="-122"/>
                <a:cs typeface="Consolas" panose="020B0609020204030204" pitchFamily="49" charset="0"/>
              </a:rPr>
              <a:t>在任何情况下排序中元素移动的次数与直接插入排序的相同，不同的仅是变分散移动为集中移动。</a:t>
            </a:r>
          </a:p>
        </p:txBody>
      </p:sp>
      <p:pic>
        <p:nvPicPr>
          <p:cNvPr id="77826" name="Picture 2"/>
          <p:cNvPicPr>
            <a:picLocks noChangeAspect="1" noChangeArrowheads="1"/>
          </p:cNvPicPr>
          <p:nvPr/>
        </p:nvPicPr>
        <p:blipFill>
          <a:blip r:embed="rId4" cstate="print"/>
          <a:srcRect/>
          <a:stretch>
            <a:fillRect/>
          </a:stretch>
        </p:blipFill>
        <p:spPr bwMode="auto">
          <a:xfrm>
            <a:off x="5363828" y="3678550"/>
            <a:ext cx="3743713" cy="857256"/>
          </a:xfrm>
          <a:prstGeom prst="rect">
            <a:avLst/>
          </a:prstGeom>
          <a:noFill/>
          <a:ln w="9525">
            <a:noFill/>
            <a:miter lim="800000"/>
            <a:headEnd/>
            <a:tailEnd/>
          </a:ln>
        </p:spPr>
      </p:pic>
      <p:sp>
        <p:nvSpPr>
          <p:cNvPr id="11" name="TextBox 10"/>
          <p:cNvSpPr txBox="1"/>
          <p:nvPr>
            <p:custDataLst>
              <p:tags r:id="rId1"/>
            </p:custDataLst>
          </p:nvPr>
        </p:nvSpPr>
        <p:spPr>
          <a:xfrm>
            <a:off x="5506704" y="5107310"/>
            <a:ext cx="3929090" cy="829945"/>
          </a:xfrm>
          <a:prstGeom prst="rect">
            <a:avLst/>
          </a:prstGeom>
          <a:noFill/>
        </p:spPr>
        <p:txBody>
          <a:bodyPr wrap="square" rtlCol="0">
            <a:spAutoFit/>
          </a:bodyPr>
          <a:lstStyle/>
          <a:p>
            <a:pPr algn="l">
              <a:lnSpc>
                <a:spcPct val="100000"/>
              </a:lnSpc>
              <a:spcBef>
                <a:spcPts val="0"/>
              </a:spcBef>
            </a:pPr>
            <a:r>
              <a:rPr lang="zh-CN" altLang="en-US" sz="2400" b="1">
                <a:solidFill>
                  <a:schemeClr val="dk1"/>
                </a:solidFill>
                <a:latin typeface="微软雅黑" panose="020B0503020204020204" charset="-122"/>
                <a:ea typeface="微软雅黑" panose="020B0503020204020204" charset="-122"/>
                <a:cs typeface="微软雅黑" panose="020B0503020204020204" charset="-122"/>
              </a:rPr>
              <a:t>平均</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情况的时间复杂度为</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O(</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400" b="1" baseline="30000">
                <a:solidFill>
                  <a:schemeClr val="dk1"/>
                </a:solidFill>
                <a:latin typeface="微软雅黑" panose="020B0503020204020204" charset="-122"/>
                <a:ea typeface="微软雅黑" panose="020B0503020204020204" charset="-122"/>
                <a:cs typeface="微软雅黑" panose="020B0503020204020204" charset="-122"/>
              </a:rPr>
              <a:t>2</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p>
        </p:txBody>
      </p:sp>
      <p:pic>
        <p:nvPicPr>
          <p:cNvPr id="77827" name="Picture 3"/>
          <p:cNvPicPr>
            <a:picLocks noChangeAspect="1" noChangeArrowheads="1"/>
          </p:cNvPicPr>
          <p:nvPr/>
        </p:nvPicPr>
        <p:blipFill>
          <a:blip r:embed="rId5" cstate="print"/>
          <a:srcRect/>
          <a:stretch>
            <a:fillRect/>
          </a:stretch>
        </p:blipFill>
        <p:spPr bwMode="auto">
          <a:xfrm>
            <a:off x="4863762" y="4892996"/>
            <a:ext cx="657225" cy="638175"/>
          </a:xfrm>
          <a:prstGeom prst="rect">
            <a:avLst/>
          </a:prstGeom>
          <a:noFill/>
          <a:ln w="9525">
            <a:noFill/>
            <a:miter lim="800000"/>
            <a:headEnd/>
            <a:tailEn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left)">
                                      <p:cBhvr>
                                        <p:cTn id="15" dur="500"/>
                                        <p:tgtEl>
                                          <p:spTgt spid="32"/>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77826"/>
                                        </p:tgtEl>
                                        <p:attrNameLst>
                                          <p:attrName>style.visibility</p:attrName>
                                        </p:attrNameLst>
                                      </p:cBhvr>
                                      <p:to>
                                        <p:strVal val="visible"/>
                                      </p:to>
                                    </p:set>
                                    <p:animEffect transition="in" filter="wipe(left)">
                                      <p:cBhvr>
                                        <p:cTn id="27" dur="500"/>
                                        <p:tgtEl>
                                          <p:spTgt spid="77826"/>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par>
                                <p:cTn id="32" presetID="22" presetClass="entr" presetSubtype="8" fill="hold" nodeType="withEffect">
                                  <p:stCondLst>
                                    <p:cond delay="0"/>
                                  </p:stCondLst>
                                  <p:childTnLst>
                                    <p:set>
                                      <p:cBhvr>
                                        <p:cTn id="33" dur="1" fill="hold">
                                          <p:stCondLst>
                                            <p:cond delay="0"/>
                                          </p:stCondLst>
                                        </p:cTn>
                                        <p:tgtEl>
                                          <p:spTgt spid="77827"/>
                                        </p:tgtEl>
                                        <p:attrNameLst>
                                          <p:attrName>style.visibility</p:attrName>
                                        </p:attrNameLst>
                                      </p:cBhvr>
                                      <p:to>
                                        <p:strVal val="visible"/>
                                      </p:to>
                                    </p:set>
                                    <p:animEffect transition="in" filter="wipe(left)">
                                      <p:cBhvr>
                                        <p:cTn id="34" dur="500"/>
                                        <p:tgtEl>
                                          <p:spTgt spid="77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7" grpId="0"/>
      <p:bldP spid="4"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4" name="内容占位符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7717790" y="1834515"/>
            <a:ext cx="4455160" cy="4447540"/>
          </a:xfrm>
          <a:prstGeom prst="rect">
            <a:avLst/>
          </a:prstGeom>
        </p:spPr>
      </p:pic>
      <p:sp>
        <p:nvSpPr>
          <p:cNvPr id="8" name="Text Box 3"/>
          <p:cNvSpPr txBox="1">
            <a:spLocks noChangeArrowheads="1"/>
          </p:cNvSpPr>
          <p:nvPr>
            <p:custDataLst>
              <p:tags r:id="rId1"/>
            </p:custDataLst>
          </p:nvPr>
        </p:nvSpPr>
        <p:spPr bwMode="auto">
          <a:xfrm>
            <a:off x="1720511" y="4979672"/>
            <a:ext cx="4572032" cy="829945"/>
          </a:xfrm>
          <a:prstGeom prst="rect">
            <a:avLst/>
          </a:prstGeom>
          <a:noFill/>
          <a:ln w="9525">
            <a:noFill/>
            <a:miter lim="800000"/>
          </a:ln>
          <a:effectLst/>
        </p:spPr>
        <p:txBody>
          <a:bodyPr wrap="square">
            <a:spAutoFit/>
          </a:bodyPr>
          <a:lstStyle/>
          <a:p>
            <a:pPr algn="l">
              <a:lnSpc>
                <a:spcPct val="100000"/>
              </a:lnSpc>
              <a:spcBef>
                <a:spcPct val="50000"/>
              </a:spcBef>
            </a:pPr>
            <a:r>
              <a:rPr lang="zh-CN" altLang="en-US" sz="2400" b="1" dirty="0">
                <a:solidFill>
                  <a:schemeClr val="dk1"/>
                </a:solidFill>
                <a:latin typeface="微软雅黑" panose="020B0503020204020204" charset="-122"/>
                <a:ea typeface="微软雅黑" panose="020B0503020204020204" charset="-122"/>
                <a:cs typeface="微软雅黑" panose="020B0503020204020204" charset="-122"/>
              </a:rPr>
              <a:t>说明：本题为</a:t>
            </a: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2012</a:t>
            </a:r>
            <a:r>
              <a:rPr lang="zh-CN" altLang="en-US" sz="2400" b="1" dirty="0">
                <a:solidFill>
                  <a:schemeClr val="dk1"/>
                </a:solidFill>
                <a:latin typeface="微软雅黑" panose="020B0503020204020204" charset="-122"/>
                <a:ea typeface="微软雅黑" panose="020B0503020204020204" charset="-122"/>
                <a:cs typeface="微软雅黑" panose="020B0503020204020204" charset="-122"/>
              </a:rPr>
              <a:t>年全国考研题 </a:t>
            </a:r>
          </a:p>
        </p:txBody>
      </p:sp>
      <p:sp>
        <p:nvSpPr>
          <p:cNvPr id="9" name="TextBox 8"/>
          <p:cNvSpPr txBox="1"/>
          <p:nvPr>
            <p:custDataLst>
              <p:tags r:id="rId2"/>
            </p:custDataLst>
          </p:nvPr>
        </p:nvSpPr>
        <p:spPr>
          <a:xfrm>
            <a:off x="720379" y="1907838"/>
            <a:ext cx="8072494" cy="291338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72000" bIns="72000" rtlCol="0">
            <a:spAutoFit/>
          </a:bodyPr>
          <a:lstStyle/>
          <a:p>
            <a:pPr algn="l">
              <a:lnSpc>
                <a:spcPts val="2800"/>
              </a:lnSpc>
              <a:spcBef>
                <a:spcPts val="1200"/>
              </a:spcBef>
            </a:pPr>
            <a:r>
              <a:rPr lang="en-US" sz="2400" b="1">
                <a:solidFill>
                  <a:srgbClr val="000000"/>
                </a:solidFill>
                <a:latin typeface="微软雅黑" panose="020B0503020204020204" charset="-122"/>
                <a:ea typeface="微软雅黑" panose="020B0503020204020204" charset="-122"/>
                <a:cs typeface="微软雅黑" panose="020B0503020204020204" charset="-122"/>
              </a:rPr>
              <a:t>   【</a:t>
            </a:r>
            <a:r>
              <a:rPr lang="zh-CN" altLang="en-US" sz="2400" b="1">
                <a:solidFill>
                  <a:srgbClr val="000000"/>
                </a:solidFill>
                <a:latin typeface="微软雅黑" panose="020B0503020204020204" charset="-122"/>
                <a:ea typeface="微软雅黑" panose="020B0503020204020204" charset="-122"/>
                <a:cs typeface="微软雅黑" panose="020B0503020204020204" charset="-122"/>
              </a:rPr>
              <a:t>例（补充）</a:t>
            </a:r>
            <a:r>
              <a:rPr lang="en-US" sz="2400" b="1">
                <a:solidFill>
                  <a:srgbClr val="000000"/>
                </a:solidFill>
                <a:latin typeface="微软雅黑" panose="020B0503020204020204" charset="-122"/>
                <a:ea typeface="微软雅黑" panose="020B0503020204020204" charset="-122"/>
                <a:cs typeface="微软雅黑" panose="020B0503020204020204" charset="-122"/>
              </a:rPr>
              <a:t>】</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对同一待排序序列分别进行折半插入排序和</a:t>
            </a:r>
            <a:r>
              <a:rPr lang="zh-CN" altLang="en-US" sz="2400" b="1">
                <a:solidFill>
                  <a:srgbClr val="000000"/>
                </a:solidFill>
                <a:latin typeface="微软雅黑" panose="020B0503020204020204" charset="-122"/>
                <a:ea typeface="微软雅黑" panose="020B0503020204020204" charset="-122"/>
                <a:cs typeface="微软雅黑" panose="020B0503020204020204" charset="-122"/>
              </a:rPr>
              <a:t>直接插入排序，两者</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之间可能的不同之</a:t>
            </a:r>
            <a:r>
              <a:rPr lang="zh-CN" altLang="en-US" sz="2400" b="1">
                <a:solidFill>
                  <a:srgbClr val="000000"/>
                </a:solidFill>
                <a:latin typeface="微软雅黑" panose="020B0503020204020204" charset="-122"/>
                <a:ea typeface="微软雅黑" panose="020B0503020204020204" charset="-122"/>
                <a:cs typeface="微软雅黑" panose="020B0503020204020204" charset="-122"/>
              </a:rPr>
              <a:t>处是（  ）。</a:t>
            </a:r>
            <a:endParaRPr lang="zh-CN" altLang="en-US" sz="2400" b="1" dirty="0">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800"/>
              </a:lnSpc>
              <a:spcBef>
                <a:spcPts val="1200"/>
              </a:spcBef>
            </a:pPr>
            <a:r>
              <a:rPr lang="pt-BR" sz="2400" b="1">
                <a:solidFill>
                  <a:srgbClr val="000000"/>
                </a:solidFill>
                <a:latin typeface="微软雅黑" panose="020B0503020204020204" charset="-122"/>
                <a:ea typeface="微软雅黑" panose="020B0503020204020204" charset="-122"/>
                <a:cs typeface="微软雅黑" panose="020B0503020204020204" charset="-122"/>
              </a:rPr>
              <a:t>   A</a:t>
            </a:r>
            <a:r>
              <a:rPr lang="pt-BR" sz="2400" b="1" dirty="0">
                <a:solidFill>
                  <a:srgbClr val="000000"/>
                </a:solidFill>
                <a:latin typeface="微软雅黑" panose="020B0503020204020204" charset="-122"/>
                <a:ea typeface="微软雅黑" panose="020B0503020204020204" charset="-122"/>
                <a:cs typeface="微软雅黑" panose="020B0503020204020204" charset="-122"/>
              </a:rPr>
              <a:t>.</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排序的总趟数</a:t>
            </a:r>
            <a:r>
              <a:rPr lang="pt-BR" sz="2400" b="1" dirty="0">
                <a:solidFill>
                  <a:srgbClr val="000000"/>
                </a:solidFill>
                <a:latin typeface="微软雅黑" panose="020B0503020204020204" charset="-122"/>
                <a:ea typeface="微软雅黑" panose="020B0503020204020204" charset="-122"/>
                <a:cs typeface="微软雅黑" panose="020B0503020204020204" charset="-122"/>
              </a:rPr>
              <a:t>				</a:t>
            </a:r>
            <a:r>
              <a:rPr lang="pt-BR" sz="2400" b="1">
                <a:solidFill>
                  <a:srgbClr val="000000"/>
                </a:solidFill>
                <a:latin typeface="微软雅黑" panose="020B0503020204020204" charset="-122"/>
                <a:ea typeface="微软雅黑" panose="020B0503020204020204" charset="-122"/>
                <a:cs typeface="微软雅黑" panose="020B0503020204020204" charset="-122"/>
              </a:rPr>
              <a:t>	</a:t>
            </a:r>
            <a:endParaRPr lang="pt-BR" sz="2400" b="1" dirty="0">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800"/>
              </a:lnSpc>
              <a:spcBef>
                <a:spcPts val="1200"/>
              </a:spcBef>
            </a:pPr>
            <a:r>
              <a:rPr lang="pt-BR" sz="2400" b="1">
                <a:solidFill>
                  <a:srgbClr val="000000"/>
                </a:solidFill>
                <a:latin typeface="微软雅黑" panose="020B0503020204020204" charset="-122"/>
                <a:ea typeface="微软雅黑" panose="020B0503020204020204" charset="-122"/>
                <a:cs typeface="微软雅黑" panose="020B0503020204020204" charset="-122"/>
              </a:rPr>
              <a:t>   B</a:t>
            </a:r>
            <a:r>
              <a:rPr lang="pt-BR" sz="2400" b="1" dirty="0">
                <a:solidFill>
                  <a:srgbClr val="000000"/>
                </a:solidFill>
                <a:latin typeface="微软雅黑" panose="020B0503020204020204" charset="-122"/>
                <a:ea typeface="微软雅黑" panose="020B0503020204020204" charset="-122"/>
                <a:cs typeface="微软雅黑" panose="020B0503020204020204" charset="-122"/>
              </a:rPr>
              <a:t>.</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元素的移动次数</a:t>
            </a:r>
          </a:p>
          <a:p>
            <a:pPr algn="l">
              <a:lnSpc>
                <a:spcPts val="2800"/>
              </a:lnSpc>
              <a:spcBef>
                <a:spcPts val="1200"/>
              </a:spcBef>
            </a:pPr>
            <a:r>
              <a:rPr lang="pt-BR" sz="2400" b="1">
                <a:solidFill>
                  <a:srgbClr val="000000"/>
                </a:solidFill>
                <a:latin typeface="微软雅黑" panose="020B0503020204020204" charset="-122"/>
                <a:ea typeface="微软雅黑" panose="020B0503020204020204" charset="-122"/>
                <a:cs typeface="微软雅黑" panose="020B0503020204020204" charset="-122"/>
              </a:rPr>
              <a:t>   C</a:t>
            </a:r>
            <a:r>
              <a:rPr lang="pt-BR" sz="2400" b="1" dirty="0">
                <a:solidFill>
                  <a:srgbClr val="000000"/>
                </a:solidFill>
                <a:latin typeface="微软雅黑" panose="020B0503020204020204" charset="-122"/>
                <a:ea typeface="微软雅黑" panose="020B0503020204020204" charset="-122"/>
                <a:cs typeface="微软雅黑" panose="020B0503020204020204" charset="-122"/>
              </a:rPr>
              <a:t>.</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使用辅助空间的数量</a:t>
            </a:r>
            <a:r>
              <a:rPr lang="pt-BR" sz="2400" b="1" dirty="0">
                <a:solidFill>
                  <a:srgbClr val="000000"/>
                </a:solidFill>
                <a:latin typeface="微软雅黑" panose="020B0503020204020204" charset="-122"/>
                <a:ea typeface="微软雅黑" panose="020B0503020204020204" charset="-122"/>
                <a:cs typeface="微软雅黑" panose="020B0503020204020204" charset="-122"/>
              </a:rPr>
              <a:t>				</a:t>
            </a:r>
          </a:p>
          <a:p>
            <a:pPr algn="l">
              <a:lnSpc>
                <a:spcPts val="2800"/>
              </a:lnSpc>
              <a:spcBef>
                <a:spcPts val="1200"/>
              </a:spcBef>
            </a:pPr>
            <a:r>
              <a:rPr lang="pt-BR" sz="2400" b="1">
                <a:solidFill>
                  <a:srgbClr val="000000"/>
                </a:solidFill>
                <a:latin typeface="微软雅黑" panose="020B0503020204020204" charset="-122"/>
                <a:ea typeface="微软雅黑" panose="020B0503020204020204" charset="-122"/>
                <a:cs typeface="微软雅黑" panose="020B0503020204020204" charset="-122"/>
              </a:rPr>
              <a:t>   D</a:t>
            </a:r>
            <a:r>
              <a:rPr lang="pt-BR" sz="2400" b="1" dirty="0">
                <a:solidFill>
                  <a:srgbClr val="000000"/>
                </a:solidFill>
                <a:latin typeface="微软雅黑" panose="020B0503020204020204" charset="-122"/>
                <a:ea typeface="微软雅黑" panose="020B0503020204020204" charset="-122"/>
                <a:cs typeface="微软雅黑" panose="020B0503020204020204" charset="-122"/>
              </a:rPr>
              <a:t>.</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元素之间的比较次数</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bldLvl="0" animBg="1"/>
      <p:bldP spid="9"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p:cNvPicPr>
            <a:picLocks noGrp="1" noChangeAspect="1"/>
          </p:cNvPicPr>
          <p:nvPr>
            <p:ph idx="1"/>
          </p:nvPr>
        </p:nvPicPr>
        <p:blipFill rotWithShape="1">
          <a:blip r:embed="rId11"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l="10400" t="3043" r="3999" b="3494"/>
          <a:stretch>
            <a:fillRect/>
          </a:stretch>
        </p:blipFill>
        <p:spPr>
          <a:xfrm flipH="1">
            <a:off x="0" y="2012315"/>
            <a:ext cx="4196715" cy="4026535"/>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sp>
        <p:nvSpPr>
          <p:cNvPr id="11" name="Rectangle 6" descr="新闻纸">
            <a:hlinkClick r:id="" action="ppaction://hlinkshowjump?jump=nextslide"/>
          </p:cNvPr>
          <p:cNvSpPr>
            <a:spLocks noChangeArrowheads="1"/>
          </p:cNvSpPr>
          <p:nvPr>
            <p:custDataLst>
              <p:tags r:id="rId1"/>
            </p:custDataLst>
          </p:nvPr>
        </p:nvSpPr>
        <p:spPr bwMode="auto">
          <a:xfrm>
            <a:off x="4196567" y="2044922"/>
            <a:ext cx="3737524" cy="460375"/>
          </a:xfrm>
          <a:prstGeom prst="rect">
            <a:avLst/>
          </a:prstGeom>
          <a:solidFill>
            <a:schemeClr val="accent1"/>
          </a:solidFill>
          <a:ln>
            <a:noFill/>
          </a:ln>
        </p:spPr>
        <p:style>
          <a:lnRef idx="1">
            <a:schemeClr val="accent5"/>
          </a:lnRef>
          <a:fillRef idx="2">
            <a:schemeClr val="accent5"/>
          </a:fillRef>
          <a:effectRef idx="1">
            <a:schemeClr val="accent5"/>
          </a:effectRef>
          <a:fontRef idx="minor">
            <a:schemeClr val="dk1"/>
          </a:fontRef>
        </p:style>
        <p:txBody>
          <a:bodyPr wrap="square" lIns="288000" anchor="ctr">
            <a:spAutoFit/>
            <a:scene3d>
              <a:camera prst="orthographicFront"/>
              <a:lightRig rig="soft" dir="tl">
                <a:rot lat="0" lon="0" rev="0"/>
              </a:lightRig>
            </a:scene3d>
            <a:sp3d contourW="25400" prstMaterial="matte">
              <a:contourClr>
                <a:schemeClr val="accent2">
                  <a:tint val="20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lang="zh-CN" altLang="en-US" sz="2400" spc="50" noProof="0" dirty="0">
                <a:ln w="11430">
                  <a:noFill/>
                </a:ln>
                <a:solidFill>
                  <a:srgbClr val="FFFFFF"/>
                </a:solidFill>
                <a:effectLst/>
                <a:uLnTx/>
                <a:uFillTx/>
                <a:latin typeface="微软雅黑" panose="020B0503020204020204" charset="-122"/>
                <a:ea typeface="微软雅黑" panose="020B0503020204020204" charset="-122"/>
                <a:cs typeface="Consolas" panose="020B0609020204030204" pitchFamily="49" charset="0"/>
                <a:sym typeface="+mn-ea"/>
              </a:rPr>
              <a:t>9.1 排序的基本概念</a:t>
            </a:r>
            <a:endParaRPr kumimoji="0" lang="zh-CN" altLang="en-US" sz="2400" b="0" i="0" u="none" strike="noStrike" kern="1200" cap="none" spc="50" normalizeH="0" baseline="0" noProof="0" dirty="0">
              <a:ln w="11430">
                <a:noFill/>
              </a:ln>
              <a:solidFill>
                <a:srgbClr val="FFFFFF"/>
              </a:solidFill>
              <a:effectLst/>
              <a:uLnTx/>
              <a:uFillTx/>
              <a:latin typeface="微软雅黑" panose="020B0503020204020204" charset="-122"/>
              <a:ea typeface="微软雅黑" panose="020B0503020204020204" charset="-122"/>
              <a:cs typeface="Consolas" panose="020B0609020204030204" pitchFamily="49" charset="0"/>
              <a:sym typeface="+mn-ea"/>
            </a:endParaRPr>
          </a:p>
        </p:txBody>
      </p:sp>
      <p:sp>
        <p:nvSpPr>
          <p:cNvPr id="10" name="Rectangle 4" descr="新闻纸">
            <a:hlinkClick r:id="" action="ppaction://noaction"/>
          </p:cNvPr>
          <p:cNvSpPr>
            <a:spLocks noChangeArrowheads="1"/>
          </p:cNvSpPr>
          <p:nvPr>
            <p:custDataLst>
              <p:tags r:id="rId2"/>
            </p:custDataLst>
          </p:nvPr>
        </p:nvSpPr>
        <p:spPr bwMode="auto">
          <a:xfrm>
            <a:off x="4196567" y="2970410"/>
            <a:ext cx="3737524" cy="460375"/>
          </a:xfrm>
          <a:prstGeom prst="rect">
            <a:avLst/>
          </a:prstGeom>
          <a:solidFill>
            <a:schemeClr val="accent4">
              <a:lumMod val="75000"/>
            </a:schemeClr>
          </a:solidFill>
          <a:ln>
            <a:noFill/>
          </a:ln>
        </p:spPr>
        <p:style>
          <a:lnRef idx="1">
            <a:schemeClr val="accent5"/>
          </a:lnRef>
          <a:fillRef idx="2">
            <a:schemeClr val="accent5"/>
          </a:fillRef>
          <a:effectRef idx="1">
            <a:schemeClr val="accent5"/>
          </a:effectRef>
          <a:fontRef idx="minor">
            <a:schemeClr val="dk1"/>
          </a:fontRef>
        </p:style>
        <p:txBody>
          <a:bodyPr wrap="square" lIns="288000" anchor="ctr">
            <a:spAutoFit/>
            <a:scene3d>
              <a:camera prst="orthographicFront"/>
              <a:lightRig rig="soft" dir="tl">
                <a:rot lat="0" lon="0" rev="0"/>
              </a:lightRig>
            </a:scene3d>
            <a:sp3d contourW="25400" prstMaterial="matte">
              <a:contourClr>
                <a:schemeClr val="accent2">
                  <a:tint val="20000"/>
                </a:schemeClr>
              </a:contourClr>
            </a:sp3d>
          </a:bodyPr>
          <a:lstStyle/>
          <a:p>
            <a:pPr algn="ctr">
              <a:lnSpc>
                <a:spcPct val="100000"/>
              </a:lnSpc>
            </a:pPr>
            <a:r>
              <a:rPr lang="zh-CN" altLang="en-US" sz="2400" spc="50" noProof="0" dirty="0">
                <a:ln w="11430">
                  <a:noFill/>
                </a:ln>
                <a:solidFill>
                  <a:schemeClr val="lt1"/>
                </a:solidFill>
                <a:effectLst/>
                <a:uLnTx/>
                <a:uFillTx/>
                <a:latin typeface="微软雅黑" panose="020B0503020204020204" charset="-122"/>
                <a:ea typeface="微软雅黑" panose="020B0503020204020204" charset="-122"/>
                <a:cs typeface="Consolas" panose="020B0609020204030204" pitchFamily="49" charset="0"/>
                <a:sym typeface="+mn-ea"/>
              </a:rPr>
              <a:t>9.2 插入排序</a:t>
            </a:r>
            <a:endParaRPr kumimoji="0" lang="zh-CN" altLang="en-US" sz="2400" b="0" i="0" u="none" strike="noStrike" kern="1200" cap="none" spc="50" normalizeH="0" baseline="0" noProof="0" dirty="0">
              <a:ln w="11430">
                <a:noFill/>
              </a:ln>
              <a:solidFill>
                <a:schemeClr val="lt1"/>
              </a:solidFill>
              <a:effectLst/>
              <a:uLnTx/>
              <a:uFillTx/>
              <a:latin typeface="微软雅黑" panose="020B0503020204020204" charset="-122"/>
              <a:ea typeface="微软雅黑" panose="020B0503020204020204" charset="-122"/>
              <a:cs typeface="Consolas" panose="020B0609020204030204" pitchFamily="49" charset="0"/>
              <a:sym typeface="+mn-ea"/>
            </a:endParaRPr>
          </a:p>
        </p:txBody>
      </p:sp>
      <p:sp>
        <p:nvSpPr>
          <p:cNvPr id="21" name="Rectangle 4" descr="新闻纸">
            <a:hlinkClick r:id="" action="ppaction://noaction"/>
          </p:cNvPr>
          <p:cNvSpPr>
            <a:spLocks noChangeArrowheads="1"/>
          </p:cNvSpPr>
          <p:nvPr>
            <p:custDataLst>
              <p:tags r:id="rId3"/>
            </p:custDataLst>
          </p:nvPr>
        </p:nvSpPr>
        <p:spPr bwMode="auto">
          <a:xfrm>
            <a:off x="4196567" y="3895898"/>
            <a:ext cx="3737524" cy="460375"/>
          </a:xfrm>
          <a:prstGeom prst="rect">
            <a:avLst/>
          </a:prstGeom>
          <a:solidFill>
            <a:schemeClr val="accent1"/>
          </a:solidFill>
          <a:ln>
            <a:noFill/>
          </a:ln>
        </p:spPr>
        <p:style>
          <a:lnRef idx="1">
            <a:schemeClr val="accent5"/>
          </a:lnRef>
          <a:fillRef idx="2">
            <a:schemeClr val="accent5"/>
          </a:fillRef>
          <a:effectRef idx="1">
            <a:schemeClr val="accent5"/>
          </a:effectRef>
          <a:fontRef idx="minor">
            <a:schemeClr val="dk1"/>
          </a:fontRef>
        </p:style>
        <p:txBody>
          <a:bodyPr wrap="square" lIns="288000" anchor="ctr">
            <a:spAutoFit/>
            <a:scene3d>
              <a:camera prst="orthographicFront"/>
              <a:lightRig rig="soft" dir="tl">
                <a:rot lat="0" lon="0" rev="0"/>
              </a:lightRig>
            </a:scene3d>
            <a:sp3d contourW="25400" prstMaterial="matte">
              <a:contourClr>
                <a:schemeClr val="accent2">
                  <a:tint val="20000"/>
                </a:schemeClr>
              </a:contourClr>
            </a:sp3d>
          </a:bodyPr>
          <a:lstStyle/>
          <a:p>
            <a:pPr algn="ctr">
              <a:lnSpc>
                <a:spcPct val="100000"/>
              </a:lnSpc>
              <a:buClrTx/>
              <a:buSzTx/>
              <a:buFontTx/>
            </a:pPr>
            <a:r>
              <a:rPr lang="zh-CN" altLang="en-US" sz="2400" spc="50" noProof="0" dirty="0">
                <a:ln w="11430">
                  <a:noFill/>
                </a:ln>
                <a:solidFill>
                  <a:srgbClr val="FFFFFF"/>
                </a:solidFill>
                <a:effectLst/>
                <a:uLnTx/>
                <a:uFillTx/>
                <a:latin typeface="微软雅黑" panose="020B0503020204020204" charset="-122"/>
                <a:ea typeface="微软雅黑" panose="020B0503020204020204" charset="-122"/>
                <a:cs typeface="Consolas" panose="020B0609020204030204" pitchFamily="49" charset="0"/>
                <a:sym typeface="+mn-ea"/>
              </a:rPr>
              <a:t>9.3 交换排序</a:t>
            </a:r>
            <a:endParaRPr kumimoji="0" lang="zh-CN" altLang="en-US" sz="2400" b="0" i="0" u="none" strike="noStrike" kern="1200" cap="none" spc="50" normalizeH="0" baseline="0" noProof="0" dirty="0">
              <a:ln w="11430">
                <a:noFill/>
              </a:ln>
              <a:solidFill>
                <a:srgbClr val="FFFFFF"/>
              </a:solidFill>
              <a:effectLst/>
              <a:uLnTx/>
              <a:uFillTx/>
              <a:latin typeface="微软雅黑" panose="020B0503020204020204" charset="-122"/>
              <a:ea typeface="微软雅黑" panose="020B0503020204020204" charset="-122"/>
              <a:cs typeface="Consolas" panose="020B0609020204030204" pitchFamily="49" charset="0"/>
              <a:sym typeface="+mn-ea"/>
            </a:endParaRPr>
          </a:p>
        </p:txBody>
      </p:sp>
      <p:sp>
        <p:nvSpPr>
          <p:cNvPr id="26" name="Rectangle 4" descr="新闻纸">
            <a:hlinkClick r:id="" action="ppaction://noaction"/>
          </p:cNvPr>
          <p:cNvSpPr>
            <a:spLocks noChangeArrowheads="1"/>
          </p:cNvSpPr>
          <p:nvPr>
            <p:custDataLst>
              <p:tags r:id="rId4"/>
            </p:custDataLst>
          </p:nvPr>
        </p:nvSpPr>
        <p:spPr bwMode="auto">
          <a:xfrm>
            <a:off x="4196568" y="4821387"/>
            <a:ext cx="3717939" cy="460375"/>
          </a:xfrm>
          <a:prstGeom prst="rect">
            <a:avLst/>
          </a:prstGeom>
          <a:solidFill>
            <a:schemeClr val="accent4">
              <a:lumMod val="75000"/>
            </a:schemeClr>
          </a:solidFill>
          <a:ln>
            <a:noFill/>
          </a:ln>
        </p:spPr>
        <p:style>
          <a:lnRef idx="1">
            <a:schemeClr val="accent5"/>
          </a:lnRef>
          <a:fillRef idx="2">
            <a:schemeClr val="accent5"/>
          </a:fillRef>
          <a:effectRef idx="1">
            <a:schemeClr val="accent5"/>
          </a:effectRef>
          <a:fontRef idx="minor">
            <a:schemeClr val="dk1"/>
          </a:fontRef>
        </p:style>
        <p:txBody>
          <a:bodyPr wrap="square" lIns="288000" anchor="ctr">
            <a:spAutoFit/>
            <a:scene3d>
              <a:camera prst="orthographicFront"/>
              <a:lightRig rig="soft" dir="tl">
                <a:rot lat="0" lon="0" rev="0"/>
              </a:lightRig>
            </a:scene3d>
            <a:sp3d contourW="25400" prstMaterial="matte">
              <a:contourClr>
                <a:schemeClr val="accent2">
                  <a:tint val="20000"/>
                </a:schemeClr>
              </a:contourClr>
            </a:sp3d>
          </a:bodyPr>
          <a:lstStyle/>
          <a:p>
            <a:pPr algn="ctr">
              <a:lnSpc>
                <a:spcPct val="100000"/>
              </a:lnSpc>
              <a:buClrTx/>
              <a:buSzTx/>
              <a:buFontTx/>
            </a:pPr>
            <a:r>
              <a:rPr lang="zh-CN" altLang="en-US" sz="2400" spc="50" noProof="0" dirty="0">
                <a:ln w="11430">
                  <a:noFill/>
                </a:ln>
                <a:solidFill>
                  <a:schemeClr val="lt1"/>
                </a:solidFill>
                <a:effectLst/>
                <a:uLnTx/>
                <a:uFillTx/>
                <a:latin typeface="微软雅黑" panose="020B0503020204020204" charset="-122"/>
                <a:ea typeface="微软雅黑" panose="020B0503020204020204" charset="-122"/>
                <a:cs typeface="Consolas" panose="020B0609020204030204" pitchFamily="49" charset="0"/>
                <a:sym typeface="+mn-ea"/>
              </a:rPr>
              <a:t>9.4 选择排序</a:t>
            </a:r>
            <a:endParaRPr kumimoji="0" lang="zh-CN" altLang="en-US" sz="2400" b="0" i="0" u="none" strike="noStrike" kern="1200" cap="none" spc="50" normalizeH="0" baseline="0" noProof="0" dirty="0">
              <a:ln w="11430">
                <a:noFill/>
              </a:ln>
              <a:solidFill>
                <a:schemeClr val="lt1"/>
              </a:solidFill>
              <a:effectLst/>
              <a:uLnTx/>
              <a:uFillTx/>
              <a:latin typeface="微软雅黑" panose="020B0503020204020204" charset="-122"/>
              <a:ea typeface="微软雅黑" panose="020B0503020204020204" charset="-122"/>
              <a:cs typeface="Consolas" panose="020B0609020204030204" pitchFamily="49" charset="0"/>
              <a:sym typeface="+mn-ea"/>
            </a:endParaRPr>
          </a:p>
        </p:txBody>
      </p:sp>
      <p:grpSp>
        <p:nvGrpSpPr>
          <p:cNvPr id="30" name="组合 29"/>
          <p:cNvGrpSpPr/>
          <p:nvPr/>
        </p:nvGrpSpPr>
        <p:grpSpPr>
          <a:xfrm>
            <a:off x="1866018" y="2403782"/>
            <a:ext cx="2258121" cy="2050436"/>
            <a:chOff x="782346" y="942897"/>
            <a:chExt cx="1482451" cy="1346106"/>
          </a:xfrm>
        </p:grpSpPr>
        <p:sp>
          <p:nvSpPr>
            <p:cNvPr id="31" name="任意多边形 82"/>
            <p:cNvSpPr/>
            <p:nvPr>
              <p:custDataLst>
                <p:tags r:id="rId9"/>
              </p:custDataLst>
            </p:nvPr>
          </p:nvSpPr>
          <p:spPr bwMode="auto">
            <a:xfrm rot="3738964">
              <a:off x="836787" y="942383"/>
              <a:ext cx="1346106" cy="134713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accent1"/>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endParaRPr>
            </a:p>
          </p:txBody>
        </p:sp>
        <p:grpSp>
          <p:nvGrpSpPr>
            <p:cNvPr id="32" name="组合 31"/>
            <p:cNvGrpSpPr/>
            <p:nvPr/>
          </p:nvGrpSpPr>
          <p:grpSpPr>
            <a:xfrm>
              <a:off x="782346" y="1295638"/>
              <a:ext cx="1482451" cy="617349"/>
              <a:chOff x="782346" y="1295638"/>
              <a:chExt cx="1482451" cy="617349"/>
            </a:xfrm>
          </p:grpSpPr>
          <p:sp>
            <p:nvSpPr>
              <p:cNvPr id="33" name="文本框 20"/>
              <p:cNvSpPr txBox="1">
                <a:spLocks noChangeArrowheads="1"/>
              </p:cNvSpPr>
              <p:nvPr/>
            </p:nvSpPr>
            <p:spPr bwMode="auto">
              <a:xfrm>
                <a:off x="782346" y="1671464"/>
                <a:ext cx="1482451" cy="24152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charset="-122"/>
                    <a:ea typeface="微软雅黑" panose="020B0503020204020204" charset="-122"/>
                  </a:defRPr>
                </a:lvl1pPr>
                <a:lvl2pPr marL="742950" indent="-285750">
                  <a:defRPr>
                    <a:solidFill>
                      <a:schemeClr val="tx1"/>
                    </a:solidFill>
                    <a:latin typeface="微软雅黑" panose="020B0503020204020204" charset="-122"/>
                    <a:ea typeface="微软雅黑" panose="020B0503020204020204" charset="-122"/>
                  </a:defRPr>
                </a:lvl2pPr>
                <a:lvl3pPr marL="1143000" indent="-228600">
                  <a:defRPr>
                    <a:solidFill>
                      <a:schemeClr val="tx1"/>
                    </a:solidFill>
                    <a:latin typeface="微软雅黑" panose="020B0503020204020204" charset="-122"/>
                    <a:ea typeface="微软雅黑" panose="020B0503020204020204" charset="-122"/>
                  </a:defRPr>
                </a:lvl3pPr>
                <a:lvl4pPr marL="1600200" indent="-228600">
                  <a:defRPr>
                    <a:solidFill>
                      <a:schemeClr val="tx1"/>
                    </a:solidFill>
                    <a:latin typeface="微软雅黑" panose="020B0503020204020204" charset="-122"/>
                    <a:ea typeface="微软雅黑" panose="020B0503020204020204" charset="-122"/>
                  </a:defRPr>
                </a:lvl4pPr>
                <a:lvl5pPr marL="2057400" indent="-228600">
                  <a:defRPr>
                    <a:solidFill>
                      <a:schemeClr val="tx1"/>
                    </a:solidFill>
                    <a:latin typeface="微软雅黑" panose="020B0503020204020204" charset="-122"/>
                    <a:ea typeface="微软雅黑" panose="020B0503020204020204" charset="-122"/>
                  </a:defRPr>
                </a:lvl5pPr>
                <a:lvl6pPr marL="25146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6pPr>
                <a:lvl7pPr marL="29718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7pPr>
                <a:lvl8pPr marL="34290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8pPr>
                <a:lvl9pPr marL="38862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cs typeface="+mn-cs"/>
                  </a:rPr>
                  <a:t>CONTENTS</a:t>
                </a:r>
              </a:p>
            </p:txBody>
          </p:sp>
          <p:sp>
            <p:nvSpPr>
              <p:cNvPr id="35" name="文本框 20"/>
              <p:cNvSpPr txBox="1">
                <a:spLocks noChangeArrowheads="1"/>
              </p:cNvSpPr>
              <p:nvPr/>
            </p:nvSpPr>
            <p:spPr bwMode="auto">
              <a:xfrm>
                <a:off x="1143543" y="1295638"/>
                <a:ext cx="729422" cy="301774"/>
              </a:xfrm>
              <a:prstGeom prst="rect">
                <a:avLst/>
              </a:prstGeom>
              <a:noFill/>
              <a:ln>
                <a:noFill/>
              </a:ln>
            </p:spPr>
            <p:txBody>
              <a:bodyPr wrap="square">
                <a:spAutoFit/>
                <a:scene3d>
                  <a:camera prst="orthographicFront"/>
                  <a:lightRig rig="soft" dir="t">
                    <a:rot lat="0" lon="0" rev="10800000"/>
                  </a:lightRig>
                </a:scene3d>
                <a:sp3d>
                  <a:contourClr>
                    <a:srgbClr val="DDDDDD"/>
                  </a:contourClr>
                </a:sp3d>
              </a:bodyPr>
              <a:lstStyle>
                <a:lvl1pPr>
                  <a:defRPr>
                    <a:solidFill>
                      <a:schemeClr val="tx1"/>
                    </a:solidFill>
                    <a:latin typeface="微软雅黑" panose="020B0503020204020204" charset="-122"/>
                    <a:ea typeface="微软雅黑" panose="020B0503020204020204" charset="-122"/>
                  </a:defRPr>
                </a:lvl1pPr>
                <a:lvl2pPr marL="742950" indent="-285750">
                  <a:defRPr>
                    <a:solidFill>
                      <a:schemeClr val="tx1"/>
                    </a:solidFill>
                    <a:latin typeface="微软雅黑" panose="020B0503020204020204" charset="-122"/>
                    <a:ea typeface="微软雅黑" panose="020B0503020204020204" charset="-122"/>
                  </a:defRPr>
                </a:lvl2pPr>
                <a:lvl3pPr marL="1143000" indent="-228600">
                  <a:defRPr>
                    <a:solidFill>
                      <a:schemeClr val="tx1"/>
                    </a:solidFill>
                    <a:latin typeface="微软雅黑" panose="020B0503020204020204" charset="-122"/>
                    <a:ea typeface="微软雅黑" panose="020B0503020204020204" charset="-122"/>
                  </a:defRPr>
                </a:lvl3pPr>
                <a:lvl4pPr marL="1600200" indent="-228600">
                  <a:defRPr>
                    <a:solidFill>
                      <a:schemeClr val="tx1"/>
                    </a:solidFill>
                    <a:latin typeface="微软雅黑" panose="020B0503020204020204" charset="-122"/>
                    <a:ea typeface="微软雅黑" panose="020B0503020204020204" charset="-122"/>
                  </a:defRPr>
                </a:lvl4pPr>
                <a:lvl5pPr marL="2057400" indent="-228600">
                  <a:defRPr>
                    <a:solidFill>
                      <a:schemeClr val="tx1"/>
                    </a:solidFill>
                    <a:latin typeface="微软雅黑" panose="020B0503020204020204" charset="-122"/>
                    <a:ea typeface="微软雅黑" panose="020B0503020204020204" charset="-122"/>
                  </a:defRPr>
                </a:lvl5pPr>
                <a:lvl6pPr marL="25146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6pPr>
                <a:lvl7pPr marL="29718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7pPr>
                <a:lvl8pPr marL="34290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8pPr>
                <a:lvl9pPr marL="38862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150" normalizeH="0" baseline="0" noProof="0" dirty="0">
                    <a:ln w="11430"/>
                    <a:solidFill>
                      <a:srgbClr val="FFFFFF"/>
                    </a:solidFill>
                    <a:effectLst/>
                    <a:uLnTx/>
                    <a:uFillTx/>
                    <a:cs typeface="+mn-cs"/>
                  </a:rPr>
                  <a:t>提纲</a:t>
                </a:r>
              </a:p>
            </p:txBody>
          </p:sp>
        </p:grpSp>
      </p:grpSp>
      <p:sp>
        <p:nvSpPr>
          <p:cNvPr id="3" name="Rectangle 6" descr="新闻纸">
            <a:hlinkClick r:id="" action="ppaction://hlinkshowjump?jump=nextslide"/>
          </p:cNvPr>
          <p:cNvSpPr>
            <a:spLocks noChangeArrowheads="1"/>
          </p:cNvSpPr>
          <p:nvPr>
            <p:custDataLst>
              <p:tags r:id="rId5"/>
            </p:custDataLst>
          </p:nvPr>
        </p:nvSpPr>
        <p:spPr bwMode="auto">
          <a:xfrm>
            <a:off x="8311367" y="2044922"/>
            <a:ext cx="3737524" cy="460375"/>
          </a:xfrm>
          <a:prstGeom prst="rect">
            <a:avLst/>
          </a:prstGeom>
          <a:solidFill>
            <a:schemeClr val="accent4">
              <a:lumMod val="75000"/>
            </a:schemeClr>
          </a:solidFill>
          <a:ln>
            <a:noFill/>
          </a:ln>
        </p:spPr>
        <p:style>
          <a:lnRef idx="1">
            <a:schemeClr val="accent5"/>
          </a:lnRef>
          <a:fillRef idx="2">
            <a:schemeClr val="accent5"/>
          </a:fillRef>
          <a:effectRef idx="1">
            <a:schemeClr val="accent5"/>
          </a:effectRef>
          <a:fontRef idx="minor">
            <a:schemeClr val="dk1"/>
          </a:fontRef>
        </p:style>
        <p:txBody>
          <a:bodyPr wrap="square" lIns="288000" anchor="ctr">
            <a:spAutoFit/>
            <a:scene3d>
              <a:camera prst="orthographicFront"/>
              <a:lightRig rig="soft" dir="tl">
                <a:rot lat="0" lon="0" rev="0"/>
              </a:lightRig>
            </a:scene3d>
            <a:sp3d contourW="25400" prstMaterial="matte">
              <a:contourClr>
                <a:schemeClr val="accent2">
                  <a:tint val="20000"/>
                </a:schemeClr>
              </a:contourClr>
            </a:sp3d>
          </a:bodyPr>
          <a:lstStyle/>
          <a:p>
            <a:pPr algn="ctr">
              <a:lnSpc>
                <a:spcPct val="100000"/>
              </a:lnSpc>
              <a:buClrTx/>
              <a:buSzTx/>
              <a:buFontTx/>
            </a:pPr>
            <a:r>
              <a:rPr lang="zh-CN" altLang="en-US" sz="2400" spc="50" noProof="0" dirty="0">
                <a:ln w="11430">
                  <a:noFill/>
                </a:ln>
                <a:solidFill>
                  <a:schemeClr val="lt1"/>
                </a:solidFill>
                <a:effectLst/>
                <a:uLnTx/>
                <a:uFillTx/>
                <a:latin typeface="微软雅黑" panose="020B0503020204020204" charset="-122"/>
                <a:ea typeface="微软雅黑" panose="020B0503020204020204" charset="-122"/>
                <a:cs typeface="Consolas" panose="020B0609020204030204" pitchFamily="49" charset="0"/>
                <a:sym typeface="+mn-ea"/>
              </a:rPr>
              <a:t>9.5 归并排序</a:t>
            </a:r>
            <a:endParaRPr kumimoji="0" lang="zh-CN" altLang="en-US" sz="2400" b="0" i="0" u="none" strike="noStrike" kern="1200" cap="none" spc="50" normalizeH="0" baseline="0" noProof="0" dirty="0">
              <a:ln w="11430">
                <a:noFill/>
              </a:ln>
              <a:solidFill>
                <a:schemeClr val="lt1"/>
              </a:solidFill>
              <a:effectLst/>
              <a:uLnTx/>
              <a:uFillTx/>
              <a:latin typeface="微软雅黑" panose="020B0503020204020204" charset="-122"/>
              <a:ea typeface="微软雅黑" panose="020B0503020204020204" charset="-122"/>
              <a:cs typeface="Consolas" panose="020B0609020204030204" pitchFamily="49" charset="0"/>
              <a:sym typeface="+mn-ea"/>
            </a:endParaRPr>
          </a:p>
        </p:txBody>
      </p:sp>
      <p:sp>
        <p:nvSpPr>
          <p:cNvPr id="4" name="Rectangle 4" descr="新闻纸">
            <a:hlinkClick r:id="" action="ppaction://noaction"/>
          </p:cNvPr>
          <p:cNvSpPr>
            <a:spLocks noChangeArrowheads="1"/>
          </p:cNvSpPr>
          <p:nvPr>
            <p:custDataLst>
              <p:tags r:id="rId6"/>
            </p:custDataLst>
          </p:nvPr>
        </p:nvSpPr>
        <p:spPr bwMode="auto">
          <a:xfrm>
            <a:off x="8311367" y="2970410"/>
            <a:ext cx="3737524" cy="460375"/>
          </a:xfrm>
          <a:prstGeom prst="rect">
            <a:avLst/>
          </a:prstGeom>
          <a:solidFill>
            <a:schemeClr val="accent1"/>
          </a:solidFill>
          <a:ln>
            <a:noFill/>
          </a:ln>
        </p:spPr>
        <p:style>
          <a:lnRef idx="1">
            <a:schemeClr val="accent5"/>
          </a:lnRef>
          <a:fillRef idx="2">
            <a:schemeClr val="accent5"/>
          </a:fillRef>
          <a:effectRef idx="1">
            <a:schemeClr val="accent5"/>
          </a:effectRef>
          <a:fontRef idx="minor">
            <a:schemeClr val="dk1"/>
          </a:fontRef>
        </p:style>
        <p:txBody>
          <a:bodyPr wrap="square" lIns="288000" anchor="ctr">
            <a:spAutoFit/>
            <a:scene3d>
              <a:camera prst="orthographicFront"/>
              <a:lightRig rig="soft" dir="tl">
                <a:rot lat="0" lon="0" rev="0"/>
              </a:lightRig>
            </a:scene3d>
            <a:sp3d contourW="25400" prstMaterial="matte">
              <a:contourClr>
                <a:schemeClr val="accent2">
                  <a:tint val="20000"/>
                </a:schemeClr>
              </a:contourClr>
            </a:sp3d>
          </a:bodyPr>
          <a:lstStyle/>
          <a:p>
            <a:pPr algn="ctr">
              <a:lnSpc>
                <a:spcPct val="100000"/>
              </a:lnSpc>
              <a:buClrTx/>
              <a:buSzTx/>
              <a:buFontTx/>
            </a:pPr>
            <a:r>
              <a:rPr lang="zh-CN" altLang="en-US" sz="2400" spc="50" noProof="0" dirty="0">
                <a:ln w="11430">
                  <a:noFill/>
                </a:ln>
                <a:solidFill>
                  <a:srgbClr val="FFFFFF"/>
                </a:solidFill>
                <a:effectLst/>
                <a:uLnTx/>
                <a:uFillTx/>
                <a:latin typeface="微软雅黑" panose="020B0503020204020204" charset="-122"/>
                <a:ea typeface="微软雅黑" panose="020B0503020204020204" charset="-122"/>
                <a:cs typeface="Consolas" panose="020B0609020204030204" pitchFamily="49" charset="0"/>
                <a:sym typeface="+mn-ea"/>
              </a:rPr>
              <a:t>9.6 基数排序</a:t>
            </a:r>
            <a:endParaRPr kumimoji="0" lang="zh-CN" altLang="en-US" sz="2400" b="0" i="0" u="none" strike="noStrike" kern="1200" cap="none" spc="50" normalizeH="0" baseline="0" noProof="0" dirty="0">
              <a:ln w="11430">
                <a:noFill/>
              </a:ln>
              <a:solidFill>
                <a:srgbClr val="FFFFFF"/>
              </a:solidFill>
              <a:effectLst/>
              <a:uLnTx/>
              <a:uFillTx/>
              <a:latin typeface="微软雅黑" panose="020B0503020204020204" charset="-122"/>
              <a:ea typeface="微软雅黑" panose="020B0503020204020204" charset="-122"/>
              <a:cs typeface="Consolas" panose="020B0609020204030204" pitchFamily="49" charset="0"/>
              <a:sym typeface="+mn-ea"/>
            </a:endParaRPr>
          </a:p>
        </p:txBody>
      </p:sp>
      <p:sp>
        <p:nvSpPr>
          <p:cNvPr id="5" name="Rectangle 4" descr="新闻纸">
            <a:hlinkClick r:id="" action="ppaction://noaction"/>
          </p:cNvPr>
          <p:cNvSpPr>
            <a:spLocks noChangeArrowheads="1"/>
          </p:cNvSpPr>
          <p:nvPr>
            <p:custDataLst>
              <p:tags r:id="rId7"/>
            </p:custDataLst>
          </p:nvPr>
        </p:nvSpPr>
        <p:spPr bwMode="auto">
          <a:xfrm>
            <a:off x="8311367" y="3711113"/>
            <a:ext cx="3737524" cy="829945"/>
          </a:xfrm>
          <a:prstGeom prst="rect">
            <a:avLst/>
          </a:prstGeom>
          <a:solidFill>
            <a:schemeClr val="accent4">
              <a:lumMod val="75000"/>
            </a:schemeClr>
          </a:solidFill>
          <a:ln>
            <a:noFill/>
          </a:ln>
        </p:spPr>
        <p:style>
          <a:lnRef idx="1">
            <a:schemeClr val="accent5"/>
          </a:lnRef>
          <a:fillRef idx="2">
            <a:schemeClr val="accent5"/>
          </a:fillRef>
          <a:effectRef idx="1">
            <a:schemeClr val="accent5"/>
          </a:effectRef>
          <a:fontRef idx="minor">
            <a:schemeClr val="dk1"/>
          </a:fontRef>
        </p:style>
        <p:txBody>
          <a:bodyPr wrap="square" lIns="288000" anchor="ctr">
            <a:spAutoFit/>
            <a:scene3d>
              <a:camera prst="orthographicFront"/>
              <a:lightRig rig="soft" dir="tl">
                <a:rot lat="0" lon="0" rev="0"/>
              </a:lightRig>
            </a:scene3d>
            <a:sp3d contourW="25400" prstMaterial="matte">
              <a:contourClr>
                <a:schemeClr val="accent2">
                  <a:tint val="20000"/>
                </a:schemeClr>
              </a:contourClr>
            </a:sp3d>
          </a:bodyPr>
          <a:lstStyle/>
          <a:p>
            <a:pPr algn="ctr">
              <a:lnSpc>
                <a:spcPct val="100000"/>
              </a:lnSpc>
            </a:pPr>
            <a:r>
              <a:rPr lang="zh-CN" altLang="en-US" sz="2400" spc="50" noProof="0" dirty="0">
                <a:ln w="11430">
                  <a:noFill/>
                </a:ln>
                <a:solidFill>
                  <a:schemeClr val="lt1"/>
                </a:solidFill>
                <a:effectLst/>
                <a:uLnTx/>
                <a:uFillTx/>
                <a:latin typeface="微软雅黑" panose="020B0503020204020204" charset="-122"/>
                <a:ea typeface="微软雅黑" panose="020B0503020204020204" charset="-122"/>
                <a:cs typeface="Consolas" panose="020B0609020204030204" pitchFamily="49" charset="0"/>
                <a:sym typeface="+mn-ea"/>
              </a:rPr>
              <a:t>9.7 各种内排序方法的比较和选择</a:t>
            </a:r>
            <a:endParaRPr kumimoji="0" lang="zh-CN" altLang="en-US" sz="2400" b="0" i="0" u="none" strike="noStrike" kern="1200" cap="none" spc="50" normalizeH="0" baseline="0" noProof="0" dirty="0">
              <a:ln w="11430">
                <a:noFill/>
              </a:ln>
              <a:solidFill>
                <a:schemeClr val="lt1"/>
              </a:solidFill>
              <a:effectLst/>
              <a:uLnTx/>
              <a:uFillTx/>
              <a:latin typeface="微软雅黑" panose="020B0503020204020204" charset="-122"/>
              <a:ea typeface="微软雅黑" panose="020B0503020204020204" charset="-122"/>
              <a:cs typeface="Consolas" panose="020B0609020204030204" pitchFamily="49" charset="0"/>
              <a:sym typeface="+mn-ea"/>
            </a:endParaRPr>
          </a:p>
        </p:txBody>
      </p:sp>
      <p:sp>
        <p:nvSpPr>
          <p:cNvPr id="6" name="Rectangle 4" descr="新闻纸">
            <a:hlinkClick r:id="" action="ppaction://noaction"/>
          </p:cNvPr>
          <p:cNvSpPr>
            <a:spLocks noChangeArrowheads="1"/>
          </p:cNvSpPr>
          <p:nvPr>
            <p:custDataLst>
              <p:tags r:id="rId8"/>
            </p:custDataLst>
          </p:nvPr>
        </p:nvSpPr>
        <p:spPr bwMode="auto">
          <a:xfrm>
            <a:off x="8311368" y="4821387"/>
            <a:ext cx="3717939" cy="460375"/>
          </a:xfrm>
          <a:prstGeom prst="rect">
            <a:avLst/>
          </a:prstGeom>
          <a:solidFill>
            <a:schemeClr val="accent1"/>
          </a:solidFill>
          <a:ln>
            <a:noFill/>
          </a:ln>
        </p:spPr>
        <p:style>
          <a:lnRef idx="1">
            <a:schemeClr val="accent5"/>
          </a:lnRef>
          <a:fillRef idx="2">
            <a:schemeClr val="accent5"/>
          </a:fillRef>
          <a:effectRef idx="1">
            <a:schemeClr val="accent5"/>
          </a:effectRef>
          <a:fontRef idx="minor">
            <a:schemeClr val="dk1"/>
          </a:fontRef>
        </p:style>
        <p:txBody>
          <a:bodyPr wrap="square" lIns="288000" anchor="ctr">
            <a:spAutoFit/>
            <a:scene3d>
              <a:camera prst="orthographicFront"/>
              <a:lightRig rig="soft" dir="tl">
                <a:rot lat="0" lon="0" rev="0"/>
              </a:lightRig>
            </a:scene3d>
            <a:sp3d contourW="25400" prstMaterial="matte">
              <a:contourClr>
                <a:schemeClr val="accent2">
                  <a:tint val="20000"/>
                </a:schemeClr>
              </a:contourClr>
            </a:sp3d>
          </a:bodyPr>
          <a:lstStyle/>
          <a:p>
            <a:pPr algn="ctr">
              <a:lnSpc>
                <a:spcPct val="100000"/>
              </a:lnSpc>
              <a:buClrTx/>
              <a:buSzTx/>
              <a:buFontTx/>
            </a:pPr>
            <a:r>
              <a:rPr lang="zh-CN" altLang="en-US" sz="2400" spc="50" noProof="0" dirty="0">
                <a:ln w="11430">
                  <a:noFill/>
                </a:ln>
                <a:solidFill>
                  <a:srgbClr val="FFFFFF"/>
                </a:solidFill>
                <a:effectLst/>
                <a:uLnTx/>
                <a:uFillTx/>
                <a:latin typeface="微软雅黑" panose="020B0503020204020204" charset="-122"/>
                <a:ea typeface="微软雅黑" panose="020B0503020204020204" charset="-122"/>
                <a:cs typeface="Consolas" panose="020B0609020204030204" pitchFamily="49" charset="0"/>
                <a:sym typeface="+mn-ea"/>
              </a:rPr>
              <a:t>9.8 外排序</a:t>
            </a:r>
            <a:endParaRPr kumimoji="0" lang="zh-CN" altLang="en-US" sz="2400" b="0" i="0" u="none" strike="noStrike" kern="1200" cap="none" spc="50" normalizeH="0" baseline="0" noProof="0" dirty="0">
              <a:ln w="11430">
                <a:noFill/>
              </a:ln>
              <a:solidFill>
                <a:srgbClr val="FFFFFF"/>
              </a:solidFill>
              <a:effectLst/>
              <a:uLnTx/>
              <a:uFillTx/>
              <a:latin typeface="微软雅黑" panose="020B0503020204020204" charset="-122"/>
              <a:ea typeface="微软雅黑" panose="020B0503020204020204" charset="-122"/>
              <a:cs typeface="Consolas" panose="020B0609020204030204" pitchFamily="49" charset="0"/>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down)">
                                      <p:cBhvr>
                                        <p:cTn id="15" dur="500"/>
                                        <p:tgtEl>
                                          <p:spTgt spid="3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500"/>
                                        <p:tgtEl>
                                          <p:spTgt spid="4"/>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500"/>
                                        <p:tgtEl>
                                          <p:spTgt spid="5"/>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bldLvl="0" animBg="1"/>
      <p:bldP spid="10" grpId="0" bldLvl="0" animBg="1"/>
      <p:bldP spid="21" grpId="0" bldLvl="0" animBg="1"/>
      <p:bldP spid="26" grpId="0" bldLvl="0" animBg="1"/>
      <p:bldP spid="3" grpId="0" bldLvl="0" animBg="1"/>
      <p:bldP spid="4" grpId="0" bldLvl="0" animBg="1"/>
      <p:bldP spid="5" grpId="0" bldLvl="0" animBg="1"/>
      <p:bldP spid="6"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761365" y="962660"/>
            <a:ext cx="3819525"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9.2.3 希尔排序</a:t>
            </a:r>
          </a:p>
        </p:txBody>
      </p:sp>
      <p:pic>
        <p:nvPicPr>
          <p:cNvPr id="2" name="内容占位符 1"/>
          <p:cNvPicPr>
            <a:picLocks noGrp="1" noChangeAspect="1"/>
          </p:cNvPicPr>
          <p:nvPr>
            <p:ph idx="1"/>
            <p:custDataLst>
              <p:tags r:id="rId1"/>
            </p:custDataLst>
          </p:nvPr>
        </p:nvPicPr>
        <p:blipFill rotWithShape="1">
          <a:blip r:embed="rId16" cstate="print">
            <a:extLst>
              <a:ext uri="{28A0092B-C50C-407E-A947-70E740481C1C}">
                <a14:useLocalDpi xmlns:a14="http://schemas.microsoft.com/office/drawing/2010/main" val="0"/>
              </a:ext>
            </a:extLst>
          </a:blip>
          <a:srcRect l="8509" t="7187" r="9793" b="8804"/>
          <a:stretch>
            <a:fillRect/>
          </a:stretch>
        </p:blipFill>
        <p:spPr>
          <a:xfrm flipH="1">
            <a:off x="8051165" y="2005965"/>
            <a:ext cx="4140835" cy="4083050"/>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grpSp>
        <p:nvGrpSpPr>
          <p:cNvPr id="60" name="组合 59"/>
          <p:cNvGrpSpPr/>
          <p:nvPr/>
        </p:nvGrpSpPr>
        <p:grpSpPr>
          <a:xfrm>
            <a:off x="932815" y="1609725"/>
            <a:ext cx="3110230" cy="644525"/>
            <a:chOff x="709625" y="642918"/>
            <a:chExt cx="2219301" cy="644525"/>
          </a:xfrm>
        </p:grpSpPr>
        <p:sp>
          <p:nvSpPr>
            <p:cNvPr id="61" name="AutoShape 5"/>
            <p:cNvSpPr>
              <a:spLocks noChangeArrowheads="1"/>
            </p:cNvSpPr>
            <p:nvPr>
              <p:custDataLst>
                <p:tags r:id="rId13"/>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14"/>
              </p:custDataLst>
            </p:nvPr>
          </p:nvSpPr>
          <p:spPr bwMode="gray">
            <a:xfrm>
              <a:off x="1078965" y="744517"/>
              <a:ext cx="1549961" cy="419100"/>
            </a:xfrm>
            <a:prstGeom prst="rect">
              <a:avLst/>
            </a:prstGeom>
            <a:solidFill>
              <a:schemeClr val="accent2">
                <a:alpha val="50000"/>
              </a:schemeClr>
            </a:solidFill>
            <a:ln w="12700" algn="ctr">
              <a:noFill/>
              <a:miter lim="800000"/>
            </a:ln>
            <a:effectLst/>
          </p:spPr>
          <p:txBody>
            <a:bodyPr wrap="none" anchor="ctr"/>
            <a:lstStyle/>
            <a:p>
              <a:pPr marL="457200" indent="-457200" algn="l">
                <a:lnSpc>
                  <a:spcPct val="100000"/>
                </a:lnSpc>
                <a:spcBef>
                  <a:spcPts val="0"/>
                </a:spcBef>
              </a:pPr>
              <a:r>
                <a:rPr lang="en-US" altLang="zh-CN" sz="2800" b="1">
                  <a:solidFill>
                    <a:srgbClr val="FFFFFF"/>
                  </a:solidFill>
                  <a:latin typeface="微软雅黑" panose="020B0503020204020204" charset="-122"/>
                  <a:ea typeface="微软雅黑" panose="020B0503020204020204" charset="-122"/>
                  <a:sym typeface="+mn-ea"/>
                </a:rPr>
                <a:t>1</a:t>
              </a:r>
              <a:r>
                <a:rPr lang="zh-CN" altLang="en-US" sz="2800" b="1">
                  <a:solidFill>
                    <a:srgbClr val="FFFFFF"/>
                  </a:solidFill>
                  <a:latin typeface="微软雅黑" panose="020B0503020204020204" charset="-122"/>
                  <a:ea typeface="微软雅黑" panose="020B0503020204020204" charset="-122"/>
                  <a:sym typeface="+mn-ea"/>
                </a:rPr>
                <a:t>. 排序思路</a:t>
              </a:r>
            </a:p>
          </p:txBody>
        </p:sp>
      </p:grpSp>
      <p:sp>
        <p:nvSpPr>
          <p:cNvPr id="8" name="Text Box 5"/>
          <p:cNvSpPr txBox="1">
            <a:spLocks noChangeArrowheads="1"/>
          </p:cNvSpPr>
          <p:nvPr>
            <p:custDataLst>
              <p:tags r:id="rId2"/>
            </p:custDataLst>
          </p:nvPr>
        </p:nvSpPr>
        <p:spPr bwMode="auto">
          <a:xfrm>
            <a:off x="408912" y="3031752"/>
            <a:ext cx="6205220" cy="1568450"/>
          </a:xfrm>
          <a:prstGeom prst="rect">
            <a:avLst/>
          </a:prstGeom>
          <a:noFill/>
          <a:ln w="9525">
            <a:noFill/>
            <a:miter lim="800000"/>
          </a:ln>
          <a:effectLst/>
        </p:spPr>
        <p:txBody>
          <a:bodyPr wrap="none">
            <a:spAutoFit/>
          </a:bodyPr>
          <a:lstStyle/>
          <a:p>
            <a:pPr algn="l">
              <a:lnSpc>
                <a:spcPct val="120000"/>
              </a:lnSpc>
            </a:pPr>
            <a:r>
              <a:rPr kumimoji="1" lang="en-US" altLang="zh-CN" sz="2000" b="1" dirty="0">
                <a:solidFill>
                  <a:schemeClr val="dk1"/>
                </a:solidFill>
                <a:latin typeface="微软雅黑" panose="020B0503020204020204" charset="-122"/>
                <a:ea typeface="微软雅黑" panose="020B0503020204020204" charset="-122"/>
                <a:cs typeface="微软雅黑" panose="020B0503020204020204" charset="-122"/>
              </a:rPr>
              <a:t>  { </a:t>
            </a:r>
            <a:r>
              <a:rPr kumimoji="1" lang="en-US" altLang="zh-CN" sz="2000" b="1" i="1">
                <a:solidFill>
                  <a:schemeClr val="dk1"/>
                </a:solidFill>
                <a:latin typeface="微软雅黑" panose="020B0503020204020204" charset="-122"/>
                <a:ea typeface="微软雅黑" panose="020B0503020204020204" charset="-122"/>
                <a:cs typeface="微软雅黑" panose="020B0503020204020204" charset="-122"/>
              </a:rPr>
              <a:t>R</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[0]</a:t>
            </a:r>
            <a:r>
              <a:rPr kumimoji="1" lang="zh-CN" altLang="en-US" sz="2000" b="1">
                <a:solidFill>
                  <a:schemeClr val="dk1"/>
                </a:solidFill>
                <a:latin typeface="微软雅黑" panose="020B0503020204020204" charset="-122"/>
                <a:ea typeface="微软雅黑" panose="020B0503020204020204" charset="-122"/>
                <a:cs typeface="微软雅黑" panose="020B0503020204020204" charset="-122"/>
              </a:rPr>
              <a:t>，  </a:t>
            </a:r>
            <a:r>
              <a:rPr kumimoji="1" lang="en-US" altLang="zh-CN" sz="2000" b="1" i="1">
                <a:solidFill>
                  <a:schemeClr val="dk1"/>
                </a:solidFill>
                <a:latin typeface="微软雅黑" panose="020B0503020204020204" charset="-122"/>
                <a:ea typeface="微软雅黑" panose="020B0503020204020204" charset="-122"/>
                <a:cs typeface="微软雅黑" panose="020B0503020204020204" charset="-122"/>
              </a:rPr>
              <a:t>R</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kumimoji="1" lang="en-US" altLang="zh-CN" sz="2000" b="1" i="1">
                <a:solidFill>
                  <a:schemeClr val="dk1"/>
                </a:solidFill>
                <a:latin typeface="微软雅黑" panose="020B0503020204020204" charset="-122"/>
                <a:ea typeface="微软雅黑" panose="020B0503020204020204" charset="-122"/>
                <a:cs typeface="微软雅黑" panose="020B0503020204020204" charset="-122"/>
              </a:rPr>
              <a:t>d</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kumimoji="1" lang="zh-CN" altLang="en-US" sz="2000" b="1">
                <a:solidFill>
                  <a:schemeClr val="dk1"/>
                </a:solidFill>
                <a:latin typeface="微软雅黑" panose="020B0503020204020204" charset="-122"/>
                <a:ea typeface="微软雅黑" panose="020B0503020204020204" charset="-122"/>
                <a:cs typeface="微软雅黑" panose="020B0503020204020204" charset="-122"/>
              </a:rPr>
              <a:t>，   </a:t>
            </a:r>
            <a:r>
              <a:rPr kumimoji="1" lang="en-US" altLang="zh-CN" sz="2000" b="1" i="1">
                <a:solidFill>
                  <a:schemeClr val="dk1"/>
                </a:solidFill>
                <a:latin typeface="微软雅黑" panose="020B0503020204020204" charset="-122"/>
                <a:ea typeface="微软雅黑" panose="020B0503020204020204" charset="-122"/>
                <a:cs typeface="微软雅黑" panose="020B0503020204020204" charset="-122"/>
              </a:rPr>
              <a:t>R</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[2</a:t>
            </a:r>
            <a:r>
              <a:rPr kumimoji="1" lang="en-US" altLang="zh-CN" sz="2000" b="1" i="1">
                <a:solidFill>
                  <a:schemeClr val="dk1"/>
                </a:solidFill>
                <a:latin typeface="微软雅黑" panose="020B0503020204020204" charset="-122"/>
                <a:ea typeface="微软雅黑" panose="020B0503020204020204" charset="-122"/>
                <a:cs typeface="微软雅黑" panose="020B0503020204020204" charset="-122"/>
              </a:rPr>
              <a:t>d</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kumimoji="1" lang="zh-CN" altLang="en-US" sz="2000" b="1">
                <a:solidFill>
                  <a:schemeClr val="dk1"/>
                </a:solidFill>
                <a:latin typeface="微软雅黑" panose="020B0503020204020204" charset="-122"/>
                <a:ea typeface="微软雅黑" panose="020B0503020204020204" charset="-122"/>
                <a:cs typeface="微软雅黑" panose="020B0503020204020204" charset="-122"/>
              </a:rPr>
              <a:t>，</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kumimoji="1" lang="zh-CN" altLang="en-US" sz="2000" b="1">
                <a:solidFill>
                  <a:schemeClr val="dk1"/>
                </a:solidFill>
                <a:latin typeface="微软雅黑" panose="020B0503020204020204" charset="-122"/>
                <a:ea typeface="微软雅黑" panose="020B0503020204020204" charset="-122"/>
                <a:cs typeface="微软雅黑" panose="020B0503020204020204" charset="-122"/>
              </a:rPr>
              <a:t>，  </a:t>
            </a:r>
            <a:r>
              <a:rPr kumimoji="1" lang="en-US" altLang="zh-CN" sz="2000" b="1" i="1">
                <a:solidFill>
                  <a:schemeClr val="dk1"/>
                </a:solidFill>
                <a:latin typeface="微软雅黑" panose="020B0503020204020204" charset="-122"/>
                <a:ea typeface="微软雅黑" panose="020B0503020204020204" charset="-122"/>
                <a:cs typeface="微软雅黑" panose="020B0503020204020204" charset="-122"/>
              </a:rPr>
              <a:t>R</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kumimoji="1" lang="en-US" altLang="zh-CN" sz="2000" b="1" i="1">
                <a:solidFill>
                  <a:schemeClr val="dk1"/>
                </a:solidFill>
                <a:latin typeface="微软雅黑" panose="020B0503020204020204" charset="-122"/>
                <a:ea typeface="微软雅黑" panose="020B0503020204020204" charset="-122"/>
                <a:cs typeface="微软雅黑" panose="020B0503020204020204" charset="-122"/>
              </a:rPr>
              <a:t>kd</a:t>
            </a:r>
            <a:r>
              <a:rPr kumimoji="1" lang="en-US" altLang="zh-CN" sz="2000" b="1" dirty="0">
                <a:solidFill>
                  <a:schemeClr val="dk1"/>
                </a:solidFill>
                <a:latin typeface="微软雅黑" panose="020B0503020204020204" charset="-122"/>
                <a:ea typeface="微软雅黑" panose="020B0503020204020204" charset="-122"/>
                <a:cs typeface="微软雅黑" panose="020B0503020204020204" charset="-122"/>
              </a:rPr>
              <a:t>] }</a:t>
            </a:r>
          </a:p>
          <a:p>
            <a:pPr algn="l">
              <a:lnSpc>
                <a:spcPct val="120000"/>
              </a:lnSpc>
            </a:pPr>
            <a:r>
              <a:rPr kumimoji="1" lang="en-US" altLang="zh-CN" sz="2000" b="1" dirty="0">
                <a:solidFill>
                  <a:schemeClr val="dk1"/>
                </a:solidFill>
                <a:latin typeface="微软雅黑" panose="020B0503020204020204" charset="-122"/>
                <a:ea typeface="微软雅黑" panose="020B0503020204020204" charset="-122"/>
                <a:cs typeface="微软雅黑" panose="020B0503020204020204" charset="-122"/>
              </a:rPr>
              <a:t>  { </a:t>
            </a:r>
            <a:r>
              <a:rPr kumimoji="1" lang="en-US" altLang="zh-CN" sz="2000" b="1" i="1">
                <a:solidFill>
                  <a:schemeClr val="dk1"/>
                </a:solidFill>
                <a:latin typeface="微软雅黑" panose="020B0503020204020204" charset="-122"/>
                <a:ea typeface="微软雅黑" panose="020B0503020204020204" charset="-122"/>
                <a:cs typeface="微软雅黑" panose="020B0503020204020204" charset="-122"/>
              </a:rPr>
              <a:t>R</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[1]</a:t>
            </a:r>
            <a:r>
              <a:rPr kumimoji="1" lang="zh-CN" altLang="en-US" sz="2000" b="1">
                <a:solidFill>
                  <a:schemeClr val="dk1"/>
                </a:solidFill>
                <a:latin typeface="微软雅黑" panose="020B0503020204020204" charset="-122"/>
                <a:ea typeface="微软雅黑" panose="020B0503020204020204" charset="-122"/>
                <a:cs typeface="微软雅黑" panose="020B0503020204020204" charset="-122"/>
              </a:rPr>
              <a:t>，  </a:t>
            </a:r>
            <a:r>
              <a:rPr kumimoji="1" lang="en-US" altLang="zh-CN" sz="2000" b="1" i="1">
                <a:solidFill>
                  <a:schemeClr val="dk1"/>
                </a:solidFill>
                <a:latin typeface="微软雅黑" panose="020B0503020204020204" charset="-122"/>
                <a:ea typeface="微软雅黑" panose="020B0503020204020204" charset="-122"/>
                <a:cs typeface="微软雅黑" panose="020B0503020204020204" charset="-122"/>
              </a:rPr>
              <a:t>R</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kumimoji="1" lang="en-US" altLang="zh-CN" sz="2000" b="1" err="1">
                <a:solidFill>
                  <a:schemeClr val="dk1"/>
                </a:solidFill>
                <a:latin typeface="微软雅黑" panose="020B0503020204020204" charset="-122"/>
                <a:ea typeface="微软雅黑" panose="020B0503020204020204" charset="-122"/>
                <a:cs typeface="微软雅黑" panose="020B0503020204020204" charset="-122"/>
              </a:rPr>
              <a:t>1+</a:t>
            </a:r>
            <a:r>
              <a:rPr kumimoji="1" lang="en-US" altLang="zh-CN" sz="2000" b="1" i="1" err="1">
                <a:solidFill>
                  <a:schemeClr val="dk1"/>
                </a:solidFill>
                <a:latin typeface="微软雅黑" panose="020B0503020204020204" charset="-122"/>
                <a:ea typeface="微软雅黑" panose="020B0503020204020204" charset="-122"/>
                <a:cs typeface="微软雅黑" panose="020B0503020204020204" charset="-122"/>
              </a:rPr>
              <a:t>d</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kumimoji="1" lang="zh-CN" altLang="en-US" sz="2000" b="1">
                <a:solidFill>
                  <a:schemeClr val="dk1"/>
                </a:solidFill>
                <a:latin typeface="微软雅黑" panose="020B0503020204020204" charset="-122"/>
                <a:ea typeface="微软雅黑" panose="020B0503020204020204" charset="-122"/>
                <a:cs typeface="微软雅黑" panose="020B0503020204020204" charset="-122"/>
              </a:rPr>
              <a:t>， </a:t>
            </a:r>
            <a:r>
              <a:rPr kumimoji="1" lang="en-US" altLang="zh-CN" sz="2000" b="1" i="1">
                <a:solidFill>
                  <a:schemeClr val="dk1"/>
                </a:solidFill>
                <a:latin typeface="微软雅黑" panose="020B0503020204020204" charset="-122"/>
                <a:ea typeface="微软雅黑" panose="020B0503020204020204" charset="-122"/>
                <a:cs typeface="微软雅黑" panose="020B0503020204020204" charset="-122"/>
              </a:rPr>
              <a:t>R</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[1+2</a:t>
            </a:r>
            <a:r>
              <a:rPr kumimoji="1" lang="en-US" altLang="zh-CN" sz="2000" b="1" i="1">
                <a:solidFill>
                  <a:schemeClr val="dk1"/>
                </a:solidFill>
                <a:latin typeface="微软雅黑" panose="020B0503020204020204" charset="-122"/>
                <a:ea typeface="微软雅黑" panose="020B0503020204020204" charset="-122"/>
                <a:cs typeface="微软雅黑" panose="020B0503020204020204" charset="-122"/>
              </a:rPr>
              <a:t>d</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kumimoji="1" lang="zh-CN" altLang="en-US" sz="2000" b="1">
                <a:solidFill>
                  <a:schemeClr val="dk1"/>
                </a:solidFill>
                <a:latin typeface="微软雅黑" panose="020B0503020204020204" charset="-122"/>
                <a:ea typeface="微软雅黑" panose="020B0503020204020204" charset="-122"/>
                <a:cs typeface="微软雅黑" panose="020B0503020204020204" charset="-122"/>
              </a:rPr>
              <a:t>，</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kumimoji="1" lang="zh-CN" altLang="en-US" sz="2000" b="1">
                <a:solidFill>
                  <a:schemeClr val="dk1"/>
                </a:solidFill>
                <a:latin typeface="微软雅黑" panose="020B0503020204020204" charset="-122"/>
                <a:ea typeface="微软雅黑" panose="020B0503020204020204" charset="-122"/>
                <a:cs typeface="微软雅黑" panose="020B0503020204020204" charset="-122"/>
              </a:rPr>
              <a:t>，</a:t>
            </a:r>
            <a:r>
              <a:rPr kumimoji="1" lang="en-US" altLang="zh-CN" sz="2000" b="1" i="1">
                <a:solidFill>
                  <a:schemeClr val="dk1"/>
                </a:solidFill>
                <a:latin typeface="微软雅黑" panose="020B0503020204020204" charset="-122"/>
                <a:ea typeface="微软雅黑" panose="020B0503020204020204" charset="-122"/>
                <a:cs typeface="微软雅黑" panose="020B0503020204020204" charset="-122"/>
              </a:rPr>
              <a:t>R</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[1+</a:t>
            </a:r>
            <a:r>
              <a:rPr kumimoji="1" lang="en-US" altLang="zh-CN" sz="2000" b="1" i="1">
                <a:solidFill>
                  <a:schemeClr val="dk1"/>
                </a:solidFill>
                <a:latin typeface="微软雅黑" panose="020B0503020204020204" charset="-122"/>
                <a:ea typeface="微软雅黑" panose="020B0503020204020204" charset="-122"/>
                <a:cs typeface="微软雅黑" panose="020B0503020204020204" charset="-122"/>
              </a:rPr>
              <a:t>kd</a:t>
            </a:r>
            <a:r>
              <a:rPr kumimoji="1" lang="en-US" altLang="zh-CN" sz="2000" b="1" dirty="0">
                <a:solidFill>
                  <a:schemeClr val="dk1"/>
                </a:solidFill>
                <a:latin typeface="微软雅黑" panose="020B0503020204020204" charset="-122"/>
                <a:ea typeface="微软雅黑" panose="020B0503020204020204" charset="-122"/>
                <a:cs typeface="微软雅黑" panose="020B0503020204020204" charset="-122"/>
              </a:rPr>
              <a:t>] }</a:t>
            </a:r>
          </a:p>
          <a:p>
            <a:pPr algn="l">
              <a:lnSpc>
                <a:spcPct val="120000"/>
              </a:lnSpc>
            </a:pPr>
            <a:r>
              <a:rPr kumimoji="1" lang="en-US" altLang="zh-CN" sz="2000" b="1" dirty="0">
                <a:solidFill>
                  <a:schemeClr val="dk1"/>
                </a:solidFill>
                <a:latin typeface="微软雅黑" panose="020B0503020204020204" charset="-122"/>
                <a:ea typeface="微软雅黑" panose="020B0503020204020204" charset="-122"/>
                <a:cs typeface="微软雅黑" panose="020B0503020204020204" charset="-122"/>
              </a:rPr>
              <a:t>    …</a:t>
            </a:r>
          </a:p>
          <a:p>
            <a:pPr algn="l">
              <a:lnSpc>
                <a:spcPct val="120000"/>
              </a:lnSpc>
            </a:pPr>
            <a:r>
              <a:rPr kumimoji="1" lang="en-US" altLang="zh-CN" sz="2000" b="1" dirty="0">
                <a:solidFill>
                  <a:schemeClr val="dk1"/>
                </a:solidFill>
                <a:latin typeface="微软雅黑" panose="020B0503020204020204" charset="-122"/>
                <a:ea typeface="微软雅黑" panose="020B0503020204020204" charset="-122"/>
                <a:cs typeface="微软雅黑" panose="020B0503020204020204" charset="-122"/>
              </a:rPr>
              <a:t>  { </a:t>
            </a:r>
            <a:r>
              <a:rPr kumimoji="1" lang="en-US" altLang="zh-CN" sz="2000" b="1" i="1">
                <a:solidFill>
                  <a:schemeClr val="dk1"/>
                </a:solidFill>
                <a:latin typeface="微软雅黑" panose="020B0503020204020204" charset="-122"/>
                <a:ea typeface="微软雅黑" panose="020B0503020204020204" charset="-122"/>
                <a:cs typeface="微软雅黑" panose="020B0503020204020204" charset="-122"/>
              </a:rPr>
              <a:t>R</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kumimoji="1" lang="en-US" altLang="zh-CN" sz="2000" b="1" i="1">
                <a:solidFill>
                  <a:schemeClr val="dk1"/>
                </a:solidFill>
                <a:latin typeface="微软雅黑" panose="020B0503020204020204" charset="-122"/>
                <a:ea typeface="微软雅黑" panose="020B0503020204020204" charset="-122"/>
                <a:cs typeface="微软雅黑" panose="020B0503020204020204" charset="-122"/>
              </a:rPr>
              <a:t>d</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-1]</a:t>
            </a:r>
            <a:r>
              <a:rPr kumimoji="1" lang="zh-CN" altLang="en-US" sz="2000" b="1">
                <a:solidFill>
                  <a:schemeClr val="dk1"/>
                </a:solidFill>
                <a:latin typeface="微软雅黑" panose="020B0503020204020204" charset="-122"/>
                <a:ea typeface="微软雅黑" panose="020B0503020204020204" charset="-122"/>
                <a:cs typeface="微软雅黑" panose="020B0503020204020204" charset="-122"/>
              </a:rPr>
              <a:t>，</a:t>
            </a:r>
            <a:r>
              <a:rPr kumimoji="1" lang="en-US" altLang="zh-CN" sz="2000" b="1" i="1">
                <a:solidFill>
                  <a:schemeClr val="dk1"/>
                </a:solidFill>
                <a:latin typeface="微软雅黑" panose="020B0503020204020204" charset="-122"/>
                <a:ea typeface="微软雅黑" panose="020B0503020204020204" charset="-122"/>
                <a:cs typeface="微软雅黑" panose="020B0503020204020204" charset="-122"/>
              </a:rPr>
              <a:t>R</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[2</a:t>
            </a:r>
            <a:r>
              <a:rPr kumimoji="1" lang="en-US" altLang="zh-CN" sz="2000" b="1" i="1">
                <a:solidFill>
                  <a:schemeClr val="dk1"/>
                </a:solidFill>
                <a:latin typeface="微软雅黑" panose="020B0503020204020204" charset="-122"/>
                <a:ea typeface="微软雅黑" panose="020B0503020204020204" charset="-122"/>
                <a:cs typeface="微软雅黑" panose="020B0503020204020204" charset="-122"/>
              </a:rPr>
              <a:t>d</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-1]</a:t>
            </a:r>
            <a:r>
              <a:rPr kumimoji="1" lang="zh-CN" altLang="en-US" sz="2000" b="1">
                <a:solidFill>
                  <a:schemeClr val="dk1"/>
                </a:solidFill>
                <a:latin typeface="微软雅黑" panose="020B0503020204020204" charset="-122"/>
                <a:ea typeface="微软雅黑" panose="020B0503020204020204" charset="-122"/>
                <a:cs typeface="微软雅黑" panose="020B0503020204020204" charset="-122"/>
              </a:rPr>
              <a:t>，</a:t>
            </a:r>
            <a:r>
              <a:rPr kumimoji="1" lang="en-US" altLang="zh-CN" sz="2000" b="1" i="1">
                <a:solidFill>
                  <a:schemeClr val="dk1"/>
                </a:solidFill>
                <a:latin typeface="微软雅黑" panose="020B0503020204020204" charset="-122"/>
                <a:ea typeface="微软雅黑" panose="020B0503020204020204" charset="-122"/>
                <a:cs typeface="微软雅黑" panose="020B0503020204020204" charset="-122"/>
              </a:rPr>
              <a:t>R</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[3</a:t>
            </a:r>
            <a:r>
              <a:rPr kumimoji="1" lang="en-US" altLang="zh-CN" sz="2000" b="1" i="1">
                <a:solidFill>
                  <a:schemeClr val="dk1"/>
                </a:solidFill>
                <a:latin typeface="微软雅黑" panose="020B0503020204020204" charset="-122"/>
                <a:ea typeface="微软雅黑" panose="020B0503020204020204" charset="-122"/>
                <a:cs typeface="微软雅黑" panose="020B0503020204020204" charset="-122"/>
              </a:rPr>
              <a:t>d</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-1]</a:t>
            </a:r>
            <a:r>
              <a:rPr kumimoji="1" lang="zh-CN" altLang="en-US" sz="2000" b="1">
                <a:solidFill>
                  <a:schemeClr val="dk1"/>
                </a:solidFill>
                <a:latin typeface="微软雅黑" panose="020B0503020204020204" charset="-122"/>
                <a:ea typeface="微软雅黑" panose="020B0503020204020204" charset="-122"/>
                <a:cs typeface="微软雅黑" panose="020B0503020204020204" charset="-122"/>
              </a:rPr>
              <a:t>，</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kumimoji="1" lang="zh-CN" altLang="en-US" sz="2000" b="1">
                <a:solidFill>
                  <a:schemeClr val="dk1"/>
                </a:solidFill>
                <a:latin typeface="微软雅黑" panose="020B0503020204020204" charset="-122"/>
                <a:ea typeface="微软雅黑" panose="020B0503020204020204" charset="-122"/>
                <a:cs typeface="微软雅黑" panose="020B0503020204020204" charset="-122"/>
              </a:rPr>
              <a:t>，</a:t>
            </a:r>
            <a:r>
              <a:rPr kumimoji="1" lang="en-US" altLang="zh-CN" sz="2000" b="1" i="1">
                <a:solidFill>
                  <a:schemeClr val="dk1"/>
                </a:solidFill>
                <a:latin typeface="微软雅黑" panose="020B0503020204020204" charset="-122"/>
                <a:ea typeface="微软雅黑" panose="020B0503020204020204" charset="-122"/>
                <a:cs typeface="微软雅黑" panose="020B0503020204020204" charset="-122"/>
              </a:rPr>
              <a:t>R</a:t>
            </a:r>
            <a:r>
              <a:rPr kumimoji="1" lang="en-US" altLang="zh-CN" sz="2000" b="1" dirty="0">
                <a:solidFill>
                  <a:schemeClr val="dk1"/>
                </a:solidFill>
                <a:latin typeface="微软雅黑" panose="020B0503020204020204" charset="-122"/>
                <a:ea typeface="微软雅黑" panose="020B0503020204020204" charset="-122"/>
                <a:cs typeface="微软雅黑" panose="020B0503020204020204" charset="-122"/>
              </a:rPr>
              <a:t>[(</a:t>
            </a:r>
            <a:r>
              <a:rPr kumimoji="1" lang="en-US" altLang="zh-CN" sz="2000" b="1" i="1" dirty="0" err="1">
                <a:solidFill>
                  <a:schemeClr val="dk1"/>
                </a:solidFill>
                <a:latin typeface="微软雅黑" panose="020B0503020204020204" charset="-122"/>
                <a:ea typeface="微软雅黑" panose="020B0503020204020204" charset="-122"/>
                <a:cs typeface="微软雅黑" panose="020B0503020204020204" charset="-122"/>
              </a:rPr>
              <a:t>k</a:t>
            </a:r>
            <a:r>
              <a:rPr kumimoji="1" lang="en-US" altLang="zh-CN" sz="2000" b="1" dirty="0" err="1">
                <a:solidFill>
                  <a:schemeClr val="dk1"/>
                </a:solidFill>
                <a:latin typeface="微软雅黑" panose="020B0503020204020204" charset="-122"/>
                <a:ea typeface="微软雅黑" panose="020B0503020204020204" charset="-122"/>
                <a:cs typeface="微软雅黑" panose="020B0503020204020204" charset="-122"/>
              </a:rPr>
              <a:t>+1</a:t>
            </a:r>
            <a:r>
              <a:rPr kumimoji="1" lang="en-US" altLang="zh-CN" sz="2000" b="1" dirty="0">
                <a:solidFill>
                  <a:schemeClr val="dk1"/>
                </a:solidFill>
                <a:latin typeface="微软雅黑" panose="020B0503020204020204" charset="-122"/>
                <a:ea typeface="微软雅黑" panose="020B0503020204020204" charset="-122"/>
                <a:cs typeface="微软雅黑" panose="020B0503020204020204" charset="-122"/>
              </a:rPr>
              <a:t>)</a:t>
            </a:r>
            <a:r>
              <a:rPr kumimoji="1" lang="en-US" altLang="zh-CN" sz="2000" b="1" i="1" dirty="0">
                <a:solidFill>
                  <a:schemeClr val="dk1"/>
                </a:solidFill>
                <a:latin typeface="微软雅黑" panose="020B0503020204020204" charset="-122"/>
                <a:ea typeface="微软雅黑" panose="020B0503020204020204" charset="-122"/>
                <a:cs typeface="微软雅黑" panose="020B0503020204020204" charset="-122"/>
              </a:rPr>
              <a:t>d</a:t>
            </a:r>
            <a:r>
              <a:rPr kumimoji="1" lang="en-US" altLang="zh-CN" sz="2000" b="1" dirty="0">
                <a:solidFill>
                  <a:schemeClr val="dk1"/>
                </a:solidFill>
                <a:latin typeface="微软雅黑" panose="020B0503020204020204" charset="-122"/>
                <a:ea typeface="微软雅黑" panose="020B0503020204020204" charset="-122"/>
                <a:cs typeface="微软雅黑" panose="020B0503020204020204" charset="-122"/>
              </a:rPr>
              <a:t>-1] }</a:t>
            </a:r>
          </a:p>
        </p:txBody>
      </p:sp>
      <p:sp>
        <p:nvSpPr>
          <p:cNvPr id="9" name="Text Box 8"/>
          <p:cNvSpPr txBox="1">
            <a:spLocks noChangeArrowheads="1"/>
          </p:cNvSpPr>
          <p:nvPr>
            <p:custDataLst>
              <p:tags r:id="rId3"/>
            </p:custDataLst>
          </p:nvPr>
        </p:nvSpPr>
        <p:spPr bwMode="auto">
          <a:xfrm>
            <a:off x="408912" y="2357065"/>
            <a:ext cx="6480175" cy="398780"/>
          </a:xfrm>
          <a:prstGeom prst="rect">
            <a:avLst/>
          </a:prstGeom>
          <a:noFill/>
          <a:ln w="9525">
            <a:noFill/>
            <a:miter lim="800000"/>
          </a:ln>
          <a:effectLst/>
        </p:spPr>
        <p:txBody>
          <a:bodyPr>
            <a:spAutoFit/>
          </a:bodyPr>
          <a:lstStyle/>
          <a:p>
            <a:pPr algn="l">
              <a:lnSpc>
                <a:spcPct val="100000"/>
              </a:lnSpc>
            </a:pPr>
            <a:r>
              <a:rPr kumimoji="1" lang="zh-CN" altLang="en-US" sz="2000" b="1" dirty="0">
                <a:solidFill>
                  <a:schemeClr val="dk1"/>
                </a:solidFill>
                <a:latin typeface="微软雅黑" panose="020B0503020204020204" charset="-122"/>
                <a:ea typeface="微软雅黑" panose="020B0503020204020204" charset="-122"/>
                <a:cs typeface="微软雅黑" panose="020B0503020204020204" charset="-122"/>
              </a:rPr>
              <a:t>例如：将</a:t>
            </a:r>
            <a:r>
              <a:rPr kumimoji="1" lang="en-US" altLang="zh-CN" sz="2000" b="1" i="1" dirty="0">
                <a:solidFill>
                  <a:schemeClr val="dk1"/>
                </a:solidFill>
                <a:latin typeface="微软雅黑" panose="020B0503020204020204" charset="-122"/>
                <a:ea typeface="微软雅黑" panose="020B0503020204020204" charset="-122"/>
                <a:cs typeface="微软雅黑" panose="020B0503020204020204" charset="-122"/>
              </a:rPr>
              <a:t>n</a:t>
            </a:r>
            <a:r>
              <a:rPr kumimoji="1" lang="zh-CN" altLang="en-US" sz="2000" b="1" dirty="0">
                <a:solidFill>
                  <a:schemeClr val="dk1"/>
                </a:solidFill>
                <a:latin typeface="微软雅黑" panose="020B0503020204020204" charset="-122"/>
                <a:ea typeface="微软雅黑" panose="020B0503020204020204" charset="-122"/>
                <a:cs typeface="微软雅黑" panose="020B0503020204020204" charset="-122"/>
              </a:rPr>
              <a:t>个元素分成</a:t>
            </a:r>
            <a:r>
              <a:rPr kumimoji="1" lang="en-US" altLang="zh-CN" sz="2000" b="1" i="1" dirty="0">
                <a:solidFill>
                  <a:schemeClr val="dk1"/>
                </a:solidFill>
                <a:latin typeface="微软雅黑" panose="020B0503020204020204" charset="-122"/>
                <a:ea typeface="微软雅黑" panose="020B0503020204020204" charset="-122"/>
                <a:cs typeface="微软雅黑" panose="020B0503020204020204" charset="-122"/>
              </a:rPr>
              <a:t>d</a:t>
            </a:r>
            <a:r>
              <a:rPr kumimoji="1" lang="zh-CN" altLang="en-US" sz="2000" b="1" dirty="0">
                <a:solidFill>
                  <a:schemeClr val="dk1"/>
                </a:solidFill>
                <a:latin typeface="微软雅黑" panose="020B0503020204020204" charset="-122"/>
                <a:ea typeface="微软雅黑" panose="020B0503020204020204" charset="-122"/>
                <a:cs typeface="微软雅黑" panose="020B0503020204020204" charset="-122"/>
              </a:rPr>
              <a:t>个组：</a:t>
            </a:r>
          </a:p>
        </p:txBody>
      </p:sp>
      <p:grpSp>
        <p:nvGrpSpPr>
          <p:cNvPr id="10" name="Group 16"/>
          <p:cNvGrpSpPr/>
          <p:nvPr/>
        </p:nvGrpSpPr>
        <p:grpSpPr bwMode="auto">
          <a:xfrm>
            <a:off x="1194730" y="3031752"/>
            <a:ext cx="4297363" cy="1803400"/>
            <a:chOff x="793" y="1752"/>
            <a:chExt cx="2707" cy="1136"/>
          </a:xfrm>
        </p:grpSpPr>
        <p:sp>
          <p:nvSpPr>
            <p:cNvPr id="11" name="Line 9"/>
            <p:cNvSpPr>
              <a:spLocks noChangeShapeType="1"/>
            </p:cNvSpPr>
            <p:nvPr/>
          </p:nvSpPr>
          <p:spPr bwMode="auto">
            <a:xfrm>
              <a:off x="793" y="1752"/>
              <a:ext cx="0" cy="1134"/>
            </a:xfrm>
            <a:prstGeom prst="line">
              <a:avLst/>
            </a:prstGeom>
            <a:noFill/>
            <a:ln w="28575">
              <a:solidFill>
                <a:srgbClr val="FF00FF"/>
              </a:solidFill>
              <a:prstDash val="sysDot"/>
              <a:miter lim="800000"/>
            </a:ln>
            <a:effectLst/>
          </p:spPr>
          <p:txBody>
            <a:bodyPr wrap="none"/>
            <a:lstStyle/>
            <a:p>
              <a:endParaRPr lang="zh-CN" altLang="en-US" sz="20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 name="Line 10"/>
            <p:cNvSpPr>
              <a:spLocks noChangeShapeType="1"/>
            </p:cNvSpPr>
            <p:nvPr/>
          </p:nvSpPr>
          <p:spPr bwMode="auto">
            <a:xfrm flipV="1">
              <a:off x="793" y="1752"/>
              <a:ext cx="772" cy="1134"/>
            </a:xfrm>
            <a:prstGeom prst="line">
              <a:avLst/>
            </a:prstGeom>
            <a:noFill/>
            <a:ln w="28575">
              <a:solidFill>
                <a:srgbClr val="FF00FF"/>
              </a:solidFill>
              <a:prstDash val="sysDot"/>
              <a:miter lim="800000"/>
            </a:ln>
            <a:effectLst/>
          </p:spPr>
          <p:txBody>
            <a:bodyPr wrap="none"/>
            <a:lstStyle/>
            <a:p>
              <a:endParaRPr lang="zh-CN" altLang="en-US" sz="20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3" name="Line 11"/>
            <p:cNvSpPr>
              <a:spLocks noChangeShapeType="1"/>
            </p:cNvSpPr>
            <p:nvPr/>
          </p:nvSpPr>
          <p:spPr bwMode="auto">
            <a:xfrm>
              <a:off x="1565" y="1752"/>
              <a:ext cx="0" cy="1134"/>
            </a:xfrm>
            <a:prstGeom prst="line">
              <a:avLst/>
            </a:prstGeom>
            <a:noFill/>
            <a:ln w="28575">
              <a:solidFill>
                <a:srgbClr val="FF00FF"/>
              </a:solidFill>
              <a:prstDash val="sysDot"/>
              <a:round/>
            </a:ln>
            <a:effectLst/>
          </p:spPr>
          <p:txBody>
            <a:bodyPr wrap="none"/>
            <a:lstStyle/>
            <a:p>
              <a:endParaRPr lang="zh-CN" altLang="en-US" sz="20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7" name="Freeform 12"/>
            <p:cNvSpPr/>
            <p:nvPr>
              <p:custDataLst>
                <p:tags r:id="rId12"/>
              </p:custDataLst>
            </p:nvPr>
          </p:nvSpPr>
          <p:spPr bwMode="auto">
            <a:xfrm>
              <a:off x="1584" y="1752"/>
              <a:ext cx="933" cy="1136"/>
            </a:xfrm>
            <a:custGeom>
              <a:avLst/>
              <a:gdLst/>
              <a:ahLst/>
              <a:cxnLst>
                <a:cxn ang="0">
                  <a:pos x="0" y="1136"/>
                </a:cxn>
                <a:cxn ang="0">
                  <a:pos x="933" y="0"/>
                </a:cxn>
              </a:cxnLst>
              <a:rect l="0" t="0" r="r" b="b"/>
              <a:pathLst>
                <a:path w="933" h="1136">
                  <a:moveTo>
                    <a:pt x="0" y="1136"/>
                  </a:moveTo>
                  <a:lnTo>
                    <a:pt x="933" y="0"/>
                  </a:lnTo>
                </a:path>
              </a:pathLst>
            </a:custGeom>
            <a:noFill/>
            <a:ln w="28575" cap="flat" cmpd="sng">
              <a:solidFill>
                <a:srgbClr val="FF00FF"/>
              </a:solidFill>
              <a:prstDash val="sysDot"/>
              <a:miter lim="800000"/>
              <a:headEnd type="none" w="med" len="med"/>
              <a:tailEnd type="none" w="med" len="med"/>
            </a:ln>
            <a:effectLst/>
          </p:spPr>
          <p:txBody>
            <a:bodyPr wrap="none"/>
            <a:lstStyle/>
            <a:p>
              <a:endParaRPr lang="zh-CN" altLang="en-US" sz="20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6" name="Line 13"/>
            <p:cNvSpPr>
              <a:spLocks noChangeShapeType="1"/>
            </p:cNvSpPr>
            <p:nvPr/>
          </p:nvSpPr>
          <p:spPr bwMode="auto">
            <a:xfrm>
              <a:off x="2517" y="1752"/>
              <a:ext cx="0" cy="1134"/>
            </a:xfrm>
            <a:prstGeom prst="line">
              <a:avLst/>
            </a:prstGeom>
            <a:noFill/>
            <a:ln w="28575">
              <a:solidFill>
                <a:srgbClr val="FF00FF"/>
              </a:solidFill>
              <a:prstDash val="sysDot"/>
              <a:round/>
            </a:ln>
            <a:effectLst/>
          </p:spPr>
          <p:txBody>
            <a:bodyPr wrap="none"/>
            <a:lstStyle/>
            <a:p>
              <a:endParaRPr lang="zh-CN" altLang="en-US" sz="20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7" name="Line 14"/>
            <p:cNvSpPr>
              <a:spLocks noChangeShapeType="1"/>
            </p:cNvSpPr>
            <p:nvPr/>
          </p:nvSpPr>
          <p:spPr bwMode="auto">
            <a:xfrm flipV="1">
              <a:off x="2728" y="1752"/>
              <a:ext cx="772" cy="1134"/>
            </a:xfrm>
            <a:prstGeom prst="line">
              <a:avLst/>
            </a:prstGeom>
            <a:noFill/>
            <a:ln w="28575">
              <a:solidFill>
                <a:srgbClr val="FF00FF"/>
              </a:solidFill>
              <a:prstDash val="sysDot"/>
              <a:miter lim="800000"/>
            </a:ln>
            <a:effectLst/>
          </p:spPr>
          <p:txBody>
            <a:bodyPr wrap="none"/>
            <a:lstStyle/>
            <a:p>
              <a:endParaRPr lang="zh-CN" altLang="en-US" sz="20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 name="Line 15"/>
            <p:cNvSpPr>
              <a:spLocks noChangeShapeType="1"/>
            </p:cNvSpPr>
            <p:nvPr/>
          </p:nvSpPr>
          <p:spPr bwMode="auto">
            <a:xfrm>
              <a:off x="3500" y="1752"/>
              <a:ext cx="0" cy="1134"/>
            </a:xfrm>
            <a:prstGeom prst="line">
              <a:avLst/>
            </a:prstGeom>
            <a:noFill/>
            <a:ln w="28575">
              <a:solidFill>
                <a:srgbClr val="FF00FF"/>
              </a:solidFill>
              <a:prstDash val="sysDot"/>
              <a:round/>
            </a:ln>
            <a:effectLst/>
          </p:spPr>
          <p:txBody>
            <a:bodyPr wrap="none"/>
            <a:lstStyle/>
            <a:p>
              <a:endParaRPr lang="zh-CN" altLang="en-US" sz="20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19" name="组合 18"/>
          <p:cNvGrpSpPr/>
          <p:nvPr/>
        </p:nvGrpSpPr>
        <p:grpSpPr>
          <a:xfrm>
            <a:off x="1296303" y="5079694"/>
            <a:ext cx="4286280" cy="855926"/>
            <a:chOff x="1571604" y="4829242"/>
            <a:chExt cx="4286280" cy="855926"/>
          </a:xfrm>
        </p:grpSpPr>
        <p:sp>
          <p:nvSpPr>
            <p:cNvPr id="20" name="上箭头 19"/>
            <p:cNvSpPr/>
            <p:nvPr>
              <p:custDataLst>
                <p:tags r:id="rId10"/>
              </p:custDataLst>
            </p:nvPr>
          </p:nvSpPr>
          <p:spPr>
            <a:xfrm>
              <a:off x="3571868" y="4829242"/>
              <a:ext cx="285752" cy="357190"/>
            </a:xfrm>
            <a:prstGeom prst="up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1" name="TextBox 19"/>
            <p:cNvSpPr txBox="1"/>
            <p:nvPr>
              <p:custDataLst>
                <p:tags r:id="rId11"/>
              </p:custDataLst>
            </p:nvPr>
          </p:nvSpPr>
          <p:spPr>
            <a:xfrm>
              <a:off x="1571604" y="5286388"/>
              <a:ext cx="4286280" cy="398780"/>
            </a:xfrm>
            <a:prstGeom prst="rect">
              <a:avLst/>
            </a:prstGeom>
            <a:noFill/>
          </p:spPr>
          <p:txBody>
            <a:bodyPr wrap="square" rtlCol="0">
              <a:spAutoFit/>
            </a:bodyPr>
            <a:lstStyle/>
            <a:p>
              <a:pPr>
                <a:lnSpc>
                  <a:spcPct val="100000"/>
                </a:lnSpc>
              </a:pPr>
              <a:r>
                <a:rPr lang="zh-CN" altLang="en-US" sz="2000" b="1" dirty="0">
                  <a:solidFill>
                    <a:schemeClr val="dk1"/>
                  </a:solidFill>
                  <a:latin typeface="微软雅黑" panose="020B0503020204020204" charset="-122"/>
                  <a:ea typeface="微软雅黑" panose="020B0503020204020204" charset="-122"/>
                  <a:cs typeface="微软雅黑" panose="020B0503020204020204" charset="-122"/>
                </a:rPr>
                <a:t>相距</a:t>
              </a:r>
              <a:r>
                <a:rPr lang="en-US" altLang="zh-CN" sz="2000" b="1" i="1" dirty="0">
                  <a:solidFill>
                    <a:schemeClr val="dk1"/>
                  </a:solidFill>
                  <a:latin typeface="微软雅黑" panose="020B0503020204020204" charset="-122"/>
                  <a:ea typeface="微软雅黑" panose="020B0503020204020204" charset="-122"/>
                  <a:cs typeface="微软雅黑" panose="020B0503020204020204" charset="-122"/>
                </a:rPr>
                <a:t>d</a:t>
              </a:r>
              <a:r>
                <a:rPr lang="zh-CN" altLang="en-US" sz="2000" b="1" dirty="0">
                  <a:solidFill>
                    <a:schemeClr val="dk1"/>
                  </a:solidFill>
                  <a:latin typeface="微软雅黑" panose="020B0503020204020204" charset="-122"/>
                  <a:ea typeface="微软雅黑" panose="020B0503020204020204" charset="-122"/>
                  <a:cs typeface="微软雅黑" panose="020B0503020204020204" charset="-122"/>
                </a:rPr>
                <a:t>个位</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置的元素分</a:t>
              </a:r>
              <a:r>
                <a:rPr lang="zh-CN" altLang="en-US" sz="2000" b="1" dirty="0">
                  <a:solidFill>
                    <a:schemeClr val="dk1"/>
                  </a:solidFill>
                  <a:latin typeface="微软雅黑" panose="020B0503020204020204" charset="-122"/>
                  <a:ea typeface="微软雅黑" panose="020B0503020204020204" charset="-122"/>
                  <a:cs typeface="微软雅黑" panose="020B0503020204020204" charset="-122"/>
                </a:rPr>
                <a:t>为一组</a:t>
              </a:r>
            </a:p>
          </p:txBody>
        </p:sp>
      </p:grpSp>
      <p:grpSp>
        <p:nvGrpSpPr>
          <p:cNvPr id="28" name="组合 27"/>
          <p:cNvGrpSpPr/>
          <p:nvPr/>
        </p:nvGrpSpPr>
        <p:grpSpPr>
          <a:xfrm>
            <a:off x="6418913" y="3131332"/>
            <a:ext cx="1793888" cy="1948860"/>
            <a:chOff x="6850078" y="3100852"/>
            <a:chExt cx="1793888" cy="1948860"/>
          </a:xfrm>
        </p:grpSpPr>
        <p:cxnSp>
          <p:nvCxnSpPr>
            <p:cNvPr id="22" name="直接连接符 21"/>
            <p:cNvCxnSpPr/>
            <p:nvPr>
              <p:custDataLst>
                <p:tags r:id="rId4"/>
              </p:custDataLst>
            </p:nvPr>
          </p:nvCxnSpPr>
          <p:spPr>
            <a:xfrm>
              <a:off x="6850078" y="3227386"/>
              <a:ext cx="1071570" cy="0"/>
            </a:xfrm>
            <a:prstGeom prst="line">
              <a:avLst/>
            </a:prstGeom>
            <a:ln w="19050">
              <a:solidFill>
                <a:schemeClr val="accent2"/>
              </a:solidFill>
            </a:ln>
          </p:spPr>
          <p:style>
            <a:lnRef idx="2">
              <a:schemeClr val="accent2"/>
            </a:lnRef>
            <a:fillRef idx="0">
              <a:schemeClr val="accent2"/>
            </a:fillRef>
            <a:effectRef idx="1">
              <a:schemeClr val="accent2"/>
            </a:effectRef>
            <a:fontRef idx="minor">
              <a:schemeClr val="tx1"/>
            </a:fontRef>
          </p:style>
        </p:cxnSp>
        <p:sp>
          <p:nvSpPr>
            <p:cNvPr id="23" name="TextBox 22"/>
            <p:cNvSpPr txBox="1"/>
            <p:nvPr>
              <p:custDataLst>
                <p:tags r:id="rId5"/>
              </p:custDataLst>
            </p:nvPr>
          </p:nvSpPr>
          <p:spPr>
            <a:xfrm>
              <a:off x="7858148" y="3100852"/>
              <a:ext cx="785818" cy="398780"/>
            </a:xfrm>
            <a:prstGeom prst="rect">
              <a:avLst/>
            </a:prstGeom>
            <a:noFill/>
          </p:spPr>
          <p:txBody>
            <a:bodyPr wrap="square" rtlCol="0">
              <a:spAutoFit/>
            </a:bodyPr>
            <a:lstStyle/>
            <a:p>
              <a:r>
                <a:rPr lang="zh-CN" altLang="en-US" sz="2000" b="1" dirty="0">
                  <a:solidFill>
                    <a:schemeClr val="dk1"/>
                  </a:solidFill>
                  <a:latin typeface="微软雅黑" panose="020B0503020204020204" charset="-122"/>
                  <a:ea typeface="微软雅黑" panose="020B0503020204020204" charset="-122"/>
                  <a:cs typeface="Consolas" panose="020B0609020204030204" pitchFamily="49" charset="0"/>
                </a:rPr>
                <a:t>一组</a:t>
              </a:r>
            </a:p>
          </p:txBody>
        </p:sp>
        <p:cxnSp>
          <p:nvCxnSpPr>
            <p:cNvPr id="24" name="直接连接符 23"/>
            <p:cNvCxnSpPr/>
            <p:nvPr>
              <p:custDataLst>
                <p:tags r:id="rId6"/>
              </p:custDataLst>
            </p:nvPr>
          </p:nvCxnSpPr>
          <p:spPr>
            <a:xfrm>
              <a:off x="6850078" y="3786190"/>
              <a:ext cx="1071570" cy="0"/>
            </a:xfrm>
            <a:prstGeom prst="line">
              <a:avLst/>
            </a:prstGeom>
            <a:ln w="19050">
              <a:solidFill>
                <a:schemeClr val="accent2"/>
              </a:solidFill>
            </a:ln>
          </p:spPr>
          <p:style>
            <a:lnRef idx="2">
              <a:schemeClr val="accent2"/>
            </a:lnRef>
            <a:fillRef idx="0">
              <a:schemeClr val="accent2"/>
            </a:fillRef>
            <a:effectRef idx="1">
              <a:schemeClr val="accent2"/>
            </a:effectRef>
            <a:fontRef idx="minor">
              <a:schemeClr val="tx1"/>
            </a:fontRef>
          </p:style>
        </p:cxnSp>
        <p:sp>
          <p:nvSpPr>
            <p:cNvPr id="25" name="TextBox 24"/>
            <p:cNvSpPr txBox="1"/>
            <p:nvPr>
              <p:custDataLst>
                <p:tags r:id="rId7"/>
              </p:custDataLst>
            </p:nvPr>
          </p:nvSpPr>
          <p:spPr>
            <a:xfrm>
              <a:off x="7858148" y="3661950"/>
              <a:ext cx="785818" cy="398780"/>
            </a:xfrm>
            <a:prstGeom prst="rect">
              <a:avLst/>
            </a:prstGeom>
            <a:noFill/>
          </p:spPr>
          <p:txBody>
            <a:bodyPr wrap="square" rtlCol="0">
              <a:spAutoFit/>
            </a:bodyPr>
            <a:lstStyle/>
            <a:p>
              <a:r>
                <a:rPr lang="zh-CN" altLang="en-US" sz="2000" b="1" dirty="0">
                  <a:solidFill>
                    <a:schemeClr val="dk1"/>
                  </a:solidFill>
                  <a:latin typeface="微软雅黑" panose="020B0503020204020204" charset="-122"/>
                  <a:ea typeface="微软雅黑" panose="020B0503020204020204" charset="-122"/>
                  <a:cs typeface="Consolas" panose="020B0609020204030204" pitchFamily="49" charset="0"/>
                </a:rPr>
                <a:t>一组</a:t>
              </a:r>
            </a:p>
          </p:txBody>
        </p:sp>
        <p:cxnSp>
          <p:nvCxnSpPr>
            <p:cNvPr id="26" name="直接连接符 25"/>
            <p:cNvCxnSpPr/>
            <p:nvPr>
              <p:custDataLst>
                <p:tags r:id="rId8"/>
              </p:custDataLst>
            </p:nvPr>
          </p:nvCxnSpPr>
          <p:spPr>
            <a:xfrm>
              <a:off x="7197744" y="4786322"/>
              <a:ext cx="723904" cy="0"/>
            </a:xfrm>
            <a:prstGeom prst="line">
              <a:avLst/>
            </a:prstGeom>
            <a:ln w="19050">
              <a:solidFill>
                <a:schemeClr val="accent2"/>
              </a:solidFill>
            </a:ln>
          </p:spPr>
          <p:style>
            <a:lnRef idx="2">
              <a:schemeClr val="accent2"/>
            </a:lnRef>
            <a:fillRef idx="0">
              <a:schemeClr val="accent2"/>
            </a:fillRef>
            <a:effectRef idx="1">
              <a:schemeClr val="accent2"/>
            </a:effectRef>
            <a:fontRef idx="minor">
              <a:schemeClr val="tx1"/>
            </a:fontRef>
          </p:style>
        </p:cxnSp>
        <p:sp>
          <p:nvSpPr>
            <p:cNvPr id="27" name="TextBox 26"/>
            <p:cNvSpPr txBox="1"/>
            <p:nvPr>
              <p:custDataLst>
                <p:tags r:id="rId9"/>
              </p:custDataLst>
            </p:nvPr>
          </p:nvSpPr>
          <p:spPr>
            <a:xfrm>
              <a:off x="7858148" y="4650932"/>
              <a:ext cx="785818" cy="398780"/>
            </a:xfrm>
            <a:prstGeom prst="rect">
              <a:avLst/>
            </a:prstGeom>
            <a:noFill/>
          </p:spPr>
          <p:txBody>
            <a:bodyPr wrap="square" rtlCol="0">
              <a:spAutoFit/>
            </a:bodyPr>
            <a:lstStyle/>
            <a:p>
              <a:r>
                <a:rPr lang="zh-CN" altLang="en-US" sz="2000" b="1" dirty="0">
                  <a:solidFill>
                    <a:schemeClr val="dk1"/>
                  </a:solidFill>
                  <a:latin typeface="微软雅黑" panose="020B0503020204020204" charset="-122"/>
                  <a:ea typeface="微软雅黑" panose="020B0503020204020204" charset="-122"/>
                  <a:cs typeface="Consolas" panose="020B0609020204030204" pitchFamily="49" charset="0"/>
                </a:rPr>
                <a:t>一组</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8" grpId="0" bldLvl="0" animBg="1"/>
      <p:bldP spid="9"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34" name="内容占位符 33"/>
          <p:cNvPicPr>
            <a:picLocks noGrp="1" noChangeAspect="1"/>
          </p:cNvPicPr>
          <p:nvPr>
            <p:ph idx="1"/>
          </p:nvPr>
        </p:nvPicPr>
        <p:blipFill>
          <a:blip r:embed="rId7" cstate="print">
            <a:extLst>
              <a:ext uri="{28A0092B-C50C-407E-A947-70E740481C1C}">
                <a14:useLocalDpi xmlns:a14="http://schemas.microsoft.com/office/drawing/2010/main" val="0"/>
              </a:ext>
            </a:extLst>
          </a:blip>
          <a:stretch>
            <a:fillRect/>
          </a:stretch>
        </p:blipFill>
        <p:spPr>
          <a:xfrm flipH="1">
            <a:off x="335915" y="1816100"/>
            <a:ext cx="4177665" cy="4351655"/>
          </a:xfrm>
          <a:prstGeom prst="rect">
            <a:avLst/>
          </a:prstGeom>
        </p:spPr>
      </p:pic>
      <p:sp>
        <p:nvSpPr>
          <p:cNvPr id="5" name="Text Box 2"/>
          <p:cNvSpPr txBox="1">
            <a:spLocks noChangeArrowheads="1"/>
          </p:cNvSpPr>
          <p:nvPr>
            <p:custDataLst>
              <p:tags r:id="rId1"/>
            </p:custDataLst>
          </p:nvPr>
        </p:nvSpPr>
        <p:spPr bwMode="auto">
          <a:xfrm>
            <a:off x="4106519" y="2456798"/>
            <a:ext cx="6643734" cy="1569720"/>
          </a:xfrm>
          <a:prstGeom prst="rect">
            <a:avLst/>
          </a:prstGeom>
          <a:solidFill>
            <a:schemeClr val="lt1"/>
          </a:solidFill>
          <a:ln>
            <a:solidFill>
              <a:schemeClr val="accent5">
                <a:lumMod val="20000"/>
                <a:lumOff val="8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216000" tIns="108000" bIns="108000">
            <a:spAutoFit/>
          </a:bodyPr>
          <a:lstStyle/>
          <a:p>
            <a:pPr marL="457200" indent="-457200" algn="l">
              <a:lnSpc>
                <a:spcPct val="110000"/>
              </a:lnSpc>
              <a:spcBef>
                <a:spcPct val="50000"/>
              </a:spcBef>
              <a:buFont typeface="+mj-ea"/>
              <a:buAutoNum type="circleNumDbPlain"/>
            </a:pPr>
            <a:r>
              <a:rPr kumimoji="1" lang="en-US" altLang="zh-CN" sz="2000" b="1" dirty="0">
                <a:solidFill>
                  <a:schemeClr val="dk1"/>
                </a:solidFill>
                <a:latin typeface="微软雅黑" panose="020B0503020204020204" charset="-122"/>
                <a:ea typeface="微软雅黑" panose="020B0503020204020204" charset="-122"/>
                <a:cs typeface="微软雅黑" panose="020B0503020204020204" charset="-122"/>
              </a:rPr>
              <a:t> </a:t>
            </a:r>
            <a:r>
              <a:rPr kumimoji="1" lang="en-US" altLang="zh-CN" sz="2000" b="1" i="1" dirty="0">
                <a:solidFill>
                  <a:schemeClr val="dk1"/>
                </a:solidFill>
                <a:latin typeface="微软雅黑" panose="020B0503020204020204" charset="-122"/>
                <a:ea typeface="微软雅黑" panose="020B0503020204020204" charset="-122"/>
                <a:cs typeface="微软雅黑" panose="020B0503020204020204" charset="-122"/>
              </a:rPr>
              <a:t>d</a:t>
            </a:r>
            <a:r>
              <a:rPr kumimoji="1" lang="en-US" altLang="zh-CN" sz="2000" b="1" dirty="0">
                <a:solidFill>
                  <a:schemeClr val="dk1"/>
                </a:solidFill>
                <a:latin typeface="微软雅黑" panose="020B0503020204020204" charset="-122"/>
                <a:ea typeface="微软雅黑" panose="020B0503020204020204" charset="-122"/>
                <a:cs typeface="微软雅黑" panose="020B0503020204020204" charset="-122"/>
              </a:rPr>
              <a:t>=</a:t>
            </a:r>
            <a:r>
              <a:rPr kumimoji="1" lang="en-US" altLang="zh-CN" sz="2000" b="1" i="1" dirty="0">
                <a:solidFill>
                  <a:schemeClr val="dk1"/>
                </a:solidFill>
                <a:latin typeface="微软雅黑" panose="020B0503020204020204" charset="-122"/>
                <a:ea typeface="微软雅黑" panose="020B0503020204020204" charset="-122"/>
                <a:cs typeface="微软雅黑" panose="020B0503020204020204" charset="-122"/>
              </a:rPr>
              <a:t>n</a:t>
            </a:r>
            <a:r>
              <a:rPr kumimoji="1" lang="en-US" altLang="zh-CN" sz="2000" b="1" dirty="0">
                <a:solidFill>
                  <a:schemeClr val="dk1"/>
                </a:solidFill>
                <a:latin typeface="微软雅黑" panose="020B0503020204020204" charset="-122"/>
                <a:ea typeface="微软雅黑" panose="020B0503020204020204" charset="-122"/>
                <a:cs typeface="微软雅黑" panose="020B0503020204020204" charset="-122"/>
              </a:rPr>
              <a:t>/2</a:t>
            </a:r>
          </a:p>
          <a:p>
            <a:pPr marL="457200" indent="-457200" algn="l">
              <a:lnSpc>
                <a:spcPct val="110000"/>
              </a:lnSpc>
              <a:spcBef>
                <a:spcPct val="50000"/>
              </a:spcBef>
              <a:buFont typeface="+mj-ea"/>
              <a:buAutoNum type="circleNumDbPlain"/>
            </a:pPr>
            <a:r>
              <a:rPr kumimoji="1" lang="zh-CN" altLang="en-US" sz="2000" b="1" dirty="0">
                <a:solidFill>
                  <a:schemeClr val="dk1"/>
                </a:solidFill>
                <a:latin typeface="微软雅黑" panose="020B0503020204020204" charset="-122"/>
                <a:ea typeface="微软雅黑" panose="020B0503020204020204" charset="-122"/>
                <a:cs typeface="微软雅黑" panose="020B0503020204020204" charset="-122"/>
              </a:rPr>
              <a:t>将排序序列分为</a:t>
            </a:r>
            <a:r>
              <a:rPr kumimoji="1" lang="en-US" altLang="zh-CN" sz="2000" b="1" i="1" dirty="0">
                <a:solidFill>
                  <a:schemeClr val="dk1"/>
                </a:solidFill>
                <a:latin typeface="微软雅黑" panose="020B0503020204020204" charset="-122"/>
                <a:ea typeface="微软雅黑" panose="020B0503020204020204" charset="-122"/>
                <a:cs typeface="微软雅黑" panose="020B0503020204020204" charset="-122"/>
              </a:rPr>
              <a:t>d</a:t>
            </a:r>
            <a:r>
              <a:rPr kumimoji="1" lang="zh-CN" altLang="en-US" sz="2000" b="1">
                <a:solidFill>
                  <a:schemeClr val="dk1"/>
                </a:solidFill>
                <a:latin typeface="微软雅黑" panose="020B0503020204020204" charset="-122"/>
                <a:ea typeface="微软雅黑" panose="020B0503020204020204" charset="-122"/>
                <a:cs typeface="微软雅黑" panose="020B0503020204020204" charset="-122"/>
              </a:rPr>
              <a:t>个组，在</a:t>
            </a:r>
            <a:r>
              <a:rPr kumimoji="1" lang="zh-CN" altLang="en-US" sz="2000" b="1" dirty="0">
                <a:solidFill>
                  <a:schemeClr val="dk1"/>
                </a:solidFill>
                <a:latin typeface="微软雅黑" panose="020B0503020204020204" charset="-122"/>
                <a:ea typeface="微软雅黑" panose="020B0503020204020204" charset="-122"/>
                <a:cs typeface="微软雅黑" panose="020B0503020204020204" charset="-122"/>
              </a:rPr>
              <a:t>各组内进行直接插入排序</a:t>
            </a:r>
          </a:p>
          <a:p>
            <a:pPr marL="457200" indent="-457200" algn="just">
              <a:lnSpc>
                <a:spcPct val="120000"/>
              </a:lnSpc>
              <a:spcBef>
                <a:spcPct val="50000"/>
              </a:spcBef>
              <a:buFont typeface="+mj-ea"/>
              <a:buAutoNum type="circleNumDbPlain"/>
            </a:pPr>
            <a:r>
              <a:rPr kumimoji="1" lang="zh-CN" altLang="en-US" sz="2000" b="1">
                <a:solidFill>
                  <a:schemeClr val="dk1"/>
                </a:solidFill>
                <a:latin typeface="微软雅黑" panose="020B0503020204020204" charset="-122"/>
                <a:ea typeface="微软雅黑" panose="020B0503020204020204" charset="-122"/>
                <a:cs typeface="微软雅黑" panose="020B0503020204020204" charset="-122"/>
              </a:rPr>
              <a:t>递减</a:t>
            </a:r>
            <a:r>
              <a:rPr kumimoji="1" lang="en-US" altLang="zh-CN" sz="2000" b="1" i="1">
                <a:solidFill>
                  <a:schemeClr val="dk1"/>
                </a:solidFill>
                <a:latin typeface="微软雅黑" panose="020B0503020204020204" charset="-122"/>
                <a:ea typeface="微软雅黑" panose="020B0503020204020204" charset="-122"/>
                <a:cs typeface="微软雅黑" panose="020B0503020204020204" charset="-122"/>
              </a:rPr>
              <a:t>d</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kumimoji="1" lang="en-US" altLang="zh-CN" sz="2000" b="1" i="1">
                <a:solidFill>
                  <a:schemeClr val="dk1"/>
                </a:solidFill>
                <a:latin typeface="微软雅黑" panose="020B0503020204020204" charset="-122"/>
                <a:ea typeface="微软雅黑" panose="020B0503020204020204" charset="-122"/>
                <a:cs typeface="微软雅黑" panose="020B0503020204020204" charset="-122"/>
              </a:rPr>
              <a:t>d</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/2</a:t>
            </a:r>
            <a:r>
              <a:rPr kumimoji="1" lang="zh-CN" altLang="en-US" sz="2000" b="1">
                <a:solidFill>
                  <a:schemeClr val="dk1"/>
                </a:solidFill>
                <a:latin typeface="微软雅黑" panose="020B0503020204020204" charset="-122"/>
                <a:ea typeface="微软雅黑" panose="020B0503020204020204" charset="-122"/>
                <a:cs typeface="微软雅黑" panose="020B0503020204020204" charset="-122"/>
              </a:rPr>
              <a:t>，重复② ，直到</a:t>
            </a:r>
            <a:r>
              <a:rPr kumimoji="1" lang="en-US" altLang="zh-CN" sz="2000" b="1" i="1">
                <a:solidFill>
                  <a:schemeClr val="dk1"/>
                </a:solidFill>
                <a:latin typeface="微软雅黑" panose="020B0503020204020204" charset="-122"/>
                <a:ea typeface="微软雅黑" panose="020B0503020204020204" charset="-122"/>
                <a:cs typeface="微软雅黑" panose="020B0503020204020204" charset="-122"/>
              </a:rPr>
              <a:t>d</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=0</a:t>
            </a:r>
            <a:r>
              <a:rPr kumimoji="1" lang="zh-CN" altLang="en-US" sz="2000" b="1">
                <a:solidFill>
                  <a:schemeClr val="dk1"/>
                </a:solidFill>
                <a:latin typeface="微软雅黑" panose="020B0503020204020204" charset="-122"/>
                <a:ea typeface="微软雅黑" panose="020B0503020204020204" charset="-122"/>
                <a:cs typeface="微软雅黑" panose="020B0503020204020204" charset="-122"/>
              </a:rPr>
              <a:t>为止</a:t>
            </a:r>
            <a:endParaRPr kumimoji="1" lang="zh-CN" altLang="en-US" sz="2000" b="1" dirty="0">
              <a:solidFill>
                <a:schemeClr val="dk1"/>
              </a:solidFill>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p:nvGrpSpPr>
        <p:grpSpPr>
          <a:xfrm>
            <a:off x="3749329" y="4302436"/>
            <a:ext cx="8286808" cy="1001716"/>
            <a:chOff x="428596" y="3929066"/>
            <a:chExt cx="8286808" cy="1001716"/>
          </a:xfrm>
        </p:grpSpPr>
        <p:sp>
          <p:nvSpPr>
            <p:cNvPr id="7" name="下箭头 6"/>
            <p:cNvSpPr/>
            <p:nvPr>
              <p:custDataLst>
                <p:tags r:id="rId4"/>
              </p:custDataLst>
            </p:nvPr>
          </p:nvSpPr>
          <p:spPr>
            <a:xfrm>
              <a:off x="3643306" y="3929066"/>
              <a:ext cx="214314" cy="428628"/>
            </a:xfrm>
            <a:prstGeom prst="down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0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 name="TextBox 7"/>
            <p:cNvSpPr txBox="1"/>
            <p:nvPr>
              <p:custDataLst>
                <p:tags r:id="rId5"/>
              </p:custDataLst>
            </p:nvPr>
          </p:nvSpPr>
          <p:spPr>
            <a:xfrm>
              <a:off x="428596" y="4429132"/>
              <a:ext cx="8286808" cy="501650"/>
            </a:xfrm>
            <a:prstGeom prst="rect">
              <a:avLst/>
            </a:prstGeom>
            <a:noFill/>
          </p:spPr>
          <p:txBody>
            <a:bodyPr wrap="square" rtlCol="0">
              <a:spAutoFit/>
            </a:bodyPr>
            <a:lstStyle/>
            <a:p>
              <a:pPr algn="l">
                <a:lnSpc>
                  <a:spcPts val="3200"/>
                </a:lnSpc>
              </a:pPr>
              <a:r>
                <a:rPr lang="zh-CN" altLang="en-US" sz="2000" b="1" dirty="0">
                  <a:solidFill>
                    <a:schemeClr val="dk1"/>
                  </a:solidFill>
                  <a:latin typeface="微软雅黑" panose="020B0503020204020204" charset="-122"/>
                  <a:ea typeface="微软雅黑" panose="020B0503020204020204" charset="-122"/>
                  <a:cs typeface="Consolas" panose="020B0609020204030204" pitchFamily="49" charset="0"/>
                </a:rPr>
                <a:t>算法最后一趟对所有元素进行了</a:t>
              </a:r>
              <a:r>
                <a:rPr kumimoji="1" lang="zh-CN" altLang="en-US" sz="2000" b="1" dirty="0">
                  <a:solidFill>
                    <a:schemeClr val="dk1"/>
                  </a:solidFill>
                  <a:latin typeface="微软雅黑" panose="020B0503020204020204" charset="-122"/>
                  <a:ea typeface="微软雅黑" panose="020B0503020204020204" charset="-122"/>
                  <a:cs typeface="Consolas" panose="020B0609020204030204" pitchFamily="49" charset="0"/>
                </a:rPr>
                <a:t>直接插入排序，所以结果一定是正确的。</a:t>
              </a:r>
            </a:p>
          </p:txBody>
        </p:sp>
      </p:grpSp>
      <p:grpSp>
        <p:nvGrpSpPr>
          <p:cNvPr id="60" name="组合 59"/>
          <p:cNvGrpSpPr/>
          <p:nvPr/>
        </p:nvGrpSpPr>
        <p:grpSpPr>
          <a:xfrm>
            <a:off x="996315" y="1484630"/>
            <a:ext cx="3110230" cy="644525"/>
            <a:chOff x="709625" y="642918"/>
            <a:chExt cx="2219301" cy="644525"/>
          </a:xfrm>
        </p:grpSpPr>
        <p:sp>
          <p:nvSpPr>
            <p:cNvPr id="61" name="AutoShape 5"/>
            <p:cNvSpPr>
              <a:spLocks noChangeArrowheads="1"/>
            </p:cNvSpPr>
            <p:nvPr>
              <p:custDataLst>
                <p:tags r:id="rId2"/>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3"/>
              </p:custDataLst>
            </p:nvPr>
          </p:nvSpPr>
          <p:spPr bwMode="gray">
            <a:xfrm>
              <a:off x="1078965" y="744517"/>
              <a:ext cx="1549961" cy="419100"/>
            </a:xfrm>
            <a:prstGeom prst="rect">
              <a:avLst/>
            </a:prstGeom>
            <a:solidFill>
              <a:schemeClr val="accent2">
                <a:alpha val="50000"/>
              </a:schemeClr>
            </a:solidFill>
            <a:ln w="12700" algn="ctr">
              <a:noFill/>
              <a:miter lim="800000"/>
            </a:ln>
            <a:effectLst/>
          </p:spPr>
          <p:txBody>
            <a:bodyPr wrap="none" anchor="ctr"/>
            <a:lstStyle/>
            <a:p>
              <a:pPr marL="457200" indent="-457200" algn="l">
                <a:lnSpc>
                  <a:spcPct val="100000"/>
                </a:lnSpc>
                <a:spcBef>
                  <a:spcPts val="0"/>
                </a:spcBef>
              </a:pPr>
              <a:r>
                <a:rPr lang="en-US" altLang="zh-CN" sz="2800" b="1">
                  <a:solidFill>
                    <a:srgbClr val="FFFFFF"/>
                  </a:solidFill>
                  <a:latin typeface="微软雅黑" panose="020B0503020204020204" charset="-122"/>
                  <a:ea typeface="微软雅黑" panose="020B0503020204020204" charset="-122"/>
                  <a:sym typeface="+mn-ea"/>
                </a:rPr>
                <a:t>1</a:t>
              </a:r>
              <a:r>
                <a:rPr lang="zh-CN" altLang="en-US" sz="2800" b="1">
                  <a:solidFill>
                    <a:srgbClr val="FFFFFF"/>
                  </a:solidFill>
                  <a:latin typeface="微软雅黑" panose="020B0503020204020204" charset="-122"/>
                  <a:ea typeface="微软雅黑" panose="020B0503020204020204" charset="-122"/>
                  <a:sym typeface="+mn-ea"/>
                </a:rPr>
                <a:t>. 排序思路</a:t>
              </a:r>
            </a:p>
          </p:txBody>
        </p:sp>
      </p:grpSp>
      <p:sp>
        <p:nvSpPr>
          <p:cNvPr id="3" name="Text Box 5"/>
          <p:cNvSpPr txBox="1">
            <a:spLocks noChangeArrowheads="1"/>
          </p:cNvSpPr>
          <p:nvPr/>
        </p:nvSpPr>
        <p:spPr bwMode="auto">
          <a:xfrm>
            <a:off x="761365" y="962660"/>
            <a:ext cx="3819525"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9.2.3 希尔排序</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0-#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500"/>
                                        <p:tgtEl>
                                          <p:spTgt spid="60"/>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bldLvl="0" animBg="1"/>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4" name="内容占位符 3"/>
          <p:cNvPicPr>
            <a:picLocks noGrp="1" noChangeAspect="1"/>
          </p:cNvPicPr>
          <p:nvPr>
            <p:ph idx="1"/>
          </p:nvPr>
        </p:nvPicPr>
        <p:blipFill>
          <a:blip r:embed="rId81" cstate="print">
            <a:extLst>
              <a:ext uri="{28A0092B-C50C-407E-A947-70E740481C1C}">
                <a14:useLocalDpi xmlns:a14="http://schemas.microsoft.com/office/drawing/2010/main" val="0"/>
              </a:ext>
            </a:extLst>
          </a:blip>
          <a:stretch>
            <a:fillRect/>
          </a:stretch>
        </p:blipFill>
        <p:spPr>
          <a:xfrm>
            <a:off x="8204835" y="1827530"/>
            <a:ext cx="4193540" cy="4447540"/>
          </a:xfrm>
          <a:prstGeom prst="rect">
            <a:avLst/>
          </a:prstGeom>
        </p:spPr>
      </p:pic>
      <p:sp>
        <p:nvSpPr>
          <p:cNvPr id="3" name="TextBox 2"/>
          <p:cNvSpPr txBox="1"/>
          <p:nvPr>
            <p:custDataLst>
              <p:tags r:id="rId1"/>
            </p:custDataLst>
          </p:nvPr>
        </p:nvSpPr>
        <p:spPr>
          <a:xfrm>
            <a:off x="518795" y="930275"/>
            <a:ext cx="9594215" cy="89725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72000" bIns="108000" rtlCol="0">
            <a:spAutoFit/>
          </a:bodyPr>
          <a:lstStyle/>
          <a:p>
            <a:pPr algn="l">
              <a:lnSpc>
                <a:spcPts val="2800"/>
              </a:lnSpc>
              <a:spcBef>
                <a:spcPts val="0"/>
              </a:spcBef>
            </a:pP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【例</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9.2</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 设待排序的表有</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10</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个元素，其关键字分别为（</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9</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8</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7</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6</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5</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4</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3</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2</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0</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）。说明采用希尔排序方法进行排序的过程。</a:t>
            </a:r>
          </a:p>
        </p:txBody>
      </p:sp>
      <p:grpSp>
        <p:nvGrpSpPr>
          <p:cNvPr id="83" name="组合 82"/>
          <p:cNvGrpSpPr/>
          <p:nvPr/>
        </p:nvGrpSpPr>
        <p:grpSpPr>
          <a:xfrm>
            <a:off x="724825" y="1953574"/>
            <a:ext cx="8072145" cy="337185"/>
            <a:chOff x="714665" y="1393504"/>
            <a:chExt cx="8072145" cy="337185"/>
          </a:xfrm>
        </p:grpSpPr>
        <p:sp>
          <p:nvSpPr>
            <p:cNvPr id="5" name="TextBox 4"/>
            <p:cNvSpPr txBox="1"/>
            <p:nvPr>
              <p:custDataLst>
                <p:tags r:id="rId69"/>
              </p:custDataLst>
            </p:nvPr>
          </p:nvSpPr>
          <p:spPr>
            <a:xfrm>
              <a:off x="2071638" y="1451607"/>
              <a:ext cx="500066" cy="276860"/>
            </a:xfrm>
            <a:prstGeom prst="rect">
              <a:avLst/>
            </a:prstGeom>
            <a:solidFill>
              <a:schemeClr val="lt1"/>
            </a:solidFill>
          </p:spPr>
          <p:txBody>
            <a:bodyPr wrap="square" lIns="0" tIns="0" rIns="0" bIns="0" rtlCol="0">
              <a:spAutoFit/>
            </a:bodyPr>
            <a:lstStyle/>
            <a:p>
              <a:r>
                <a:rPr lang="en-US" altLang="zh-CN" sz="1800" b="1" dirty="0">
                  <a:solidFill>
                    <a:schemeClr val="dk1"/>
                  </a:solidFill>
                  <a:latin typeface="微软雅黑" panose="020B0503020204020204" charset="-122"/>
                  <a:ea typeface="微软雅黑" panose="020B0503020204020204" charset="-122"/>
                  <a:cs typeface="Consolas" panose="020B0609020204030204" pitchFamily="49" charset="0"/>
                </a:rPr>
                <a:t>9</a:t>
              </a:r>
            </a:p>
          </p:txBody>
        </p:sp>
        <p:sp>
          <p:nvSpPr>
            <p:cNvPr id="6" name="TextBox 5"/>
            <p:cNvSpPr txBox="1"/>
            <p:nvPr>
              <p:custDataLst>
                <p:tags r:id="rId70"/>
              </p:custDataLst>
            </p:nvPr>
          </p:nvSpPr>
          <p:spPr>
            <a:xfrm>
              <a:off x="2786018" y="1451607"/>
              <a:ext cx="500066" cy="276860"/>
            </a:xfrm>
            <a:prstGeom prst="rect">
              <a:avLst/>
            </a:prstGeom>
            <a:solidFill>
              <a:schemeClr val="lt1"/>
            </a:solidFill>
          </p:spPr>
          <p:txBody>
            <a:bodyPr wrap="square" lIns="0" tIns="0" rIns="0" bIns="0" rtlCol="0">
              <a:spAutoFit/>
            </a:bodyPr>
            <a:lstStyle/>
            <a:p>
              <a:r>
                <a:rPr lang="en-US" altLang="zh-CN" sz="1800" b="1" dirty="0">
                  <a:solidFill>
                    <a:schemeClr val="dk1"/>
                  </a:solidFill>
                  <a:latin typeface="微软雅黑" panose="020B0503020204020204" charset="-122"/>
                  <a:ea typeface="微软雅黑" panose="020B0503020204020204" charset="-122"/>
                  <a:cs typeface="Consolas" panose="020B0609020204030204" pitchFamily="49" charset="0"/>
                </a:rPr>
                <a:t>8</a:t>
              </a:r>
            </a:p>
          </p:txBody>
        </p:sp>
        <p:sp>
          <p:nvSpPr>
            <p:cNvPr id="7" name="TextBox 6"/>
            <p:cNvSpPr txBox="1"/>
            <p:nvPr>
              <p:custDataLst>
                <p:tags r:id="rId71"/>
              </p:custDataLst>
            </p:nvPr>
          </p:nvSpPr>
          <p:spPr>
            <a:xfrm>
              <a:off x="3428960" y="1451607"/>
              <a:ext cx="500066" cy="276860"/>
            </a:xfrm>
            <a:prstGeom prst="rect">
              <a:avLst/>
            </a:prstGeom>
            <a:solidFill>
              <a:schemeClr val="lt1"/>
            </a:solidFill>
          </p:spPr>
          <p:txBody>
            <a:bodyPr wrap="square" lIns="0" tIns="0" rIns="0" bIns="0" rtlCol="0">
              <a:spAutoFit/>
            </a:bodyPr>
            <a:lstStyle/>
            <a:p>
              <a:r>
                <a:rPr lang="en-US" altLang="zh-CN" sz="1800" b="1" dirty="0">
                  <a:solidFill>
                    <a:schemeClr val="dk1"/>
                  </a:solidFill>
                  <a:latin typeface="微软雅黑" panose="020B0503020204020204" charset="-122"/>
                  <a:ea typeface="微软雅黑" panose="020B0503020204020204" charset="-122"/>
                  <a:cs typeface="Consolas" panose="020B0609020204030204" pitchFamily="49" charset="0"/>
                </a:rPr>
                <a:t>7</a:t>
              </a:r>
            </a:p>
          </p:txBody>
        </p:sp>
        <p:sp>
          <p:nvSpPr>
            <p:cNvPr id="2" name="TextBox 7"/>
            <p:cNvSpPr txBox="1"/>
            <p:nvPr>
              <p:custDataLst>
                <p:tags r:id="rId72"/>
              </p:custDataLst>
            </p:nvPr>
          </p:nvSpPr>
          <p:spPr>
            <a:xfrm>
              <a:off x="4071902" y="1451607"/>
              <a:ext cx="500066" cy="276860"/>
            </a:xfrm>
            <a:prstGeom prst="rect">
              <a:avLst/>
            </a:prstGeom>
            <a:solidFill>
              <a:schemeClr val="lt1"/>
            </a:solidFill>
          </p:spPr>
          <p:txBody>
            <a:bodyPr wrap="square" lIns="0" tIns="0" rIns="0" bIns="0" rtlCol="0">
              <a:spAutoFit/>
            </a:bodyPr>
            <a:lstStyle/>
            <a:p>
              <a:r>
                <a:rPr lang="en-US" altLang="zh-CN" sz="1800" b="1" dirty="0">
                  <a:solidFill>
                    <a:schemeClr val="dk1"/>
                  </a:solidFill>
                  <a:latin typeface="微软雅黑" panose="020B0503020204020204" charset="-122"/>
                  <a:ea typeface="微软雅黑" panose="020B0503020204020204" charset="-122"/>
                  <a:cs typeface="Consolas" panose="020B0609020204030204" pitchFamily="49" charset="0"/>
                </a:rPr>
                <a:t>6</a:t>
              </a:r>
            </a:p>
          </p:txBody>
        </p:sp>
        <p:sp>
          <p:nvSpPr>
            <p:cNvPr id="10" name="TextBox 8"/>
            <p:cNvSpPr txBox="1"/>
            <p:nvPr>
              <p:custDataLst>
                <p:tags r:id="rId73"/>
              </p:custDataLst>
            </p:nvPr>
          </p:nvSpPr>
          <p:spPr>
            <a:xfrm>
              <a:off x="4786282" y="1451607"/>
              <a:ext cx="500066" cy="276860"/>
            </a:xfrm>
            <a:prstGeom prst="rect">
              <a:avLst/>
            </a:prstGeom>
            <a:solidFill>
              <a:schemeClr val="lt1"/>
            </a:solidFill>
          </p:spPr>
          <p:txBody>
            <a:bodyPr wrap="square" lIns="0" tIns="0" rIns="0" bIns="0" rtlCol="0">
              <a:spAutoFit/>
            </a:bodyPr>
            <a:lstStyle/>
            <a:p>
              <a:r>
                <a:rPr lang="en-US" altLang="zh-CN" sz="1800" b="1" dirty="0">
                  <a:solidFill>
                    <a:schemeClr val="dk1"/>
                  </a:solidFill>
                  <a:latin typeface="微软雅黑" panose="020B0503020204020204" charset="-122"/>
                  <a:ea typeface="微软雅黑" panose="020B0503020204020204" charset="-122"/>
                  <a:cs typeface="Consolas" panose="020B0609020204030204" pitchFamily="49" charset="0"/>
                </a:rPr>
                <a:t>5</a:t>
              </a:r>
            </a:p>
          </p:txBody>
        </p:sp>
        <p:sp>
          <p:nvSpPr>
            <p:cNvPr id="11" name="TextBox 9"/>
            <p:cNvSpPr txBox="1"/>
            <p:nvPr>
              <p:custDataLst>
                <p:tags r:id="rId74"/>
              </p:custDataLst>
            </p:nvPr>
          </p:nvSpPr>
          <p:spPr>
            <a:xfrm>
              <a:off x="5429224" y="1451607"/>
              <a:ext cx="500066" cy="276860"/>
            </a:xfrm>
            <a:prstGeom prst="rect">
              <a:avLst/>
            </a:prstGeom>
            <a:solidFill>
              <a:schemeClr val="lt1"/>
            </a:solidFill>
          </p:spPr>
          <p:txBody>
            <a:bodyPr wrap="square" lIns="0" tIns="0" rIns="0" bIns="0" rtlCol="0">
              <a:spAutoFit/>
            </a:bodyPr>
            <a:lstStyle/>
            <a:p>
              <a:r>
                <a:rPr lang="en-US" altLang="zh-CN" sz="1800" b="1" dirty="0">
                  <a:solidFill>
                    <a:schemeClr val="dk1"/>
                  </a:solidFill>
                  <a:latin typeface="微软雅黑" panose="020B0503020204020204" charset="-122"/>
                  <a:ea typeface="微软雅黑" panose="020B0503020204020204" charset="-122"/>
                  <a:cs typeface="Consolas" panose="020B0609020204030204" pitchFamily="49" charset="0"/>
                </a:rPr>
                <a:t>4</a:t>
              </a:r>
            </a:p>
          </p:txBody>
        </p:sp>
        <p:sp>
          <p:nvSpPr>
            <p:cNvPr id="13" name="TextBox 10"/>
            <p:cNvSpPr txBox="1"/>
            <p:nvPr>
              <p:custDataLst>
                <p:tags r:id="rId75"/>
              </p:custDataLst>
            </p:nvPr>
          </p:nvSpPr>
          <p:spPr>
            <a:xfrm>
              <a:off x="6215042" y="1451607"/>
              <a:ext cx="500066" cy="276860"/>
            </a:xfrm>
            <a:prstGeom prst="rect">
              <a:avLst/>
            </a:prstGeom>
            <a:solidFill>
              <a:schemeClr val="lt1"/>
            </a:solidFill>
          </p:spPr>
          <p:txBody>
            <a:bodyPr wrap="square" lIns="0" tIns="0" rIns="0" bIns="0" rtlCol="0">
              <a:spAutoFit/>
            </a:bodyPr>
            <a:lstStyle/>
            <a:p>
              <a:r>
                <a:rPr lang="en-US" altLang="zh-CN" sz="1800" b="1" dirty="0">
                  <a:solidFill>
                    <a:schemeClr val="dk1"/>
                  </a:solidFill>
                  <a:latin typeface="微软雅黑" panose="020B0503020204020204" charset="-122"/>
                  <a:ea typeface="微软雅黑" panose="020B0503020204020204" charset="-122"/>
                  <a:cs typeface="Consolas" panose="020B0609020204030204" pitchFamily="49" charset="0"/>
                </a:rPr>
                <a:t>3</a:t>
              </a:r>
            </a:p>
          </p:txBody>
        </p:sp>
        <p:sp>
          <p:nvSpPr>
            <p:cNvPr id="14" name="TextBox 11"/>
            <p:cNvSpPr txBox="1"/>
            <p:nvPr>
              <p:custDataLst>
                <p:tags r:id="rId76"/>
              </p:custDataLst>
            </p:nvPr>
          </p:nvSpPr>
          <p:spPr>
            <a:xfrm>
              <a:off x="6929422" y="1451607"/>
              <a:ext cx="500066" cy="276860"/>
            </a:xfrm>
            <a:prstGeom prst="rect">
              <a:avLst/>
            </a:prstGeom>
            <a:solidFill>
              <a:schemeClr val="lt1"/>
            </a:solidFill>
          </p:spPr>
          <p:txBody>
            <a:bodyPr wrap="square" lIns="0" tIns="0" rIns="0" bIns="0" rtlCol="0">
              <a:spAutoFit/>
            </a:bodyPr>
            <a:lstStyle/>
            <a:p>
              <a:r>
                <a:rPr lang="en-US" altLang="zh-CN" sz="1800" b="1" dirty="0">
                  <a:solidFill>
                    <a:schemeClr val="dk1"/>
                  </a:solidFill>
                  <a:latin typeface="微软雅黑" panose="020B0503020204020204" charset="-122"/>
                  <a:ea typeface="微软雅黑" panose="020B0503020204020204" charset="-122"/>
                  <a:cs typeface="Consolas" panose="020B0609020204030204" pitchFamily="49" charset="0"/>
                </a:rPr>
                <a:t>2</a:t>
              </a:r>
            </a:p>
          </p:txBody>
        </p:sp>
        <p:sp>
          <p:nvSpPr>
            <p:cNvPr id="15" name="TextBox 12"/>
            <p:cNvSpPr txBox="1"/>
            <p:nvPr>
              <p:custDataLst>
                <p:tags r:id="rId77"/>
              </p:custDataLst>
            </p:nvPr>
          </p:nvSpPr>
          <p:spPr>
            <a:xfrm>
              <a:off x="7572364" y="1451607"/>
              <a:ext cx="500066" cy="276860"/>
            </a:xfrm>
            <a:prstGeom prst="rect">
              <a:avLst/>
            </a:prstGeom>
            <a:solidFill>
              <a:schemeClr val="lt1"/>
            </a:solidFill>
          </p:spPr>
          <p:txBody>
            <a:bodyPr wrap="square" lIns="0" tIns="0" rIns="0" bIns="0" rtlCol="0">
              <a:spAutoFit/>
            </a:bodyPr>
            <a:lstStyle/>
            <a:p>
              <a:r>
                <a:rPr lang="en-US" altLang="zh-CN" sz="1800" b="1" dirty="0">
                  <a:solidFill>
                    <a:schemeClr val="dk1"/>
                  </a:solidFill>
                  <a:latin typeface="微软雅黑" panose="020B0503020204020204" charset="-122"/>
                  <a:ea typeface="微软雅黑" panose="020B0503020204020204" charset="-122"/>
                  <a:cs typeface="Consolas" panose="020B0609020204030204" pitchFamily="49" charset="0"/>
                </a:rPr>
                <a:t>1</a:t>
              </a:r>
            </a:p>
          </p:txBody>
        </p:sp>
        <p:sp>
          <p:nvSpPr>
            <p:cNvPr id="16" name="TextBox 13"/>
            <p:cNvSpPr txBox="1"/>
            <p:nvPr>
              <p:custDataLst>
                <p:tags r:id="rId78"/>
              </p:custDataLst>
            </p:nvPr>
          </p:nvSpPr>
          <p:spPr>
            <a:xfrm>
              <a:off x="8286744" y="1451607"/>
              <a:ext cx="500066" cy="276860"/>
            </a:xfrm>
            <a:prstGeom prst="rect">
              <a:avLst/>
            </a:prstGeom>
            <a:solidFill>
              <a:schemeClr val="lt1"/>
            </a:solidFill>
          </p:spPr>
          <p:txBody>
            <a:bodyPr wrap="square" lIns="0" tIns="0" rIns="0" bIns="0" rtlCol="0">
              <a:spAutoFit/>
            </a:bodyPr>
            <a:lstStyle/>
            <a:p>
              <a:r>
                <a:rPr lang="en-US" altLang="zh-CN" sz="1800" b="1" dirty="0">
                  <a:solidFill>
                    <a:schemeClr val="dk1"/>
                  </a:solidFill>
                  <a:latin typeface="微软雅黑" panose="020B0503020204020204" charset="-122"/>
                  <a:ea typeface="微软雅黑" panose="020B0503020204020204" charset="-122"/>
                  <a:cs typeface="Consolas" panose="020B0609020204030204" pitchFamily="49" charset="0"/>
                </a:rPr>
                <a:t>0</a:t>
              </a:r>
            </a:p>
          </p:txBody>
        </p:sp>
        <p:sp>
          <p:nvSpPr>
            <p:cNvPr id="17" name="TextBox 14"/>
            <p:cNvSpPr txBox="1"/>
            <p:nvPr>
              <p:custDataLst>
                <p:tags r:id="rId79"/>
              </p:custDataLst>
            </p:nvPr>
          </p:nvSpPr>
          <p:spPr>
            <a:xfrm>
              <a:off x="714665" y="1393504"/>
              <a:ext cx="1428728" cy="337185"/>
            </a:xfrm>
            <a:prstGeom prst="rect">
              <a:avLst/>
            </a:prstGeom>
            <a:noFill/>
          </p:spPr>
          <p:txBody>
            <a:bodyPr wrap="square" rtlCol="0">
              <a:spAutoFit/>
            </a:bodyPr>
            <a:lstStyle/>
            <a:p>
              <a:pPr>
                <a:lnSpc>
                  <a:spcPct val="100000"/>
                </a:lnSpc>
              </a:pPr>
              <a:r>
                <a:rPr lang="zh-CN" altLang="en-US" sz="1600" b="1" dirty="0">
                  <a:solidFill>
                    <a:schemeClr val="dk1"/>
                  </a:solidFill>
                  <a:latin typeface="微软雅黑" panose="020B0503020204020204" charset="-122"/>
                  <a:ea typeface="微软雅黑" panose="020B0503020204020204" charset="-122"/>
                  <a:cs typeface="Consolas" panose="020B0609020204030204" pitchFamily="49" charset="0"/>
                </a:rPr>
                <a:t>初始序列</a:t>
              </a:r>
            </a:p>
          </p:txBody>
        </p:sp>
      </p:grpSp>
      <p:grpSp>
        <p:nvGrpSpPr>
          <p:cNvPr id="84" name="组合 83"/>
          <p:cNvGrpSpPr/>
          <p:nvPr/>
        </p:nvGrpSpPr>
        <p:grpSpPr>
          <a:xfrm>
            <a:off x="795914" y="2583180"/>
            <a:ext cx="7821392" cy="337186"/>
            <a:chOff x="785754" y="2023110"/>
            <a:chExt cx="7821392" cy="337186"/>
          </a:xfrm>
        </p:grpSpPr>
        <p:sp>
          <p:nvSpPr>
            <p:cNvPr id="18" name="TextBox 15"/>
            <p:cNvSpPr txBox="1"/>
            <p:nvPr>
              <p:custDataLst>
                <p:tags r:id="rId58"/>
              </p:custDataLst>
            </p:nvPr>
          </p:nvSpPr>
          <p:spPr>
            <a:xfrm>
              <a:off x="2786018" y="2023110"/>
              <a:ext cx="432000" cy="324000"/>
            </a:xfrm>
            <a:prstGeom prst="rect">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8</a:t>
              </a:r>
            </a:p>
          </p:txBody>
        </p:sp>
        <p:sp>
          <p:nvSpPr>
            <p:cNvPr id="19" name="TextBox 16"/>
            <p:cNvSpPr txBox="1"/>
            <p:nvPr>
              <p:custDataLst>
                <p:tags r:id="rId59"/>
              </p:custDataLst>
            </p:nvPr>
          </p:nvSpPr>
          <p:spPr>
            <a:xfrm>
              <a:off x="3428960" y="2023110"/>
              <a:ext cx="432000" cy="32400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7</a:t>
              </a:r>
            </a:p>
          </p:txBody>
        </p:sp>
        <p:sp>
          <p:nvSpPr>
            <p:cNvPr id="20" name="TextBox 17"/>
            <p:cNvSpPr txBox="1"/>
            <p:nvPr>
              <p:custDataLst>
                <p:tags r:id="rId60"/>
              </p:custDataLst>
            </p:nvPr>
          </p:nvSpPr>
          <p:spPr>
            <a:xfrm>
              <a:off x="4071902" y="2023110"/>
              <a:ext cx="432000" cy="324000"/>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6</a:t>
              </a:r>
            </a:p>
          </p:txBody>
        </p:sp>
        <p:sp>
          <p:nvSpPr>
            <p:cNvPr id="21" name="TextBox 18"/>
            <p:cNvSpPr txBox="1"/>
            <p:nvPr>
              <p:custDataLst>
                <p:tags r:id="rId61"/>
              </p:custDataLst>
            </p:nvPr>
          </p:nvSpPr>
          <p:spPr>
            <a:xfrm>
              <a:off x="4786282" y="2023110"/>
              <a:ext cx="432000" cy="324000"/>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5</a:t>
              </a:r>
            </a:p>
          </p:txBody>
        </p:sp>
        <p:sp>
          <p:nvSpPr>
            <p:cNvPr id="22" name="TextBox 19"/>
            <p:cNvSpPr txBox="1"/>
            <p:nvPr>
              <p:custDataLst>
                <p:tags r:id="rId62"/>
              </p:custDataLst>
            </p:nvPr>
          </p:nvSpPr>
          <p:spPr>
            <a:xfrm>
              <a:off x="2071638" y="2023110"/>
              <a:ext cx="432000" cy="32400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9</a:t>
              </a:r>
            </a:p>
          </p:txBody>
        </p:sp>
        <p:sp>
          <p:nvSpPr>
            <p:cNvPr id="23" name="TextBox 20"/>
            <p:cNvSpPr txBox="1"/>
            <p:nvPr>
              <p:custDataLst>
                <p:tags r:id="rId63"/>
              </p:custDataLst>
            </p:nvPr>
          </p:nvSpPr>
          <p:spPr>
            <a:xfrm>
              <a:off x="5429224" y="2023110"/>
              <a:ext cx="432000" cy="32400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4</a:t>
              </a:r>
            </a:p>
          </p:txBody>
        </p:sp>
        <p:sp>
          <p:nvSpPr>
            <p:cNvPr id="24" name="TextBox 21"/>
            <p:cNvSpPr txBox="1"/>
            <p:nvPr>
              <p:custDataLst>
                <p:tags r:id="rId64"/>
              </p:custDataLst>
            </p:nvPr>
          </p:nvSpPr>
          <p:spPr>
            <a:xfrm>
              <a:off x="6103444" y="2023110"/>
              <a:ext cx="432000" cy="324000"/>
            </a:xfrm>
            <a:prstGeom prst="rect">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3</a:t>
              </a:r>
            </a:p>
          </p:txBody>
        </p:sp>
        <p:sp>
          <p:nvSpPr>
            <p:cNvPr id="25" name="TextBox 22"/>
            <p:cNvSpPr txBox="1"/>
            <p:nvPr>
              <p:custDataLst>
                <p:tags r:id="rId65"/>
              </p:custDataLst>
            </p:nvPr>
          </p:nvSpPr>
          <p:spPr>
            <a:xfrm>
              <a:off x="6817824" y="2023110"/>
              <a:ext cx="432000" cy="32400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2</a:t>
              </a:r>
            </a:p>
          </p:txBody>
        </p:sp>
        <p:sp>
          <p:nvSpPr>
            <p:cNvPr id="26" name="TextBox 23"/>
            <p:cNvSpPr txBox="1"/>
            <p:nvPr>
              <p:custDataLst>
                <p:tags r:id="rId66"/>
              </p:custDataLst>
            </p:nvPr>
          </p:nvSpPr>
          <p:spPr>
            <a:xfrm>
              <a:off x="7460766" y="2023110"/>
              <a:ext cx="432000" cy="324000"/>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1</a:t>
              </a:r>
            </a:p>
          </p:txBody>
        </p:sp>
        <p:sp>
          <p:nvSpPr>
            <p:cNvPr id="27" name="TextBox 24"/>
            <p:cNvSpPr txBox="1"/>
            <p:nvPr>
              <p:custDataLst>
                <p:tags r:id="rId67"/>
              </p:custDataLst>
            </p:nvPr>
          </p:nvSpPr>
          <p:spPr>
            <a:xfrm>
              <a:off x="8175146" y="2023110"/>
              <a:ext cx="432000" cy="324000"/>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0</a:t>
              </a:r>
            </a:p>
          </p:txBody>
        </p:sp>
        <p:sp>
          <p:nvSpPr>
            <p:cNvPr id="28" name="TextBox 25"/>
            <p:cNvSpPr txBox="1"/>
            <p:nvPr>
              <p:custDataLst>
                <p:tags r:id="rId68"/>
              </p:custDataLst>
            </p:nvPr>
          </p:nvSpPr>
          <p:spPr>
            <a:xfrm>
              <a:off x="785754" y="2023111"/>
              <a:ext cx="1071570" cy="337185"/>
            </a:xfrm>
            <a:prstGeom prst="rect">
              <a:avLst/>
            </a:prstGeom>
            <a:noFill/>
          </p:spPr>
          <p:txBody>
            <a:bodyPr wrap="square" rtlCol="0">
              <a:spAutoFit/>
            </a:bodyPr>
            <a:lstStyle/>
            <a:p>
              <a:pPr>
                <a:lnSpc>
                  <a:spcPct val="100000"/>
                </a:lnSpc>
              </a:pPr>
              <a:r>
                <a:rPr lang="en-US" altLang="zh-CN" sz="1600" b="1" i="1" dirty="0">
                  <a:solidFill>
                    <a:schemeClr val="dk1"/>
                  </a:solidFill>
                  <a:latin typeface="微软雅黑" panose="020B0503020204020204" charset="-122"/>
                  <a:ea typeface="微软雅黑" panose="020B0503020204020204" charset="-122"/>
                  <a:cs typeface="Consolas" panose="020B0609020204030204" pitchFamily="49" charset="0"/>
                </a:rPr>
                <a:t>d</a:t>
              </a:r>
              <a:r>
                <a:rPr lang="en-US" altLang="zh-CN" sz="1600" b="1" dirty="0">
                  <a:solidFill>
                    <a:schemeClr val="dk1"/>
                  </a:solidFill>
                  <a:latin typeface="微软雅黑" panose="020B0503020204020204" charset="-122"/>
                  <a:ea typeface="微软雅黑" panose="020B0503020204020204" charset="-122"/>
                  <a:cs typeface="Consolas" panose="020B0609020204030204" pitchFamily="49" charset="0"/>
                </a:rPr>
                <a:t>=5</a:t>
              </a:r>
            </a:p>
          </p:txBody>
        </p:sp>
      </p:grpSp>
      <p:sp>
        <p:nvSpPr>
          <p:cNvPr id="29" name="TextBox 28"/>
          <p:cNvSpPr txBox="1"/>
          <p:nvPr>
            <p:custDataLst>
              <p:tags r:id="rId2"/>
            </p:custDataLst>
          </p:nvPr>
        </p:nvSpPr>
        <p:spPr>
          <a:xfrm>
            <a:off x="2796178" y="3161179"/>
            <a:ext cx="432000" cy="324000"/>
          </a:xfrm>
          <a:prstGeom prst="rect">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3</a:t>
            </a:r>
          </a:p>
        </p:txBody>
      </p:sp>
      <p:sp>
        <p:nvSpPr>
          <p:cNvPr id="30" name="TextBox 29"/>
          <p:cNvSpPr txBox="1"/>
          <p:nvPr>
            <p:custDataLst>
              <p:tags r:id="rId3"/>
            </p:custDataLst>
          </p:nvPr>
        </p:nvSpPr>
        <p:spPr>
          <a:xfrm>
            <a:off x="3439120" y="3161179"/>
            <a:ext cx="432000" cy="32400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2</a:t>
            </a:r>
          </a:p>
        </p:txBody>
      </p:sp>
      <p:sp>
        <p:nvSpPr>
          <p:cNvPr id="31" name="TextBox 30"/>
          <p:cNvSpPr txBox="1"/>
          <p:nvPr>
            <p:custDataLst>
              <p:tags r:id="rId4"/>
            </p:custDataLst>
          </p:nvPr>
        </p:nvSpPr>
        <p:spPr>
          <a:xfrm>
            <a:off x="4082062" y="3161179"/>
            <a:ext cx="432000" cy="324000"/>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1</a:t>
            </a:r>
          </a:p>
        </p:txBody>
      </p:sp>
      <p:sp>
        <p:nvSpPr>
          <p:cNvPr id="32" name="TextBox 31"/>
          <p:cNvSpPr txBox="1"/>
          <p:nvPr>
            <p:custDataLst>
              <p:tags r:id="rId5"/>
            </p:custDataLst>
          </p:nvPr>
        </p:nvSpPr>
        <p:spPr>
          <a:xfrm>
            <a:off x="4796442" y="3161179"/>
            <a:ext cx="432000" cy="324000"/>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0</a:t>
            </a:r>
          </a:p>
        </p:txBody>
      </p:sp>
      <p:sp>
        <p:nvSpPr>
          <p:cNvPr id="33" name="TextBox 26"/>
          <p:cNvSpPr txBox="1"/>
          <p:nvPr>
            <p:custDataLst>
              <p:tags r:id="rId6"/>
            </p:custDataLst>
          </p:nvPr>
        </p:nvSpPr>
        <p:spPr>
          <a:xfrm>
            <a:off x="295848" y="3161179"/>
            <a:ext cx="1428760" cy="337185"/>
          </a:xfrm>
          <a:prstGeom prst="rect">
            <a:avLst/>
          </a:prstGeom>
          <a:noFill/>
        </p:spPr>
        <p:txBody>
          <a:bodyPr wrap="square" rtlCol="0">
            <a:spAutoFit/>
          </a:bodyPr>
          <a:lstStyle/>
          <a:p>
            <a:pPr>
              <a:lnSpc>
                <a:spcPct val="100000"/>
              </a:lnSpc>
            </a:pPr>
            <a:r>
              <a:rPr kumimoji="1" lang="zh-CN" altLang="en-US" sz="1600" b="1" dirty="0">
                <a:solidFill>
                  <a:schemeClr val="dk1"/>
                </a:solidFill>
                <a:latin typeface="微软雅黑" panose="020B0503020204020204" charset="-122"/>
                <a:ea typeface="微软雅黑" panose="020B0503020204020204" charset="-122"/>
                <a:cs typeface="Consolas" panose="020B0609020204030204" pitchFamily="49" charset="0"/>
              </a:rPr>
              <a:t>直接插入排序</a:t>
            </a:r>
          </a:p>
        </p:txBody>
      </p:sp>
      <p:sp>
        <p:nvSpPr>
          <p:cNvPr id="34" name="TextBox 27"/>
          <p:cNvSpPr txBox="1"/>
          <p:nvPr>
            <p:custDataLst>
              <p:tags r:id="rId7"/>
            </p:custDataLst>
          </p:nvPr>
        </p:nvSpPr>
        <p:spPr>
          <a:xfrm>
            <a:off x="2081798" y="3161179"/>
            <a:ext cx="432000" cy="32400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4</a:t>
            </a:r>
          </a:p>
        </p:txBody>
      </p:sp>
      <p:sp>
        <p:nvSpPr>
          <p:cNvPr id="35" name="TextBox 32"/>
          <p:cNvSpPr txBox="1"/>
          <p:nvPr>
            <p:custDataLst>
              <p:tags r:id="rId8"/>
            </p:custDataLst>
          </p:nvPr>
        </p:nvSpPr>
        <p:spPr>
          <a:xfrm>
            <a:off x="5439384" y="3161179"/>
            <a:ext cx="432000" cy="32400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9</a:t>
            </a:r>
          </a:p>
        </p:txBody>
      </p:sp>
      <p:sp>
        <p:nvSpPr>
          <p:cNvPr id="36" name="TextBox 33"/>
          <p:cNvSpPr txBox="1"/>
          <p:nvPr>
            <p:custDataLst>
              <p:tags r:id="rId9"/>
            </p:custDataLst>
          </p:nvPr>
        </p:nvSpPr>
        <p:spPr>
          <a:xfrm>
            <a:off x="6120280" y="3161179"/>
            <a:ext cx="432000" cy="324000"/>
          </a:xfrm>
          <a:prstGeom prst="rect">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8</a:t>
            </a:r>
          </a:p>
        </p:txBody>
      </p:sp>
      <p:sp>
        <p:nvSpPr>
          <p:cNvPr id="37" name="TextBox 34"/>
          <p:cNvSpPr txBox="1"/>
          <p:nvPr>
            <p:custDataLst>
              <p:tags r:id="rId10"/>
            </p:custDataLst>
          </p:nvPr>
        </p:nvSpPr>
        <p:spPr>
          <a:xfrm>
            <a:off x="6834660" y="3161179"/>
            <a:ext cx="432000" cy="32400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7</a:t>
            </a:r>
          </a:p>
        </p:txBody>
      </p:sp>
      <p:sp>
        <p:nvSpPr>
          <p:cNvPr id="38" name="TextBox 35"/>
          <p:cNvSpPr txBox="1"/>
          <p:nvPr>
            <p:custDataLst>
              <p:tags r:id="rId11"/>
            </p:custDataLst>
          </p:nvPr>
        </p:nvSpPr>
        <p:spPr>
          <a:xfrm>
            <a:off x="7477602" y="3161179"/>
            <a:ext cx="432000" cy="324000"/>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6</a:t>
            </a:r>
          </a:p>
        </p:txBody>
      </p:sp>
      <p:sp>
        <p:nvSpPr>
          <p:cNvPr id="39" name="TextBox 36"/>
          <p:cNvSpPr txBox="1"/>
          <p:nvPr>
            <p:custDataLst>
              <p:tags r:id="rId12"/>
            </p:custDataLst>
          </p:nvPr>
        </p:nvSpPr>
        <p:spPr>
          <a:xfrm>
            <a:off x="8191982" y="3161179"/>
            <a:ext cx="432000" cy="324000"/>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5</a:t>
            </a:r>
          </a:p>
        </p:txBody>
      </p:sp>
      <p:grpSp>
        <p:nvGrpSpPr>
          <p:cNvPr id="86" name="组合 85"/>
          <p:cNvGrpSpPr/>
          <p:nvPr/>
        </p:nvGrpSpPr>
        <p:grpSpPr>
          <a:xfrm>
            <a:off x="724476" y="3793392"/>
            <a:ext cx="7902878" cy="583565"/>
            <a:chOff x="714316" y="3233322"/>
            <a:chExt cx="7902878" cy="583565"/>
          </a:xfrm>
        </p:grpSpPr>
        <p:sp>
          <p:nvSpPr>
            <p:cNvPr id="40" name="TextBox 37"/>
            <p:cNvSpPr txBox="1"/>
            <p:nvPr>
              <p:custDataLst>
                <p:tags r:id="rId47"/>
              </p:custDataLst>
            </p:nvPr>
          </p:nvSpPr>
          <p:spPr>
            <a:xfrm>
              <a:off x="714316" y="3233322"/>
              <a:ext cx="1071570" cy="583565"/>
            </a:xfrm>
            <a:prstGeom prst="rect">
              <a:avLst/>
            </a:prstGeom>
            <a:noFill/>
          </p:spPr>
          <p:txBody>
            <a:bodyPr wrap="square" rtlCol="0">
              <a:spAutoFit/>
            </a:bodyPr>
            <a:lstStyle/>
            <a:p>
              <a:pPr algn="l">
                <a:lnSpc>
                  <a:spcPct val="100000"/>
                </a:lnSpc>
              </a:pPr>
              <a:r>
                <a:rPr lang="en-US" altLang="zh-CN" sz="1600" b="1" i="1" dirty="0">
                  <a:solidFill>
                    <a:schemeClr val="dk1"/>
                  </a:solidFill>
                  <a:latin typeface="微软雅黑" panose="020B0503020204020204" charset="-122"/>
                  <a:ea typeface="微软雅黑" panose="020B0503020204020204" charset="-122"/>
                  <a:cs typeface="Consolas" panose="020B0609020204030204" pitchFamily="49" charset="0"/>
                </a:rPr>
                <a:t>d</a:t>
              </a:r>
              <a:r>
                <a:rPr lang="en-US" altLang="zh-CN" sz="1600" b="1" dirty="0">
                  <a:solidFill>
                    <a:schemeClr val="dk1"/>
                  </a:solidFill>
                  <a:latin typeface="微软雅黑" panose="020B0503020204020204" charset="-122"/>
                  <a:ea typeface="微软雅黑" panose="020B0503020204020204" charset="-122"/>
                  <a:cs typeface="Consolas" panose="020B0609020204030204" pitchFamily="49" charset="0"/>
                </a:rPr>
                <a:t>=</a:t>
              </a:r>
              <a:r>
                <a:rPr lang="en-US" altLang="zh-CN" sz="1600" b="1" i="1" dirty="0">
                  <a:solidFill>
                    <a:schemeClr val="dk1"/>
                  </a:solidFill>
                  <a:latin typeface="微软雅黑" panose="020B0503020204020204" charset="-122"/>
                  <a:ea typeface="微软雅黑" panose="020B0503020204020204" charset="-122"/>
                  <a:cs typeface="Consolas" panose="020B0609020204030204" pitchFamily="49" charset="0"/>
                </a:rPr>
                <a:t>d</a:t>
              </a:r>
              <a:r>
                <a:rPr lang="en-US" altLang="zh-CN" sz="1600" b="1" dirty="0">
                  <a:solidFill>
                    <a:schemeClr val="dk1"/>
                  </a:solidFill>
                  <a:latin typeface="微软雅黑" panose="020B0503020204020204" charset="-122"/>
                  <a:ea typeface="微软雅黑" panose="020B0503020204020204" charset="-122"/>
                  <a:cs typeface="Consolas" panose="020B0609020204030204" pitchFamily="49" charset="0"/>
                </a:rPr>
                <a:t>/2=2</a:t>
              </a:r>
            </a:p>
          </p:txBody>
        </p:sp>
        <p:sp>
          <p:nvSpPr>
            <p:cNvPr id="41" name="TextBox 38"/>
            <p:cNvSpPr txBox="1"/>
            <p:nvPr>
              <p:custDataLst>
                <p:tags r:id="rId48"/>
              </p:custDataLst>
            </p:nvPr>
          </p:nvSpPr>
          <p:spPr>
            <a:xfrm>
              <a:off x="2071638" y="3251957"/>
              <a:ext cx="432000" cy="324000"/>
            </a:xfrm>
            <a:prstGeom prst="rect">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3"/>
              </a:solidFill>
            </a:ln>
          </p:spPr>
          <p:style>
            <a:lnRef idx="1">
              <a:schemeClr val="accent3"/>
            </a:lnRef>
            <a:fillRef idx="3">
              <a:schemeClr val="accent3"/>
            </a:fillRef>
            <a:effectRef idx="2">
              <a:schemeClr val="accent3"/>
            </a:effectRef>
            <a:fontRef idx="minor">
              <a:schemeClr val="lt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4</a:t>
              </a:r>
            </a:p>
          </p:txBody>
        </p:sp>
        <p:sp>
          <p:nvSpPr>
            <p:cNvPr id="42" name="TextBox 39"/>
            <p:cNvSpPr txBox="1"/>
            <p:nvPr>
              <p:custDataLst>
                <p:tags r:id="rId49"/>
              </p:custDataLst>
            </p:nvPr>
          </p:nvSpPr>
          <p:spPr>
            <a:xfrm>
              <a:off x="2786018" y="3251957"/>
              <a:ext cx="432000" cy="324000"/>
            </a:xfrm>
            <a:prstGeom prst="rect">
              <a:avLst/>
            </a:prstGeom>
            <a:gradFill>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6"/>
              </a:solidFill>
            </a:ln>
          </p:spPr>
          <p:style>
            <a:lnRef idx="1">
              <a:schemeClr val="accent6"/>
            </a:lnRef>
            <a:fillRef idx="3">
              <a:schemeClr val="accent6"/>
            </a:fillRef>
            <a:effectRef idx="2">
              <a:schemeClr val="accent6"/>
            </a:effectRef>
            <a:fontRef idx="minor">
              <a:schemeClr val="lt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3</a:t>
              </a:r>
            </a:p>
          </p:txBody>
        </p:sp>
        <p:sp>
          <p:nvSpPr>
            <p:cNvPr id="43" name="TextBox 40"/>
            <p:cNvSpPr txBox="1"/>
            <p:nvPr>
              <p:custDataLst>
                <p:tags r:id="rId50"/>
              </p:custDataLst>
            </p:nvPr>
          </p:nvSpPr>
          <p:spPr>
            <a:xfrm>
              <a:off x="3428960" y="3251957"/>
              <a:ext cx="432000" cy="324000"/>
            </a:xfrm>
            <a:prstGeom prst="rect">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3"/>
              </a:solidFill>
            </a:ln>
          </p:spPr>
          <p:style>
            <a:lnRef idx="1">
              <a:schemeClr val="accent3"/>
            </a:lnRef>
            <a:fillRef idx="3">
              <a:schemeClr val="accent3"/>
            </a:fillRef>
            <a:effectRef idx="2">
              <a:schemeClr val="accent3"/>
            </a:effectRef>
            <a:fontRef idx="minor">
              <a:schemeClr val="lt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2</a:t>
              </a:r>
            </a:p>
          </p:txBody>
        </p:sp>
        <p:sp>
          <p:nvSpPr>
            <p:cNvPr id="44" name="TextBox 41"/>
            <p:cNvSpPr txBox="1"/>
            <p:nvPr>
              <p:custDataLst>
                <p:tags r:id="rId51"/>
              </p:custDataLst>
            </p:nvPr>
          </p:nvSpPr>
          <p:spPr>
            <a:xfrm>
              <a:off x="4071902" y="3251957"/>
              <a:ext cx="432000" cy="324000"/>
            </a:xfrm>
            <a:prstGeom prst="rect">
              <a:avLst/>
            </a:prstGeom>
            <a:gradFill>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6"/>
              </a:solidFill>
            </a:ln>
          </p:spPr>
          <p:style>
            <a:lnRef idx="1">
              <a:schemeClr val="accent6"/>
            </a:lnRef>
            <a:fillRef idx="3">
              <a:schemeClr val="accent6"/>
            </a:fillRef>
            <a:effectRef idx="2">
              <a:schemeClr val="accent6"/>
            </a:effectRef>
            <a:fontRef idx="minor">
              <a:schemeClr val="lt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1</a:t>
              </a:r>
            </a:p>
          </p:txBody>
        </p:sp>
        <p:sp>
          <p:nvSpPr>
            <p:cNvPr id="45" name="TextBox 42"/>
            <p:cNvSpPr txBox="1"/>
            <p:nvPr>
              <p:custDataLst>
                <p:tags r:id="rId52"/>
              </p:custDataLst>
            </p:nvPr>
          </p:nvSpPr>
          <p:spPr>
            <a:xfrm>
              <a:off x="4786282" y="3251957"/>
              <a:ext cx="432000" cy="324000"/>
            </a:xfrm>
            <a:prstGeom prst="rect">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3"/>
              </a:solidFill>
            </a:ln>
          </p:spPr>
          <p:style>
            <a:lnRef idx="1">
              <a:schemeClr val="accent3"/>
            </a:lnRef>
            <a:fillRef idx="3">
              <a:schemeClr val="accent3"/>
            </a:fillRef>
            <a:effectRef idx="2">
              <a:schemeClr val="accent3"/>
            </a:effectRef>
            <a:fontRef idx="minor">
              <a:schemeClr val="lt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0</a:t>
              </a:r>
            </a:p>
          </p:txBody>
        </p:sp>
        <p:sp>
          <p:nvSpPr>
            <p:cNvPr id="46" name="TextBox 43"/>
            <p:cNvSpPr txBox="1"/>
            <p:nvPr>
              <p:custDataLst>
                <p:tags r:id="rId53"/>
              </p:custDataLst>
            </p:nvPr>
          </p:nvSpPr>
          <p:spPr>
            <a:xfrm>
              <a:off x="5429224" y="3251957"/>
              <a:ext cx="432000" cy="324000"/>
            </a:xfrm>
            <a:prstGeom prst="rect">
              <a:avLst/>
            </a:prstGeom>
            <a:gradFill>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6"/>
              </a:solidFill>
            </a:ln>
          </p:spPr>
          <p:style>
            <a:lnRef idx="1">
              <a:schemeClr val="accent6"/>
            </a:lnRef>
            <a:fillRef idx="3">
              <a:schemeClr val="accent6"/>
            </a:fillRef>
            <a:effectRef idx="2">
              <a:schemeClr val="accent6"/>
            </a:effectRef>
            <a:fontRef idx="minor">
              <a:schemeClr val="lt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9</a:t>
              </a:r>
            </a:p>
          </p:txBody>
        </p:sp>
        <p:sp>
          <p:nvSpPr>
            <p:cNvPr id="47" name="TextBox 44"/>
            <p:cNvSpPr txBox="1"/>
            <p:nvPr>
              <p:custDataLst>
                <p:tags r:id="rId54"/>
              </p:custDataLst>
            </p:nvPr>
          </p:nvSpPr>
          <p:spPr>
            <a:xfrm>
              <a:off x="6113492" y="3251957"/>
              <a:ext cx="432000" cy="324000"/>
            </a:xfrm>
            <a:prstGeom prst="rect">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3"/>
              </a:solidFill>
            </a:ln>
          </p:spPr>
          <p:style>
            <a:lnRef idx="1">
              <a:schemeClr val="accent3"/>
            </a:lnRef>
            <a:fillRef idx="3">
              <a:schemeClr val="accent3"/>
            </a:fillRef>
            <a:effectRef idx="2">
              <a:schemeClr val="accent3"/>
            </a:effectRef>
            <a:fontRef idx="minor">
              <a:schemeClr val="lt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8</a:t>
              </a:r>
            </a:p>
          </p:txBody>
        </p:sp>
        <p:sp>
          <p:nvSpPr>
            <p:cNvPr id="48" name="TextBox 45"/>
            <p:cNvSpPr txBox="1"/>
            <p:nvPr>
              <p:custDataLst>
                <p:tags r:id="rId55"/>
              </p:custDataLst>
            </p:nvPr>
          </p:nvSpPr>
          <p:spPr>
            <a:xfrm>
              <a:off x="6827872" y="3251957"/>
              <a:ext cx="432000" cy="324000"/>
            </a:xfrm>
            <a:prstGeom prst="rect">
              <a:avLst/>
            </a:prstGeom>
            <a:gradFill>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6"/>
              </a:solidFill>
            </a:ln>
          </p:spPr>
          <p:style>
            <a:lnRef idx="1">
              <a:schemeClr val="accent6"/>
            </a:lnRef>
            <a:fillRef idx="3">
              <a:schemeClr val="accent6"/>
            </a:fillRef>
            <a:effectRef idx="2">
              <a:schemeClr val="accent6"/>
            </a:effectRef>
            <a:fontRef idx="minor">
              <a:schemeClr val="lt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7</a:t>
              </a:r>
            </a:p>
          </p:txBody>
        </p:sp>
        <p:sp>
          <p:nvSpPr>
            <p:cNvPr id="49" name="TextBox 46"/>
            <p:cNvSpPr txBox="1"/>
            <p:nvPr>
              <p:custDataLst>
                <p:tags r:id="rId56"/>
              </p:custDataLst>
            </p:nvPr>
          </p:nvSpPr>
          <p:spPr>
            <a:xfrm>
              <a:off x="7470814" y="3251957"/>
              <a:ext cx="432000" cy="324000"/>
            </a:xfrm>
            <a:prstGeom prst="rect">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3"/>
              </a:solidFill>
            </a:ln>
          </p:spPr>
          <p:style>
            <a:lnRef idx="1">
              <a:schemeClr val="accent3"/>
            </a:lnRef>
            <a:fillRef idx="3">
              <a:schemeClr val="accent3"/>
            </a:fillRef>
            <a:effectRef idx="2">
              <a:schemeClr val="accent3"/>
            </a:effectRef>
            <a:fontRef idx="minor">
              <a:schemeClr val="lt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6</a:t>
              </a:r>
            </a:p>
          </p:txBody>
        </p:sp>
        <p:sp>
          <p:nvSpPr>
            <p:cNvPr id="50" name="TextBox 47"/>
            <p:cNvSpPr txBox="1"/>
            <p:nvPr>
              <p:custDataLst>
                <p:tags r:id="rId57"/>
              </p:custDataLst>
            </p:nvPr>
          </p:nvSpPr>
          <p:spPr>
            <a:xfrm>
              <a:off x="8185194" y="3251957"/>
              <a:ext cx="432000" cy="324000"/>
            </a:xfrm>
            <a:prstGeom prst="rect">
              <a:avLst/>
            </a:prstGeom>
            <a:gradFill>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6"/>
              </a:solidFill>
            </a:ln>
          </p:spPr>
          <p:style>
            <a:lnRef idx="1">
              <a:schemeClr val="accent6"/>
            </a:lnRef>
            <a:fillRef idx="3">
              <a:schemeClr val="accent6"/>
            </a:fillRef>
            <a:effectRef idx="2">
              <a:schemeClr val="accent6"/>
            </a:effectRef>
            <a:fontRef idx="minor">
              <a:schemeClr val="lt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5</a:t>
              </a:r>
            </a:p>
          </p:txBody>
        </p:sp>
      </p:grpSp>
      <p:sp>
        <p:nvSpPr>
          <p:cNvPr id="51" name="TextBox 48"/>
          <p:cNvSpPr txBox="1"/>
          <p:nvPr>
            <p:custDataLst>
              <p:tags r:id="rId13"/>
            </p:custDataLst>
          </p:nvPr>
        </p:nvSpPr>
        <p:spPr>
          <a:xfrm>
            <a:off x="2081798" y="4436334"/>
            <a:ext cx="432000" cy="324000"/>
          </a:xfrm>
          <a:prstGeom prst="rect">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3"/>
            </a:solidFill>
          </a:ln>
        </p:spPr>
        <p:style>
          <a:lnRef idx="1">
            <a:schemeClr val="accent3"/>
          </a:lnRef>
          <a:fillRef idx="3">
            <a:schemeClr val="accent3"/>
          </a:fillRef>
          <a:effectRef idx="2">
            <a:schemeClr val="accent3"/>
          </a:effectRef>
          <a:fontRef idx="minor">
            <a:schemeClr val="lt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0</a:t>
            </a:r>
          </a:p>
        </p:txBody>
      </p:sp>
      <p:sp>
        <p:nvSpPr>
          <p:cNvPr id="52" name="TextBox 49"/>
          <p:cNvSpPr txBox="1"/>
          <p:nvPr>
            <p:custDataLst>
              <p:tags r:id="rId14"/>
            </p:custDataLst>
          </p:nvPr>
        </p:nvSpPr>
        <p:spPr>
          <a:xfrm>
            <a:off x="2796178" y="4436334"/>
            <a:ext cx="432000" cy="324000"/>
          </a:xfrm>
          <a:prstGeom prst="rect">
            <a:avLst/>
          </a:prstGeom>
          <a:gradFill>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6"/>
            </a:solidFill>
          </a:ln>
        </p:spPr>
        <p:style>
          <a:lnRef idx="1">
            <a:schemeClr val="accent6"/>
          </a:lnRef>
          <a:fillRef idx="3">
            <a:schemeClr val="accent6"/>
          </a:fillRef>
          <a:effectRef idx="2">
            <a:schemeClr val="accent6"/>
          </a:effectRef>
          <a:fontRef idx="minor">
            <a:schemeClr val="lt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1</a:t>
            </a:r>
          </a:p>
        </p:txBody>
      </p:sp>
      <p:sp>
        <p:nvSpPr>
          <p:cNvPr id="53" name="TextBox 50"/>
          <p:cNvSpPr txBox="1"/>
          <p:nvPr>
            <p:custDataLst>
              <p:tags r:id="rId15"/>
            </p:custDataLst>
          </p:nvPr>
        </p:nvSpPr>
        <p:spPr>
          <a:xfrm>
            <a:off x="3439120" y="4436334"/>
            <a:ext cx="432000" cy="324000"/>
          </a:xfrm>
          <a:prstGeom prst="rect">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3"/>
            </a:solidFill>
          </a:ln>
        </p:spPr>
        <p:style>
          <a:lnRef idx="1">
            <a:schemeClr val="accent3"/>
          </a:lnRef>
          <a:fillRef idx="3">
            <a:schemeClr val="accent3"/>
          </a:fillRef>
          <a:effectRef idx="2">
            <a:schemeClr val="accent3"/>
          </a:effectRef>
          <a:fontRef idx="minor">
            <a:schemeClr val="lt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2</a:t>
            </a:r>
          </a:p>
        </p:txBody>
      </p:sp>
      <p:sp>
        <p:nvSpPr>
          <p:cNvPr id="54" name="TextBox 51"/>
          <p:cNvSpPr txBox="1"/>
          <p:nvPr>
            <p:custDataLst>
              <p:tags r:id="rId16"/>
            </p:custDataLst>
          </p:nvPr>
        </p:nvSpPr>
        <p:spPr>
          <a:xfrm>
            <a:off x="4082062" y="4436334"/>
            <a:ext cx="432000" cy="324000"/>
          </a:xfrm>
          <a:prstGeom prst="rect">
            <a:avLst/>
          </a:prstGeom>
          <a:gradFill>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6"/>
            </a:solidFill>
          </a:ln>
        </p:spPr>
        <p:style>
          <a:lnRef idx="1">
            <a:schemeClr val="accent6"/>
          </a:lnRef>
          <a:fillRef idx="3">
            <a:schemeClr val="accent6"/>
          </a:fillRef>
          <a:effectRef idx="2">
            <a:schemeClr val="accent6"/>
          </a:effectRef>
          <a:fontRef idx="minor">
            <a:schemeClr val="lt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3</a:t>
            </a:r>
          </a:p>
        </p:txBody>
      </p:sp>
      <p:sp>
        <p:nvSpPr>
          <p:cNvPr id="55" name="TextBox 52"/>
          <p:cNvSpPr txBox="1"/>
          <p:nvPr>
            <p:custDataLst>
              <p:tags r:id="rId17"/>
            </p:custDataLst>
          </p:nvPr>
        </p:nvSpPr>
        <p:spPr>
          <a:xfrm>
            <a:off x="4796442" y="4436334"/>
            <a:ext cx="432000" cy="324000"/>
          </a:xfrm>
          <a:prstGeom prst="rect">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3"/>
            </a:solidFill>
          </a:ln>
        </p:spPr>
        <p:style>
          <a:lnRef idx="1">
            <a:schemeClr val="accent3"/>
          </a:lnRef>
          <a:fillRef idx="3">
            <a:schemeClr val="accent3"/>
          </a:fillRef>
          <a:effectRef idx="2">
            <a:schemeClr val="accent3"/>
          </a:effectRef>
          <a:fontRef idx="minor">
            <a:schemeClr val="lt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4</a:t>
            </a:r>
          </a:p>
        </p:txBody>
      </p:sp>
      <p:sp>
        <p:nvSpPr>
          <p:cNvPr id="56" name="TextBox 53"/>
          <p:cNvSpPr txBox="1"/>
          <p:nvPr>
            <p:custDataLst>
              <p:tags r:id="rId18"/>
            </p:custDataLst>
          </p:nvPr>
        </p:nvSpPr>
        <p:spPr>
          <a:xfrm>
            <a:off x="5439384" y="4436334"/>
            <a:ext cx="432000" cy="324000"/>
          </a:xfrm>
          <a:prstGeom prst="rect">
            <a:avLst/>
          </a:prstGeom>
          <a:gradFill>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6"/>
            </a:solidFill>
          </a:ln>
        </p:spPr>
        <p:style>
          <a:lnRef idx="1">
            <a:schemeClr val="accent6"/>
          </a:lnRef>
          <a:fillRef idx="3">
            <a:schemeClr val="accent6"/>
          </a:fillRef>
          <a:effectRef idx="2">
            <a:schemeClr val="accent6"/>
          </a:effectRef>
          <a:fontRef idx="minor">
            <a:schemeClr val="lt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5</a:t>
            </a:r>
          </a:p>
        </p:txBody>
      </p:sp>
      <p:sp>
        <p:nvSpPr>
          <p:cNvPr id="57" name="TextBox 54"/>
          <p:cNvSpPr txBox="1"/>
          <p:nvPr>
            <p:custDataLst>
              <p:tags r:id="rId19"/>
            </p:custDataLst>
          </p:nvPr>
        </p:nvSpPr>
        <p:spPr>
          <a:xfrm>
            <a:off x="6133700" y="4436334"/>
            <a:ext cx="432000" cy="324000"/>
          </a:xfrm>
          <a:prstGeom prst="rect">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3"/>
            </a:solidFill>
          </a:ln>
        </p:spPr>
        <p:style>
          <a:lnRef idx="1">
            <a:schemeClr val="accent3"/>
          </a:lnRef>
          <a:fillRef idx="3">
            <a:schemeClr val="accent3"/>
          </a:fillRef>
          <a:effectRef idx="2">
            <a:schemeClr val="accent3"/>
          </a:effectRef>
          <a:fontRef idx="minor">
            <a:schemeClr val="lt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6</a:t>
            </a:r>
          </a:p>
        </p:txBody>
      </p:sp>
      <p:sp>
        <p:nvSpPr>
          <p:cNvPr id="58" name="TextBox 55"/>
          <p:cNvSpPr txBox="1"/>
          <p:nvPr>
            <p:custDataLst>
              <p:tags r:id="rId20"/>
            </p:custDataLst>
          </p:nvPr>
        </p:nvSpPr>
        <p:spPr>
          <a:xfrm>
            <a:off x="6848080" y="4436334"/>
            <a:ext cx="432000" cy="324000"/>
          </a:xfrm>
          <a:prstGeom prst="rect">
            <a:avLst/>
          </a:prstGeom>
          <a:gradFill>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6"/>
            </a:solidFill>
          </a:ln>
        </p:spPr>
        <p:style>
          <a:lnRef idx="1">
            <a:schemeClr val="accent6"/>
          </a:lnRef>
          <a:fillRef idx="3">
            <a:schemeClr val="accent6"/>
          </a:fillRef>
          <a:effectRef idx="2">
            <a:schemeClr val="accent6"/>
          </a:effectRef>
          <a:fontRef idx="minor">
            <a:schemeClr val="lt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7</a:t>
            </a:r>
          </a:p>
        </p:txBody>
      </p:sp>
      <p:sp>
        <p:nvSpPr>
          <p:cNvPr id="59" name="TextBox 56"/>
          <p:cNvSpPr txBox="1"/>
          <p:nvPr>
            <p:custDataLst>
              <p:tags r:id="rId21"/>
            </p:custDataLst>
          </p:nvPr>
        </p:nvSpPr>
        <p:spPr>
          <a:xfrm>
            <a:off x="7491022" y="4436334"/>
            <a:ext cx="432000" cy="324000"/>
          </a:xfrm>
          <a:prstGeom prst="rect">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3"/>
            </a:solidFill>
          </a:ln>
        </p:spPr>
        <p:style>
          <a:lnRef idx="1">
            <a:schemeClr val="accent3"/>
          </a:lnRef>
          <a:fillRef idx="3">
            <a:schemeClr val="accent3"/>
          </a:fillRef>
          <a:effectRef idx="2">
            <a:schemeClr val="accent3"/>
          </a:effectRef>
          <a:fontRef idx="minor">
            <a:schemeClr val="lt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8</a:t>
            </a:r>
          </a:p>
        </p:txBody>
      </p:sp>
      <p:sp>
        <p:nvSpPr>
          <p:cNvPr id="60" name="TextBox 57"/>
          <p:cNvSpPr txBox="1"/>
          <p:nvPr>
            <p:custDataLst>
              <p:tags r:id="rId22"/>
            </p:custDataLst>
          </p:nvPr>
        </p:nvSpPr>
        <p:spPr>
          <a:xfrm>
            <a:off x="8205402" y="4436334"/>
            <a:ext cx="432000" cy="324000"/>
          </a:xfrm>
          <a:prstGeom prst="rect">
            <a:avLst/>
          </a:prstGeom>
          <a:gradFill>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6"/>
            </a:solidFill>
          </a:ln>
        </p:spPr>
        <p:style>
          <a:lnRef idx="1">
            <a:schemeClr val="accent6"/>
          </a:lnRef>
          <a:fillRef idx="3">
            <a:schemeClr val="accent6"/>
          </a:fillRef>
          <a:effectRef idx="2">
            <a:schemeClr val="accent6"/>
          </a:effectRef>
          <a:fontRef idx="minor">
            <a:schemeClr val="lt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9</a:t>
            </a:r>
          </a:p>
        </p:txBody>
      </p:sp>
      <p:sp>
        <p:nvSpPr>
          <p:cNvPr id="61" name="TextBox 58"/>
          <p:cNvSpPr txBox="1"/>
          <p:nvPr>
            <p:custDataLst>
              <p:tags r:id="rId23"/>
            </p:custDataLst>
          </p:nvPr>
        </p:nvSpPr>
        <p:spPr>
          <a:xfrm>
            <a:off x="153004" y="4436334"/>
            <a:ext cx="1571604" cy="337185"/>
          </a:xfrm>
          <a:prstGeom prst="rect">
            <a:avLst/>
          </a:prstGeom>
          <a:noFill/>
        </p:spPr>
        <p:txBody>
          <a:bodyPr wrap="square" rtlCol="0">
            <a:spAutoFit/>
          </a:bodyPr>
          <a:lstStyle/>
          <a:p>
            <a:pPr>
              <a:lnSpc>
                <a:spcPct val="100000"/>
              </a:lnSpc>
            </a:pPr>
            <a:r>
              <a:rPr kumimoji="1" lang="zh-CN" altLang="en-US" sz="1600" b="1" dirty="0">
                <a:solidFill>
                  <a:schemeClr val="dk1"/>
                </a:solidFill>
                <a:latin typeface="微软雅黑" panose="020B0503020204020204" charset="-122"/>
                <a:ea typeface="微软雅黑" panose="020B0503020204020204" charset="-122"/>
                <a:cs typeface="Consolas" panose="020B0609020204030204" pitchFamily="49" charset="0"/>
              </a:rPr>
              <a:t>直接插入排序</a:t>
            </a:r>
          </a:p>
        </p:txBody>
      </p:sp>
      <p:grpSp>
        <p:nvGrpSpPr>
          <p:cNvPr id="87" name="组合 86"/>
          <p:cNvGrpSpPr/>
          <p:nvPr/>
        </p:nvGrpSpPr>
        <p:grpSpPr>
          <a:xfrm>
            <a:off x="724476" y="5079276"/>
            <a:ext cx="7933022" cy="583566"/>
            <a:chOff x="714316" y="4519206"/>
            <a:chExt cx="7933022" cy="583566"/>
          </a:xfrm>
        </p:grpSpPr>
        <p:sp>
          <p:nvSpPr>
            <p:cNvPr id="62" name="TextBox 59"/>
            <p:cNvSpPr txBox="1"/>
            <p:nvPr>
              <p:custDataLst>
                <p:tags r:id="rId36"/>
              </p:custDataLst>
            </p:nvPr>
          </p:nvSpPr>
          <p:spPr>
            <a:xfrm>
              <a:off x="714316" y="4519207"/>
              <a:ext cx="1071570" cy="583565"/>
            </a:xfrm>
            <a:prstGeom prst="rect">
              <a:avLst/>
            </a:prstGeom>
            <a:noFill/>
          </p:spPr>
          <p:txBody>
            <a:bodyPr wrap="square" rtlCol="0">
              <a:spAutoFit/>
            </a:bodyPr>
            <a:lstStyle/>
            <a:p>
              <a:pPr algn="l">
                <a:lnSpc>
                  <a:spcPct val="100000"/>
                </a:lnSpc>
              </a:pPr>
              <a:r>
                <a:rPr lang="en-US" altLang="zh-CN" sz="1600" b="1" i="1" dirty="0">
                  <a:solidFill>
                    <a:schemeClr val="dk1"/>
                  </a:solidFill>
                  <a:latin typeface="微软雅黑" panose="020B0503020204020204" charset="-122"/>
                  <a:ea typeface="微软雅黑" panose="020B0503020204020204" charset="-122"/>
                  <a:cs typeface="Consolas" panose="020B0609020204030204" pitchFamily="49" charset="0"/>
                </a:rPr>
                <a:t>d</a:t>
              </a:r>
              <a:r>
                <a:rPr lang="en-US" altLang="zh-CN" sz="1600" b="1" dirty="0">
                  <a:solidFill>
                    <a:schemeClr val="dk1"/>
                  </a:solidFill>
                  <a:latin typeface="微软雅黑" panose="020B0503020204020204" charset="-122"/>
                  <a:ea typeface="微软雅黑" panose="020B0503020204020204" charset="-122"/>
                  <a:cs typeface="Consolas" panose="020B0609020204030204" pitchFamily="49" charset="0"/>
                </a:rPr>
                <a:t>=</a:t>
              </a:r>
              <a:r>
                <a:rPr lang="en-US" altLang="zh-CN" sz="1600" b="1" i="1" dirty="0">
                  <a:solidFill>
                    <a:schemeClr val="dk1"/>
                  </a:solidFill>
                  <a:latin typeface="微软雅黑" panose="020B0503020204020204" charset="-122"/>
                  <a:ea typeface="微软雅黑" panose="020B0503020204020204" charset="-122"/>
                  <a:cs typeface="Consolas" panose="020B0609020204030204" pitchFamily="49" charset="0"/>
                </a:rPr>
                <a:t>d</a:t>
              </a:r>
              <a:r>
                <a:rPr lang="en-US" altLang="zh-CN" sz="1600" b="1" dirty="0">
                  <a:solidFill>
                    <a:schemeClr val="dk1"/>
                  </a:solidFill>
                  <a:latin typeface="微软雅黑" panose="020B0503020204020204" charset="-122"/>
                  <a:ea typeface="微软雅黑" panose="020B0503020204020204" charset="-122"/>
                  <a:cs typeface="Consolas" panose="020B0609020204030204" pitchFamily="49" charset="0"/>
                </a:rPr>
                <a:t>/2=1</a:t>
              </a:r>
            </a:p>
          </p:txBody>
        </p:sp>
        <p:sp>
          <p:nvSpPr>
            <p:cNvPr id="63" name="TextBox 60"/>
            <p:cNvSpPr txBox="1"/>
            <p:nvPr>
              <p:custDataLst>
                <p:tags r:id="rId37"/>
              </p:custDataLst>
            </p:nvPr>
          </p:nvSpPr>
          <p:spPr>
            <a:xfrm>
              <a:off x="2071638" y="4519206"/>
              <a:ext cx="432000" cy="324000"/>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0</a:t>
              </a:r>
            </a:p>
          </p:txBody>
        </p:sp>
        <p:sp>
          <p:nvSpPr>
            <p:cNvPr id="64" name="TextBox 61"/>
            <p:cNvSpPr txBox="1"/>
            <p:nvPr>
              <p:custDataLst>
                <p:tags r:id="rId38"/>
              </p:custDataLst>
            </p:nvPr>
          </p:nvSpPr>
          <p:spPr>
            <a:xfrm>
              <a:off x="2786018" y="4519206"/>
              <a:ext cx="432000" cy="324000"/>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1</a:t>
              </a:r>
            </a:p>
          </p:txBody>
        </p:sp>
        <p:sp>
          <p:nvSpPr>
            <p:cNvPr id="65" name="TextBox 62"/>
            <p:cNvSpPr txBox="1"/>
            <p:nvPr>
              <p:custDataLst>
                <p:tags r:id="rId39"/>
              </p:custDataLst>
            </p:nvPr>
          </p:nvSpPr>
          <p:spPr>
            <a:xfrm>
              <a:off x="3428960" y="4519206"/>
              <a:ext cx="432000" cy="324000"/>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2</a:t>
              </a:r>
            </a:p>
          </p:txBody>
        </p:sp>
        <p:sp>
          <p:nvSpPr>
            <p:cNvPr id="66" name="TextBox 63"/>
            <p:cNvSpPr txBox="1"/>
            <p:nvPr>
              <p:custDataLst>
                <p:tags r:id="rId40"/>
              </p:custDataLst>
            </p:nvPr>
          </p:nvSpPr>
          <p:spPr>
            <a:xfrm>
              <a:off x="4071902" y="4519206"/>
              <a:ext cx="432000" cy="324000"/>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3</a:t>
              </a:r>
            </a:p>
          </p:txBody>
        </p:sp>
        <p:sp>
          <p:nvSpPr>
            <p:cNvPr id="67" name="TextBox 64"/>
            <p:cNvSpPr txBox="1"/>
            <p:nvPr>
              <p:custDataLst>
                <p:tags r:id="rId41"/>
              </p:custDataLst>
            </p:nvPr>
          </p:nvSpPr>
          <p:spPr>
            <a:xfrm>
              <a:off x="4786282" y="4519206"/>
              <a:ext cx="432000" cy="324000"/>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4</a:t>
              </a:r>
            </a:p>
          </p:txBody>
        </p:sp>
        <p:sp>
          <p:nvSpPr>
            <p:cNvPr id="68" name="TextBox 65"/>
            <p:cNvSpPr txBox="1"/>
            <p:nvPr>
              <p:custDataLst>
                <p:tags r:id="rId42"/>
              </p:custDataLst>
            </p:nvPr>
          </p:nvSpPr>
          <p:spPr>
            <a:xfrm>
              <a:off x="5429224" y="4519206"/>
              <a:ext cx="432000" cy="324000"/>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5</a:t>
              </a:r>
            </a:p>
          </p:txBody>
        </p:sp>
        <p:sp>
          <p:nvSpPr>
            <p:cNvPr id="69" name="TextBox 66"/>
            <p:cNvSpPr txBox="1"/>
            <p:nvPr>
              <p:custDataLst>
                <p:tags r:id="rId43"/>
              </p:custDataLst>
            </p:nvPr>
          </p:nvSpPr>
          <p:spPr>
            <a:xfrm>
              <a:off x="6143636" y="4519206"/>
              <a:ext cx="432000" cy="324000"/>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6</a:t>
              </a:r>
            </a:p>
          </p:txBody>
        </p:sp>
        <p:sp>
          <p:nvSpPr>
            <p:cNvPr id="70" name="TextBox 67"/>
            <p:cNvSpPr txBox="1"/>
            <p:nvPr>
              <p:custDataLst>
                <p:tags r:id="rId44"/>
              </p:custDataLst>
            </p:nvPr>
          </p:nvSpPr>
          <p:spPr>
            <a:xfrm>
              <a:off x="6858016" y="4519206"/>
              <a:ext cx="432000" cy="324000"/>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7</a:t>
              </a:r>
            </a:p>
          </p:txBody>
        </p:sp>
        <p:sp>
          <p:nvSpPr>
            <p:cNvPr id="71" name="TextBox 68"/>
            <p:cNvSpPr txBox="1"/>
            <p:nvPr>
              <p:custDataLst>
                <p:tags r:id="rId45"/>
              </p:custDataLst>
            </p:nvPr>
          </p:nvSpPr>
          <p:spPr>
            <a:xfrm>
              <a:off x="7500958" y="4519206"/>
              <a:ext cx="432000" cy="324000"/>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8</a:t>
              </a:r>
            </a:p>
          </p:txBody>
        </p:sp>
        <p:sp>
          <p:nvSpPr>
            <p:cNvPr id="72" name="TextBox 69"/>
            <p:cNvSpPr txBox="1"/>
            <p:nvPr>
              <p:custDataLst>
                <p:tags r:id="rId46"/>
              </p:custDataLst>
            </p:nvPr>
          </p:nvSpPr>
          <p:spPr>
            <a:xfrm>
              <a:off x="8215338" y="4519206"/>
              <a:ext cx="432000" cy="324000"/>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9</a:t>
              </a:r>
            </a:p>
          </p:txBody>
        </p:sp>
      </p:grpSp>
      <p:grpSp>
        <p:nvGrpSpPr>
          <p:cNvPr id="88" name="组合 87"/>
          <p:cNvGrpSpPr/>
          <p:nvPr/>
        </p:nvGrpSpPr>
        <p:grpSpPr>
          <a:xfrm>
            <a:off x="153004" y="5722218"/>
            <a:ext cx="8504494" cy="337185"/>
            <a:chOff x="142844" y="5162148"/>
            <a:chExt cx="8504494" cy="337185"/>
          </a:xfrm>
        </p:grpSpPr>
        <p:sp>
          <p:nvSpPr>
            <p:cNvPr id="73" name="TextBox 70"/>
            <p:cNvSpPr txBox="1"/>
            <p:nvPr>
              <p:custDataLst>
                <p:tags r:id="rId25"/>
              </p:custDataLst>
            </p:nvPr>
          </p:nvSpPr>
          <p:spPr>
            <a:xfrm>
              <a:off x="142844" y="5162148"/>
              <a:ext cx="1643042" cy="337185"/>
            </a:xfrm>
            <a:prstGeom prst="rect">
              <a:avLst/>
            </a:prstGeom>
            <a:noFill/>
          </p:spPr>
          <p:txBody>
            <a:bodyPr wrap="square" rtlCol="0">
              <a:spAutoFit/>
            </a:bodyPr>
            <a:lstStyle/>
            <a:p>
              <a:pPr>
                <a:lnSpc>
                  <a:spcPct val="100000"/>
                </a:lnSpc>
              </a:pPr>
              <a:r>
                <a:rPr kumimoji="1" lang="zh-CN" altLang="en-US" sz="1600" b="1" dirty="0">
                  <a:solidFill>
                    <a:schemeClr val="dk1"/>
                  </a:solidFill>
                  <a:latin typeface="微软雅黑" panose="020B0503020204020204" charset="-122"/>
                  <a:ea typeface="微软雅黑" panose="020B0503020204020204" charset="-122"/>
                  <a:cs typeface="Consolas" panose="020B0609020204030204" pitchFamily="49" charset="0"/>
                </a:rPr>
                <a:t>直接插入排序</a:t>
              </a:r>
            </a:p>
          </p:txBody>
        </p:sp>
        <p:sp>
          <p:nvSpPr>
            <p:cNvPr id="74" name="TextBox 71"/>
            <p:cNvSpPr txBox="1"/>
            <p:nvPr>
              <p:custDataLst>
                <p:tags r:id="rId26"/>
              </p:custDataLst>
            </p:nvPr>
          </p:nvSpPr>
          <p:spPr>
            <a:xfrm>
              <a:off x="2071638" y="5162148"/>
              <a:ext cx="432000" cy="324000"/>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0</a:t>
              </a:r>
            </a:p>
          </p:txBody>
        </p:sp>
        <p:sp>
          <p:nvSpPr>
            <p:cNvPr id="75" name="TextBox 72"/>
            <p:cNvSpPr txBox="1"/>
            <p:nvPr>
              <p:custDataLst>
                <p:tags r:id="rId27"/>
              </p:custDataLst>
            </p:nvPr>
          </p:nvSpPr>
          <p:spPr>
            <a:xfrm>
              <a:off x="2786018" y="5162148"/>
              <a:ext cx="432000" cy="324000"/>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1</a:t>
              </a:r>
            </a:p>
          </p:txBody>
        </p:sp>
        <p:sp>
          <p:nvSpPr>
            <p:cNvPr id="76" name="TextBox 73"/>
            <p:cNvSpPr txBox="1"/>
            <p:nvPr>
              <p:custDataLst>
                <p:tags r:id="rId28"/>
              </p:custDataLst>
            </p:nvPr>
          </p:nvSpPr>
          <p:spPr>
            <a:xfrm>
              <a:off x="3428960" y="5162148"/>
              <a:ext cx="432000" cy="324000"/>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2</a:t>
              </a:r>
            </a:p>
          </p:txBody>
        </p:sp>
        <p:sp>
          <p:nvSpPr>
            <p:cNvPr id="77" name="TextBox 74"/>
            <p:cNvSpPr txBox="1"/>
            <p:nvPr>
              <p:custDataLst>
                <p:tags r:id="rId29"/>
              </p:custDataLst>
            </p:nvPr>
          </p:nvSpPr>
          <p:spPr>
            <a:xfrm>
              <a:off x="4071902" y="5162148"/>
              <a:ext cx="432000" cy="324000"/>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3</a:t>
              </a:r>
            </a:p>
          </p:txBody>
        </p:sp>
        <p:sp>
          <p:nvSpPr>
            <p:cNvPr id="78" name="TextBox 75"/>
            <p:cNvSpPr txBox="1"/>
            <p:nvPr>
              <p:custDataLst>
                <p:tags r:id="rId30"/>
              </p:custDataLst>
            </p:nvPr>
          </p:nvSpPr>
          <p:spPr>
            <a:xfrm>
              <a:off x="4786282" y="5162148"/>
              <a:ext cx="432000" cy="324000"/>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4</a:t>
              </a:r>
            </a:p>
          </p:txBody>
        </p:sp>
        <p:sp>
          <p:nvSpPr>
            <p:cNvPr id="79" name="TextBox 76"/>
            <p:cNvSpPr txBox="1"/>
            <p:nvPr>
              <p:custDataLst>
                <p:tags r:id="rId31"/>
              </p:custDataLst>
            </p:nvPr>
          </p:nvSpPr>
          <p:spPr>
            <a:xfrm>
              <a:off x="5429224" y="5162148"/>
              <a:ext cx="432000" cy="324000"/>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5</a:t>
              </a:r>
            </a:p>
          </p:txBody>
        </p:sp>
        <p:sp>
          <p:nvSpPr>
            <p:cNvPr id="80" name="TextBox 77"/>
            <p:cNvSpPr txBox="1"/>
            <p:nvPr>
              <p:custDataLst>
                <p:tags r:id="rId32"/>
              </p:custDataLst>
            </p:nvPr>
          </p:nvSpPr>
          <p:spPr>
            <a:xfrm>
              <a:off x="6143636" y="5162148"/>
              <a:ext cx="432000" cy="324000"/>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6</a:t>
              </a:r>
            </a:p>
          </p:txBody>
        </p:sp>
        <p:sp>
          <p:nvSpPr>
            <p:cNvPr id="81" name="TextBox 78"/>
            <p:cNvSpPr txBox="1"/>
            <p:nvPr>
              <p:custDataLst>
                <p:tags r:id="rId33"/>
              </p:custDataLst>
            </p:nvPr>
          </p:nvSpPr>
          <p:spPr>
            <a:xfrm>
              <a:off x="6858016" y="5162148"/>
              <a:ext cx="432000" cy="324000"/>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7</a:t>
              </a:r>
            </a:p>
          </p:txBody>
        </p:sp>
        <p:sp>
          <p:nvSpPr>
            <p:cNvPr id="82" name="TextBox 79"/>
            <p:cNvSpPr txBox="1"/>
            <p:nvPr>
              <p:custDataLst>
                <p:tags r:id="rId34"/>
              </p:custDataLst>
            </p:nvPr>
          </p:nvSpPr>
          <p:spPr>
            <a:xfrm>
              <a:off x="7500958" y="5162148"/>
              <a:ext cx="432000" cy="324000"/>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8</a:t>
              </a:r>
            </a:p>
          </p:txBody>
        </p:sp>
        <p:sp>
          <p:nvSpPr>
            <p:cNvPr id="85" name="TextBox 80"/>
            <p:cNvSpPr txBox="1"/>
            <p:nvPr>
              <p:custDataLst>
                <p:tags r:id="rId35"/>
              </p:custDataLst>
            </p:nvPr>
          </p:nvSpPr>
          <p:spPr>
            <a:xfrm>
              <a:off x="8215338" y="5162148"/>
              <a:ext cx="432000" cy="324000"/>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square" lIns="0" tIns="0" rIns="0" bIns="0" rtlCol="0">
              <a:noAutofit/>
            </a:bodyPr>
            <a:lstStyle/>
            <a:p>
              <a:pPr>
                <a:lnSpc>
                  <a:spcPts val="2400"/>
                </a:lnSpc>
                <a:spcBef>
                  <a:spcPts val="0"/>
                </a:spcBef>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9</a:t>
              </a:r>
            </a:p>
          </p:txBody>
        </p:sp>
      </p:grpSp>
      <p:sp>
        <p:nvSpPr>
          <p:cNvPr id="89" name="TextBox 81"/>
          <p:cNvSpPr txBox="1"/>
          <p:nvPr>
            <p:custDataLst>
              <p:tags r:id="rId24"/>
            </p:custDataLst>
          </p:nvPr>
        </p:nvSpPr>
        <p:spPr>
          <a:xfrm>
            <a:off x="2442193" y="6381373"/>
            <a:ext cx="5500726" cy="398780"/>
          </a:xfrm>
          <a:prstGeom prst="rect">
            <a:avLst/>
          </a:prstGeom>
          <a:noFill/>
        </p:spPr>
        <p:txBody>
          <a:bodyPr wrap="square" rtlCol="0">
            <a:spAutoFit/>
          </a:bodyPr>
          <a:lstStyle/>
          <a:p>
            <a:pPr algn="l">
              <a:lnSpc>
                <a:spcPct val="100000"/>
              </a:lnSpc>
            </a:pP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对于</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d</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的一趟，排序前的数据已将近正序！</a:t>
            </a:r>
          </a:p>
        </p:txBody>
      </p:sp>
      <p:pic>
        <p:nvPicPr>
          <p:cNvPr id="78850" name="Picture 2"/>
          <p:cNvPicPr>
            <a:picLocks noChangeAspect="1" noChangeArrowheads="1"/>
          </p:cNvPicPr>
          <p:nvPr/>
        </p:nvPicPr>
        <p:blipFill>
          <a:blip r:embed="rId82" cstate="print"/>
          <a:srcRect/>
          <a:stretch>
            <a:fillRect/>
          </a:stretch>
        </p:blipFill>
        <p:spPr bwMode="auto">
          <a:xfrm>
            <a:off x="295" y="1827546"/>
            <a:ext cx="785818" cy="892534"/>
          </a:xfrm>
          <a:prstGeom prst="rect">
            <a:avLst/>
          </a:prstGeom>
          <a:noFill/>
          <a:ln w="9525">
            <a:noFill/>
            <a:miter lim="800000"/>
            <a:headEnd/>
            <a:tailEn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wipe(left)">
                                      <p:cBhvr>
                                        <p:cTn id="18" dur="500"/>
                                        <p:tgtEl>
                                          <p:spTgt spid="83"/>
                                        </p:tgtEl>
                                      </p:cBhvr>
                                    </p:animEffect>
                                  </p:childTnLst>
                                </p:cTn>
                              </p:par>
                              <p:par>
                                <p:cTn id="19" presetID="22" presetClass="entr" presetSubtype="8" fill="hold" nodeType="with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wipe(left)">
                                      <p:cBhvr>
                                        <p:cTn id="21" dur="500"/>
                                        <p:tgtEl>
                                          <p:spTgt spid="8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500"/>
                                        <p:tgtEl>
                                          <p:spTgt spid="33"/>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left)">
                                      <p:cBhvr>
                                        <p:cTn id="33" dur="500"/>
                                        <p:tgtEl>
                                          <p:spTgt spid="29"/>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left)">
                                      <p:cBhvr>
                                        <p:cTn id="36" dur="500"/>
                                        <p:tgtEl>
                                          <p:spTgt spid="36"/>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500"/>
                                        <p:tgtEl>
                                          <p:spTgt spid="3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left)">
                                      <p:cBhvr>
                                        <p:cTn id="45" dur="500"/>
                                        <p:tgtEl>
                                          <p:spTgt spid="31"/>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ipe(left)">
                                      <p:cBhvr>
                                        <p:cTn id="48" dur="500"/>
                                        <p:tgtEl>
                                          <p:spTgt spid="38"/>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left)">
                                      <p:cBhvr>
                                        <p:cTn id="51" dur="500"/>
                                        <p:tgtEl>
                                          <p:spTgt spid="32"/>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left)">
                                      <p:cBhvr>
                                        <p:cTn id="54" dur="500"/>
                                        <p:tgtEl>
                                          <p:spTgt spid="39"/>
                                        </p:tgtEl>
                                      </p:cBhvr>
                                    </p:animEffect>
                                  </p:childTnLst>
                                </p:cTn>
                              </p:par>
                              <p:par>
                                <p:cTn id="55" presetID="22" presetClass="entr" presetSubtype="8" fill="hold" nodeType="withEffect">
                                  <p:stCondLst>
                                    <p:cond delay="0"/>
                                  </p:stCondLst>
                                  <p:childTnLst>
                                    <p:set>
                                      <p:cBhvr>
                                        <p:cTn id="56" dur="1" fill="hold">
                                          <p:stCondLst>
                                            <p:cond delay="0"/>
                                          </p:stCondLst>
                                        </p:cTn>
                                        <p:tgtEl>
                                          <p:spTgt spid="86"/>
                                        </p:tgtEl>
                                        <p:attrNameLst>
                                          <p:attrName>style.visibility</p:attrName>
                                        </p:attrNameLst>
                                      </p:cBhvr>
                                      <p:to>
                                        <p:strVal val="visible"/>
                                      </p:to>
                                    </p:set>
                                    <p:animEffect transition="in" filter="wipe(left)">
                                      <p:cBhvr>
                                        <p:cTn id="57" dur="500"/>
                                        <p:tgtEl>
                                          <p:spTgt spid="86"/>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wipe(left)">
                                      <p:cBhvr>
                                        <p:cTn id="60" dur="500"/>
                                        <p:tgtEl>
                                          <p:spTgt spid="61"/>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wipe(left)">
                                      <p:cBhvr>
                                        <p:cTn id="63" dur="500"/>
                                        <p:tgtEl>
                                          <p:spTgt spid="51"/>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left)">
                                      <p:cBhvr>
                                        <p:cTn id="66" dur="500"/>
                                        <p:tgtEl>
                                          <p:spTgt spid="53"/>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wipe(left)">
                                      <p:cBhvr>
                                        <p:cTn id="69" dur="500"/>
                                        <p:tgtEl>
                                          <p:spTgt spid="55"/>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left)">
                                      <p:cBhvr>
                                        <p:cTn id="72" dur="500"/>
                                        <p:tgtEl>
                                          <p:spTgt spid="57"/>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wipe(left)">
                                      <p:cBhvr>
                                        <p:cTn id="75" dur="500"/>
                                        <p:tgtEl>
                                          <p:spTgt spid="59"/>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52"/>
                                        </p:tgtEl>
                                        <p:attrNameLst>
                                          <p:attrName>style.visibility</p:attrName>
                                        </p:attrNameLst>
                                      </p:cBhvr>
                                      <p:to>
                                        <p:strVal val="visible"/>
                                      </p:to>
                                    </p:set>
                                    <p:animEffect transition="in" filter="wipe(left)">
                                      <p:cBhvr>
                                        <p:cTn id="78" dur="500"/>
                                        <p:tgtEl>
                                          <p:spTgt spid="52"/>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wipe(left)">
                                      <p:cBhvr>
                                        <p:cTn id="81" dur="500"/>
                                        <p:tgtEl>
                                          <p:spTgt spid="54"/>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wipe(left)">
                                      <p:cBhvr>
                                        <p:cTn id="84" dur="500"/>
                                        <p:tgtEl>
                                          <p:spTgt spid="56"/>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wipe(left)">
                                      <p:cBhvr>
                                        <p:cTn id="87" dur="500"/>
                                        <p:tgtEl>
                                          <p:spTgt spid="58"/>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wipe(left)">
                                      <p:cBhvr>
                                        <p:cTn id="90" dur="500"/>
                                        <p:tgtEl>
                                          <p:spTgt spid="60"/>
                                        </p:tgtEl>
                                      </p:cBhvr>
                                    </p:animEffect>
                                  </p:childTnLst>
                                </p:cTn>
                              </p:par>
                              <p:par>
                                <p:cTn id="91" presetID="22" presetClass="entr" presetSubtype="8" fill="hold" nodeType="withEffect">
                                  <p:stCondLst>
                                    <p:cond delay="0"/>
                                  </p:stCondLst>
                                  <p:childTnLst>
                                    <p:set>
                                      <p:cBhvr>
                                        <p:cTn id="92" dur="1" fill="hold">
                                          <p:stCondLst>
                                            <p:cond delay="0"/>
                                          </p:stCondLst>
                                        </p:cTn>
                                        <p:tgtEl>
                                          <p:spTgt spid="87"/>
                                        </p:tgtEl>
                                        <p:attrNameLst>
                                          <p:attrName>style.visibility</p:attrName>
                                        </p:attrNameLst>
                                      </p:cBhvr>
                                      <p:to>
                                        <p:strVal val="visible"/>
                                      </p:to>
                                    </p:set>
                                    <p:animEffect transition="in" filter="wipe(left)">
                                      <p:cBhvr>
                                        <p:cTn id="93" dur="500"/>
                                        <p:tgtEl>
                                          <p:spTgt spid="87"/>
                                        </p:tgtEl>
                                      </p:cBhvr>
                                    </p:animEffect>
                                  </p:childTnLst>
                                </p:cTn>
                              </p:par>
                              <p:par>
                                <p:cTn id="94" presetID="22" presetClass="entr" presetSubtype="8" fill="hold" nodeType="with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wipe(left)">
                                      <p:cBhvr>
                                        <p:cTn id="96" dur="500"/>
                                        <p:tgtEl>
                                          <p:spTgt spid="88"/>
                                        </p:tgtEl>
                                      </p:cBhvr>
                                    </p:animEffect>
                                  </p:childTnLst>
                                </p:cTn>
                              </p:par>
                              <p:par>
                                <p:cTn id="97" presetID="22" presetClass="entr" presetSubtype="8" fill="hold" nodeType="withEffect">
                                  <p:stCondLst>
                                    <p:cond delay="0"/>
                                  </p:stCondLst>
                                  <p:childTnLst>
                                    <p:set>
                                      <p:cBhvr>
                                        <p:cTn id="98" dur="1" fill="hold">
                                          <p:stCondLst>
                                            <p:cond delay="0"/>
                                          </p:stCondLst>
                                        </p:cTn>
                                        <p:tgtEl>
                                          <p:spTgt spid="78850"/>
                                        </p:tgtEl>
                                        <p:attrNameLst>
                                          <p:attrName>style.visibility</p:attrName>
                                        </p:attrNameLst>
                                      </p:cBhvr>
                                      <p:to>
                                        <p:strVal val="visible"/>
                                      </p:to>
                                    </p:set>
                                    <p:animEffect transition="in" filter="wipe(left)">
                                      <p:cBhvr>
                                        <p:cTn id="99" dur="500"/>
                                        <p:tgtEl>
                                          <p:spTgt spid="78850"/>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89"/>
                                        </p:tgtEl>
                                        <p:attrNameLst>
                                          <p:attrName>style.visibility</p:attrName>
                                        </p:attrNameLst>
                                      </p:cBhvr>
                                      <p:to>
                                        <p:strVal val="visible"/>
                                      </p:to>
                                    </p:set>
                                    <p:animEffect transition="in" filter="wipe(left)">
                                      <p:cBhvr>
                                        <p:cTn id="102"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bldLvl="0" animBg="1"/>
      <p:bldP spid="29" grpId="0" bldLvl="0" animBg="1"/>
      <p:bldP spid="30" grpId="0" bldLvl="0" animBg="1"/>
      <p:bldP spid="31" grpId="0" bldLvl="0" animBg="1"/>
      <p:bldP spid="32" grpId="0" bldLvl="0" animBg="1"/>
      <p:bldP spid="33" grpId="0"/>
      <p:bldP spid="34" grpId="0" bldLvl="0" animBg="1"/>
      <p:bldP spid="35" grpId="0" bldLvl="0" animBg="1"/>
      <p:bldP spid="36" grpId="0" bldLvl="0" animBg="1"/>
      <p:bldP spid="37" grpId="0" bldLvl="0" animBg="1"/>
      <p:bldP spid="38" grpId="0" bldLvl="0" animBg="1"/>
      <p:bldP spid="39" grpId="0" bldLvl="0" animBg="1"/>
      <p:bldP spid="51" grpId="0" bldLvl="0" animBg="1"/>
      <p:bldP spid="52" grpId="0" bldLvl="0" animBg="1"/>
      <p:bldP spid="53" grpId="0" bldLvl="0" animBg="1"/>
      <p:bldP spid="54" grpId="0" bldLvl="0" animBg="1"/>
      <p:bldP spid="55" grpId="0" bldLvl="0" animBg="1"/>
      <p:bldP spid="56" grpId="0" bldLvl="0" animBg="1"/>
      <p:bldP spid="57" grpId="0" bldLvl="0" animBg="1"/>
      <p:bldP spid="58" grpId="0" bldLvl="0" animBg="1"/>
      <p:bldP spid="59" grpId="0" bldLvl="0" animBg="1"/>
      <p:bldP spid="60" grpId="0" bldLvl="0" animBg="1"/>
      <p:bldP spid="61" grpId="0"/>
      <p:bldP spid="8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34" name="内容占位符 3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flipH="1">
            <a:off x="335915" y="1816100"/>
            <a:ext cx="4177665" cy="4351655"/>
          </a:xfrm>
          <a:prstGeom prst="rect">
            <a:avLst/>
          </a:prstGeom>
        </p:spPr>
      </p:pic>
      <p:grpSp>
        <p:nvGrpSpPr>
          <p:cNvPr id="60" name="组合 59"/>
          <p:cNvGrpSpPr/>
          <p:nvPr/>
        </p:nvGrpSpPr>
        <p:grpSpPr>
          <a:xfrm>
            <a:off x="996315" y="1353185"/>
            <a:ext cx="3110230" cy="644525"/>
            <a:chOff x="709625" y="642918"/>
            <a:chExt cx="2219301" cy="644525"/>
          </a:xfrm>
        </p:grpSpPr>
        <p:sp>
          <p:nvSpPr>
            <p:cNvPr id="61" name="AutoShape 5"/>
            <p:cNvSpPr>
              <a:spLocks noChangeArrowheads="1"/>
            </p:cNvSpPr>
            <p:nvPr>
              <p:custDataLst>
                <p:tags r:id="rId1"/>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2"/>
              </p:custDataLst>
            </p:nvPr>
          </p:nvSpPr>
          <p:spPr bwMode="gray">
            <a:xfrm>
              <a:off x="1078965" y="744517"/>
              <a:ext cx="1549961" cy="419100"/>
            </a:xfrm>
            <a:prstGeom prst="rect">
              <a:avLst/>
            </a:prstGeom>
            <a:solidFill>
              <a:schemeClr val="accent2">
                <a:alpha val="50000"/>
              </a:schemeClr>
            </a:solidFill>
            <a:ln w="12700" algn="ctr">
              <a:noFill/>
              <a:miter lim="800000"/>
            </a:ln>
            <a:effectLst/>
          </p:spPr>
          <p:txBody>
            <a:bodyPr wrap="none" anchor="ctr"/>
            <a:lstStyle/>
            <a:p>
              <a:pPr algn="l">
                <a:lnSpc>
                  <a:spcPct val="100000"/>
                </a:lnSpc>
                <a:spcBef>
                  <a:spcPts val="0"/>
                </a:spcBef>
              </a:pPr>
              <a:r>
                <a:rPr lang="en-US" altLang="zh-CN" sz="2800" b="1">
                  <a:solidFill>
                    <a:srgbClr val="FFFFFF"/>
                  </a:solidFill>
                  <a:latin typeface="微软雅黑" panose="020B0503020204020204" charset="-122"/>
                  <a:ea typeface="微软雅黑" panose="020B0503020204020204" charset="-122"/>
                  <a:sym typeface="+mn-ea"/>
                </a:rPr>
                <a:t>希尔排序动画</a:t>
              </a:r>
            </a:p>
          </p:txBody>
        </p:sp>
      </p:grpSp>
      <p:pic>
        <p:nvPicPr>
          <p:cNvPr id="73734" name="Picture 6" descr="https://timgsa.baidu.com/timg?image&amp;quality=80&amp;size=b9999_10000&amp;sec=1568798934143&amp;di=4ce13d486c85d77c9084bdb180d861ca&amp;imgtype=0&amp;src=http%3A%2F%2F5b0988e595225.cdn.sohucs.com%2Fimages%2F20180730%2Fadd9e5c2a33942acbd0c05fb32e4742c.gif"/>
          <p:cNvPicPr>
            <a:picLocks noChangeAspect="1" noChangeArrowheads="1"/>
          </p:cNvPicPr>
          <p:nvPr/>
        </p:nvPicPr>
        <p:blipFill>
          <a:blip r:embed="rId5" cstate="print"/>
          <a:srcRect/>
          <a:stretch>
            <a:fillRect/>
          </a:stretch>
        </p:blipFill>
        <p:spPr bwMode="auto">
          <a:xfrm>
            <a:off x="4797086" y="1276652"/>
            <a:ext cx="5929354" cy="5234318"/>
          </a:xfrm>
          <a:prstGeom prst="rect">
            <a:avLst/>
          </a:prstGeom>
          <a:no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wipe(left)">
                                      <p:cBhvr>
                                        <p:cTn id="11" dur="500"/>
                                        <p:tgtEl>
                                          <p:spTgt spid="6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1"/>
            <p:custDataLst>
              <p:tags r:id="rId1"/>
            </p:custDataLst>
          </p:nvPr>
        </p:nvPicPr>
        <p:blipFill rotWithShape="1">
          <a:blip r:embed="rId7" cstate="print">
            <a:extLst>
              <a:ext uri="{28A0092B-C50C-407E-A947-70E740481C1C}">
                <a14:useLocalDpi xmlns:a14="http://schemas.microsoft.com/office/drawing/2010/main" val="0"/>
              </a:ext>
            </a:extLst>
          </a:blip>
          <a:srcRect l="8509" t="7187" r="9793" b="8804"/>
          <a:stretch>
            <a:fillRect/>
          </a:stretch>
        </p:blipFill>
        <p:spPr>
          <a:xfrm flipH="1">
            <a:off x="8376285" y="2005965"/>
            <a:ext cx="3815715" cy="4083050"/>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grpSp>
        <p:nvGrpSpPr>
          <p:cNvPr id="60" name="组合 59"/>
          <p:cNvGrpSpPr/>
          <p:nvPr/>
        </p:nvGrpSpPr>
        <p:grpSpPr>
          <a:xfrm>
            <a:off x="3702685" y="924560"/>
            <a:ext cx="3110230" cy="644525"/>
            <a:chOff x="709625" y="642918"/>
            <a:chExt cx="2219301" cy="644525"/>
          </a:xfrm>
        </p:grpSpPr>
        <p:sp>
          <p:nvSpPr>
            <p:cNvPr id="61" name="AutoShape 5"/>
            <p:cNvSpPr>
              <a:spLocks noChangeArrowheads="1"/>
            </p:cNvSpPr>
            <p:nvPr>
              <p:custDataLst>
                <p:tags r:id="rId4"/>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5"/>
              </p:custDataLst>
            </p:nvPr>
          </p:nvSpPr>
          <p:spPr bwMode="gray">
            <a:xfrm>
              <a:off x="1078965" y="744517"/>
              <a:ext cx="1549961" cy="419100"/>
            </a:xfrm>
            <a:prstGeom prst="rect">
              <a:avLst/>
            </a:prstGeom>
            <a:solidFill>
              <a:schemeClr val="accent2">
                <a:alpha val="50000"/>
              </a:schemeClr>
            </a:solidFill>
            <a:ln w="12700" algn="ctr">
              <a:noFill/>
              <a:miter lim="800000"/>
            </a:ln>
            <a:effectLst/>
          </p:spPr>
          <p:txBody>
            <a:bodyPr wrap="none" anchor="ctr"/>
            <a:lstStyle/>
            <a:p>
              <a:pPr marL="457200" indent="-457200" algn="l">
                <a:lnSpc>
                  <a:spcPct val="100000"/>
                </a:lnSpc>
                <a:spcBef>
                  <a:spcPts val="0"/>
                </a:spcBef>
              </a:pPr>
              <a:r>
                <a:rPr lang="en-US" altLang="zh-CN" sz="2800" b="1">
                  <a:solidFill>
                    <a:srgbClr val="FFFFFF"/>
                  </a:solidFill>
                  <a:latin typeface="微软雅黑" panose="020B0503020204020204" charset="-122"/>
                  <a:ea typeface="微软雅黑" panose="020B0503020204020204" charset="-122"/>
                  <a:sym typeface="+mn-ea"/>
                </a:rPr>
                <a:t>2</a:t>
              </a:r>
              <a:r>
                <a:rPr lang="zh-CN" altLang="en-US" sz="2800" b="1">
                  <a:solidFill>
                    <a:srgbClr val="FFFFFF"/>
                  </a:solidFill>
                  <a:latin typeface="微软雅黑" panose="020B0503020204020204" charset="-122"/>
                  <a:ea typeface="微软雅黑" panose="020B0503020204020204" charset="-122"/>
                  <a:sym typeface="+mn-ea"/>
                </a:rPr>
                <a:t>. 排序算法</a:t>
              </a:r>
            </a:p>
          </p:txBody>
        </p:sp>
      </p:grpSp>
      <p:sp>
        <p:nvSpPr>
          <p:cNvPr id="3" name="TextBox 4"/>
          <p:cNvSpPr txBox="1"/>
          <p:nvPr>
            <p:custDataLst>
              <p:tags r:id="rId2"/>
            </p:custDataLst>
          </p:nvPr>
        </p:nvSpPr>
        <p:spPr>
          <a:xfrm>
            <a:off x="433358" y="1607485"/>
            <a:ext cx="5786478" cy="398780"/>
          </a:xfrm>
          <a:prstGeom prst="rect">
            <a:avLst/>
          </a:prstGeom>
          <a:noFill/>
        </p:spPr>
        <p:txBody>
          <a:bodyPr wrap="square" rtlCol="0">
            <a:spAutoFit/>
          </a:bodyPr>
          <a:lstStyle/>
          <a:p>
            <a:pPr algn="l">
              <a:lnSpc>
                <a:spcPct val="100000"/>
              </a:lnSpc>
              <a:spcBef>
                <a:spcPts val="0"/>
              </a:spcBef>
            </a:pP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取</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d</a:t>
            </a:r>
            <a:r>
              <a:rPr lang="en-US" altLang="zh-CN" sz="2000" b="1" baseline="-25000">
                <a:solidFill>
                  <a:schemeClr val="dk1"/>
                </a:solidFill>
                <a:latin typeface="微软雅黑" panose="020B0503020204020204" charset="-122"/>
                <a:ea typeface="微软雅黑" panose="020B0503020204020204" charset="-122"/>
                <a:cs typeface="微软雅黑" panose="020B0503020204020204" charset="-122"/>
              </a:rPr>
              <a:t>1</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/2</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d</a:t>
            </a:r>
            <a:r>
              <a:rPr lang="en-US" altLang="zh-CN" sz="2000" b="1" i="1" baseline="-25000">
                <a:solidFill>
                  <a:schemeClr val="dk1"/>
                </a:solidFill>
                <a:latin typeface="微软雅黑" panose="020B0503020204020204" charset="-122"/>
                <a:ea typeface="微软雅黑" panose="020B0503020204020204" charset="-122"/>
                <a:cs typeface="微软雅黑" panose="020B0503020204020204" charset="-122"/>
              </a:rPr>
              <a:t>i</a:t>
            </a:r>
            <a:r>
              <a:rPr lang="en-US" altLang="zh-CN" sz="2000" b="1" baseline="-25000">
                <a:solidFill>
                  <a:schemeClr val="dk1"/>
                </a:solidFill>
                <a:latin typeface="微软雅黑" panose="020B0503020204020204" charset="-122"/>
                <a:ea typeface="微软雅黑" panose="020B0503020204020204" charset="-122"/>
                <a:cs typeface="微软雅黑" panose="020B0503020204020204" charset="-122"/>
              </a:rPr>
              <a:t>+1</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dk1"/>
                </a:solidFill>
                <a:latin typeface="微软雅黑" panose="020B0503020204020204" charset="-122"/>
                <a:ea typeface="微软雅黑" panose="020B0503020204020204" charset="-122"/>
                <a:cs typeface="微软雅黑" panose="020B0503020204020204" charset="-122"/>
                <a:sym typeface="Symbol" panose="05050102010706020507"/>
              </a:rPr>
              <a:t></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d</a:t>
            </a:r>
            <a:r>
              <a:rPr lang="en-US" altLang="zh-CN" sz="2000" b="1" i="1" baseline="-25000">
                <a:solidFill>
                  <a:schemeClr val="dk1"/>
                </a:solidFill>
                <a:latin typeface="微软雅黑" panose="020B0503020204020204" charset="-122"/>
                <a:ea typeface="微软雅黑" panose="020B0503020204020204" charset="-122"/>
                <a:cs typeface="微软雅黑" panose="020B0503020204020204" charset="-122"/>
              </a:rPr>
              <a:t>i</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/2</a:t>
            </a:r>
            <a:r>
              <a:rPr lang="en-US" altLang="zh-CN" sz="2000" b="1">
                <a:solidFill>
                  <a:schemeClr val="dk1"/>
                </a:solidFill>
                <a:latin typeface="微软雅黑" panose="020B0503020204020204" charset="-122"/>
                <a:ea typeface="微软雅黑" panose="020B0503020204020204" charset="-122"/>
                <a:cs typeface="微软雅黑" panose="020B0503020204020204" charset="-122"/>
                <a:sym typeface="Symbol" panose="05050102010706020507"/>
              </a:rPr>
              <a:t></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时的希尔排序的算法</a:t>
            </a:r>
          </a:p>
        </p:txBody>
      </p:sp>
      <p:sp>
        <p:nvSpPr>
          <p:cNvPr id="4" name="TextBox 5"/>
          <p:cNvSpPr txBox="1"/>
          <p:nvPr>
            <p:custDataLst>
              <p:tags r:id="rId3"/>
            </p:custDataLst>
          </p:nvPr>
        </p:nvSpPr>
        <p:spPr>
          <a:xfrm>
            <a:off x="271464" y="2006269"/>
            <a:ext cx="8715404" cy="4595495"/>
          </a:xfrm>
          <a:prstGeom prst="rect">
            <a:avLst/>
          </a:prstGeom>
          <a:solidFill>
            <a:schemeClr val="accent3"/>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def ShellSort(R):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对</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R[0..n-1]</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按递增有序进行希尔排序</a:t>
            </a: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d=len(R)//2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增量置初值</a:t>
            </a: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while d&gt;0:</a:t>
            </a: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for i in range(d,len(R)):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对所有相隔</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d</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位置的元素组采用直接插入排序</a:t>
            </a: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if R[i]&lt;R[i-d]: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反序时</a:t>
            </a: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tmp=R[i]</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j=i-d</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while True:</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R[j+d]=R[j]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将大于</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tmp</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的元素后移</a:t>
            </a: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j=j-d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继续向前找</a:t>
            </a: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if j&lt;0 or R[j]&lt;=tmp: </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break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若</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j&lt;0</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或者</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R[j]&lt;=tmp,</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退出循环</a:t>
            </a: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R[j+d]=tmp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在</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j+d</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处插入</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tmp</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d=d//2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递减增量</a:t>
            </a:r>
          </a:p>
        </p:txBody>
      </p:sp>
      <p:sp>
        <p:nvSpPr>
          <p:cNvPr id="14" name="Text Box 5"/>
          <p:cNvSpPr txBox="1">
            <a:spLocks noChangeArrowheads="1"/>
          </p:cNvSpPr>
          <p:nvPr/>
        </p:nvSpPr>
        <p:spPr bwMode="auto">
          <a:xfrm>
            <a:off x="577215" y="961390"/>
            <a:ext cx="3819525"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9.2.3 希尔排序</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500" fill="hold"/>
                                        <p:tgtEl>
                                          <p:spTgt spid="14"/>
                                        </p:tgtEl>
                                        <p:attrNameLst>
                                          <p:attrName>ppt_x</p:attrName>
                                        </p:attrNameLst>
                                      </p:cBhvr>
                                      <p:tavLst>
                                        <p:tav tm="0">
                                          <p:val>
                                            <p:strVal val="0-#ppt_w/2"/>
                                          </p:val>
                                        </p:tav>
                                        <p:tav tm="100000">
                                          <p:val>
                                            <p:strVal val="#ppt_x"/>
                                          </p:val>
                                        </p:tav>
                                      </p:tavLst>
                                    </p:anim>
                                    <p:anim calcmode="lin" valueType="num">
                                      <p:cBhvr additive="base">
                                        <p:cTn id="11" dur="500" fill="hold"/>
                                        <p:tgtEl>
                                          <p:spTgt spid="14"/>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500"/>
                                        <p:tgtEl>
                                          <p:spTgt spid="60"/>
                                        </p:tgtEl>
                                      </p:cBhvr>
                                    </p:animEffect>
                                  </p:childTnLst>
                                </p:cTn>
                              </p:par>
                              <p:par>
                                <p:cTn id="16" presetID="22" presetClass="entr" presetSubtype="8"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4" grpId="0" bldLvl="0" animBg="1"/>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1"/>
            <p:custDataLst>
              <p:tags r:id="rId1"/>
            </p:custDataLst>
          </p:nvPr>
        </p:nvPicPr>
        <p:blipFill rotWithShape="1">
          <a:blip r:embed="rId6" cstate="print">
            <a:extLst>
              <a:ext uri="{28A0092B-C50C-407E-A947-70E740481C1C}">
                <a14:useLocalDpi xmlns:a14="http://schemas.microsoft.com/office/drawing/2010/main" val="0"/>
              </a:ext>
            </a:extLst>
          </a:blip>
          <a:srcRect l="8509" t="7187" r="9793" b="8804"/>
          <a:stretch>
            <a:fillRect/>
          </a:stretch>
        </p:blipFill>
        <p:spPr>
          <a:xfrm flipH="1">
            <a:off x="8376285" y="2005965"/>
            <a:ext cx="3815715" cy="4083050"/>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grpSp>
        <p:nvGrpSpPr>
          <p:cNvPr id="60" name="组合 59"/>
          <p:cNvGrpSpPr/>
          <p:nvPr/>
        </p:nvGrpSpPr>
        <p:grpSpPr>
          <a:xfrm>
            <a:off x="836930" y="1771015"/>
            <a:ext cx="3110230" cy="644525"/>
            <a:chOff x="709625" y="642918"/>
            <a:chExt cx="2219301" cy="644525"/>
          </a:xfrm>
        </p:grpSpPr>
        <p:sp>
          <p:nvSpPr>
            <p:cNvPr id="61" name="AutoShape 5"/>
            <p:cNvSpPr>
              <a:spLocks noChangeArrowheads="1"/>
            </p:cNvSpPr>
            <p:nvPr>
              <p:custDataLst>
                <p:tags r:id="rId3"/>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4"/>
              </p:custDataLst>
            </p:nvPr>
          </p:nvSpPr>
          <p:spPr bwMode="gray">
            <a:xfrm>
              <a:off x="1078965" y="744517"/>
              <a:ext cx="1549961" cy="419100"/>
            </a:xfrm>
            <a:prstGeom prst="rect">
              <a:avLst/>
            </a:prstGeom>
            <a:solidFill>
              <a:schemeClr val="accent2">
                <a:alpha val="50000"/>
              </a:schemeClr>
            </a:solidFill>
            <a:ln w="12700" algn="ctr">
              <a:noFill/>
              <a:miter lim="800000"/>
            </a:ln>
            <a:effectLst/>
          </p:spPr>
          <p:txBody>
            <a:bodyPr wrap="none" anchor="ctr"/>
            <a:lstStyle/>
            <a:p>
              <a:pPr marL="457200" indent="-457200" algn="l">
                <a:lnSpc>
                  <a:spcPct val="100000"/>
                </a:lnSpc>
                <a:spcBef>
                  <a:spcPts val="0"/>
                </a:spcBef>
              </a:pPr>
              <a:r>
                <a:rPr lang="en-US" altLang="zh-CN" sz="2800" b="1">
                  <a:solidFill>
                    <a:srgbClr val="FFFFFF"/>
                  </a:solidFill>
                  <a:latin typeface="微软雅黑" panose="020B0503020204020204" charset="-122"/>
                  <a:ea typeface="微软雅黑" panose="020B0503020204020204" charset="-122"/>
                  <a:sym typeface="+mn-ea"/>
                </a:rPr>
                <a:t>3. </a:t>
              </a:r>
              <a:r>
                <a:rPr lang="zh-CN" altLang="en-US" sz="2800" b="1">
                  <a:solidFill>
                    <a:srgbClr val="FFFFFF"/>
                  </a:solidFill>
                  <a:latin typeface="微软雅黑" panose="020B0503020204020204" charset="-122"/>
                  <a:ea typeface="微软雅黑" panose="020B0503020204020204" charset="-122"/>
                  <a:sym typeface="+mn-ea"/>
                </a:rPr>
                <a:t>算法分析</a:t>
              </a:r>
            </a:p>
          </p:txBody>
        </p:sp>
      </p:grpSp>
      <p:sp>
        <p:nvSpPr>
          <p:cNvPr id="5" name="Text Box 5"/>
          <p:cNvSpPr txBox="1">
            <a:spLocks noChangeArrowheads="1"/>
          </p:cNvSpPr>
          <p:nvPr/>
        </p:nvSpPr>
        <p:spPr bwMode="auto">
          <a:xfrm>
            <a:off x="761365" y="962660"/>
            <a:ext cx="3819525"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9.2.3 希尔排序</a:t>
            </a:r>
          </a:p>
        </p:txBody>
      </p:sp>
      <p:sp>
        <p:nvSpPr>
          <p:cNvPr id="6" name="TextBox 4"/>
          <p:cNvSpPr txBox="1"/>
          <p:nvPr>
            <p:custDataLst>
              <p:tags r:id="rId2"/>
            </p:custDataLst>
          </p:nvPr>
        </p:nvSpPr>
        <p:spPr>
          <a:xfrm>
            <a:off x="446695" y="2859074"/>
            <a:ext cx="7929618" cy="288290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342900" indent="-342900" algn="l">
              <a:lnSpc>
                <a:spcPts val="2800"/>
              </a:lnSpc>
              <a:spcBef>
                <a:spcPts val="1200"/>
              </a:spcBef>
              <a:buBlip>
                <a:blip r:embed="rId7"/>
              </a:buBlip>
            </a:pP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d</a:t>
            </a:r>
            <a:r>
              <a:rPr lang="en-US" altLang="zh-CN" sz="2400" b="1" baseline="-25000">
                <a:solidFill>
                  <a:srgbClr val="000000"/>
                </a:solidFill>
                <a:latin typeface="微软雅黑" panose="020B0503020204020204" charset="-122"/>
                <a:ea typeface="微软雅黑" panose="020B0503020204020204" charset="-122"/>
                <a:cs typeface="微软雅黑" panose="020B0503020204020204" charset="-122"/>
              </a:rPr>
              <a:t>1</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n</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/2</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d</a:t>
            </a:r>
            <a:r>
              <a:rPr lang="en-US" altLang="zh-CN" sz="2400" b="1" i="1" baseline="-25000">
                <a:solidFill>
                  <a:srgbClr val="000000"/>
                </a:solidFill>
                <a:latin typeface="微软雅黑" panose="020B0503020204020204" charset="-122"/>
                <a:ea typeface="微软雅黑" panose="020B0503020204020204" charset="-122"/>
                <a:cs typeface="微软雅黑" panose="020B0503020204020204" charset="-122"/>
              </a:rPr>
              <a:t>i</a:t>
            </a:r>
            <a:r>
              <a:rPr lang="en-US" altLang="zh-CN" sz="2400" b="1" baseline="-25000">
                <a:solidFill>
                  <a:srgbClr val="000000"/>
                </a:solidFill>
                <a:latin typeface="微软雅黑" panose="020B0503020204020204" charset="-122"/>
                <a:ea typeface="微软雅黑" panose="020B0503020204020204" charset="-122"/>
                <a:cs typeface="微软雅黑" panose="020B0503020204020204" charset="-122"/>
              </a:rPr>
              <a:t>+1</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sym typeface="Symbol" panose="05050102010706020507"/>
              </a:rPr>
              <a:t></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d</a:t>
            </a:r>
            <a:r>
              <a:rPr lang="en-US" altLang="zh-CN" sz="2400" b="1" i="1" baseline="-25000">
                <a:solidFill>
                  <a:srgbClr val="000000"/>
                </a:solidFill>
                <a:latin typeface="微软雅黑" panose="020B0503020204020204" charset="-122"/>
                <a:ea typeface="微软雅黑" panose="020B0503020204020204" charset="-122"/>
                <a:cs typeface="微软雅黑" panose="020B0503020204020204" charset="-122"/>
              </a:rPr>
              <a:t>i</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/2</a:t>
            </a:r>
            <a:r>
              <a:rPr lang="en-US" altLang="zh-CN" sz="2400" b="1">
                <a:solidFill>
                  <a:srgbClr val="000000"/>
                </a:solidFill>
                <a:latin typeface="微软雅黑" panose="020B0503020204020204" charset="-122"/>
                <a:ea typeface="微软雅黑" panose="020B0503020204020204" charset="-122"/>
                <a:cs typeface="微软雅黑" panose="020B0503020204020204" charset="-122"/>
                <a:sym typeface="Symbol" panose="05050102010706020507"/>
              </a:rPr>
              <a:t></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i</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），也就是说，每趟后一个增量是前一个增量的</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1/2</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，则经过</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sym typeface="Symbol" panose="05050102010706020507"/>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log</a:t>
            </a:r>
            <a:r>
              <a:rPr lang="en-US" altLang="zh-CN" sz="2400" b="1" baseline="-25000">
                <a:solidFill>
                  <a:srgbClr val="000000"/>
                </a:solidFill>
                <a:latin typeface="微软雅黑" panose="020B0503020204020204" charset="-122"/>
                <a:ea typeface="微软雅黑" panose="020B0503020204020204" charset="-122"/>
                <a:cs typeface="微软雅黑" panose="020B0503020204020204" charset="-122"/>
              </a:rPr>
              <a:t>2</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n</a:t>
            </a:r>
            <a:r>
              <a:rPr lang="en-US" altLang="zh-CN" sz="2400" b="1">
                <a:solidFill>
                  <a:srgbClr val="000000"/>
                </a:solidFill>
                <a:latin typeface="微软雅黑" panose="020B0503020204020204" charset="-122"/>
                <a:ea typeface="微软雅黑" panose="020B0503020204020204" charset="-122"/>
                <a:cs typeface="微软雅黑" panose="020B0503020204020204" charset="-122"/>
                <a:sym typeface="Symbol" panose="05050102010706020507"/>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趟后</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d</a:t>
            </a:r>
            <a:r>
              <a:rPr lang="en-US" altLang="zh-CN" sz="2400" b="1" i="1" baseline="-25000">
                <a:solidFill>
                  <a:srgbClr val="000000"/>
                </a:solidFill>
                <a:latin typeface="微软雅黑" panose="020B0503020204020204" charset="-122"/>
                <a:ea typeface="微软雅黑" panose="020B0503020204020204" charset="-122"/>
                <a:cs typeface="微软雅黑" panose="020B0503020204020204" charset="-122"/>
              </a:rPr>
              <a:t>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，再经过一趟最后直接插入排序使整数数序变为有序的。</a:t>
            </a:r>
            <a:endParaRPr lang="en-US" altLang="zh-CN" sz="2400" b="1">
              <a:solidFill>
                <a:srgbClr val="000000"/>
              </a:solidFill>
              <a:latin typeface="微软雅黑" panose="020B0503020204020204" charset="-122"/>
              <a:ea typeface="微软雅黑" panose="020B0503020204020204" charset="-122"/>
              <a:cs typeface="微软雅黑" panose="020B0503020204020204" charset="-122"/>
            </a:endParaRPr>
          </a:p>
          <a:p>
            <a:pPr marL="342900" indent="-342900" algn="l">
              <a:lnSpc>
                <a:spcPts val="2800"/>
              </a:lnSpc>
              <a:spcBef>
                <a:spcPts val="1200"/>
              </a:spcBef>
              <a:buBlip>
                <a:blip r:embed="rId7"/>
              </a:buBlip>
            </a:pP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希尔算法的时间复杂度难以分析，一般认为其平均时间复杂度为</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O(</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n</a:t>
            </a:r>
            <a:r>
              <a:rPr lang="en-US" altLang="zh-CN" sz="2400" b="1" baseline="30000">
                <a:solidFill>
                  <a:srgbClr val="000000"/>
                </a:solidFill>
                <a:latin typeface="微软雅黑" panose="020B0503020204020204" charset="-122"/>
                <a:ea typeface="微软雅黑" panose="020B0503020204020204" charset="-122"/>
                <a:cs typeface="微软雅黑" panose="020B0503020204020204" charset="-122"/>
              </a:rPr>
              <a:t>1.58</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。希尔排序的速度通常要比直接插入排序快。</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500"/>
                                        <p:tgtEl>
                                          <p:spTgt spid="60"/>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P spid="6"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4" name="内容占位符 3"/>
          <p:cNvPicPr>
            <a:picLocks noGrp="1" noChangeAspect="1"/>
          </p:cNvPicPr>
          <p:nvPr>
            <p:ph idx="1"/>
          </p:nvPr>
        </p:nvPicPr>
        <p:blipFill>
          <a:blip r:embed="rId9" cstate="print">
            <a:extLst>
              <a:ext uri="{28A0092B-C50C-407E-A947-70E740481C1C}">
                <a14:useLocalDpi xmlns:a14="http://schemas.microsoft.com/office/drawing/2010/main" val="0"/>
              </a:ext>
            </a:extLst>
          </a:blip>
          <a:stretch>
            <a:fillRect/>
          </a:stretch>
        </p:blipFill>
        <p:spPr>
          <a:xfrm>
            <a:off x="7787640" y="1842135"/>
            <a:ext cx="4538345" cy="4447540"/>
          </a:xfrm>
          <a:prstGeom prst="rect">
            <a:avLst/>
          </a:prstGeom>
        </p:spPr>
      </p:pic>
      <p:pic>
        <p:nvPicPr>
          <p:cNvPr id="78850" name="Picture 2"/>
          <p:cNvPicPr>
            <a:picLocks noChangeAspect="1" noChangeArrowheads="1"/>
          </p:cNvPicPr>
          <p:nvPr/>
        </p:nvPicPr>
        <p:blipFill>
          <a:blip r:embed="rId10" cstate="print"/>
          <a:srcRect/>
          <a:stretch>
            <a:fillRect/>
          </a:stretch>
        </p:blipFill>
        <p:spPr bwMode="auto">
          <a:xfrm>
            <a:off x="295" y="1827546"/>
            <a:ext cx="785818" cy="892534"/>
          </a:xfrm>
          <a:prstGeom prst="rect">
            <a:avLst/>
          </a:prstGeom>
          <a:noFill/>
          <a:ln w="9525">
            <a:noFill/>
            <a:miter lim="800000"/>
            <a:headEnd/>
            <a:tailEnd/>
          </a:ln>
        </p:spPr>
      </p:pic>
      <p:sp>
        <p:nvSpPr>
          <p:cNvPr id="8" name="Text Box 6"/>
          <p:cNvSpPr txBox="1">
            <a:spLocks noChangeArrowheads="1"/>
          </p:cNvSpPr>
          <p:nvPr/>
        </p:nvSpPr>
        <p:spPr bwMode="auto">
          <a:xfrm>
            <a:off x="599440" y="3233420"/>
            <a:ext cx="2037080" cy="460375"/>
          </a:xfrm>
          <a:prstGeom prst="rect">
            <a:avLst/>
          </a:prstGeom>
          <a:noFill/>
          <a:ln w="9525">
            <a:noFill/>
            <a:miter lim="800000"/>
          </a:ln>
          <a:effectLst/>
        </p:spPr>
        <p:txBody>
          <a:bodyPr wrap="square">
            <a:spAutoFit/>
          </a:bodyPr>
          <a:lstStyle/>
          <a:p>
            <a:pPr algn="l">
              <a:lnSpc>
                <a:spcPct val="100000"/>
              </a:lnSpc>
              <a:spcBef>
                <a:spcPct val="50000"/>
              </a:spcBef>
            </a:pPr>
            <a:r>
              <a:rPr lang="zh-CN" altLang="en-US" sz="2400" b="1" dirty="0">
                <a:solidFill>
                  <a:srgbClr val="000000"/>
                </a:solidFill>
                <a:latin typeface="微软雅黑" panose="020B0503020204020204" charset="-122"/>
                <a:ea typeface="微软雅黑" panose="020B0503020204020204" charset="-122"/>
                <a:cs typeface="Consolas" panose="020B0609020204030204" pitchFamily="49" charset="0"/>
              </a:rPr>
              <a:t>直接插入排序</a:t>
            </a:r>
          </a:p>
        </p:txBody>
      </p:sp>
      <p:sp>
        <p:nvSpPr>
          <p:cNvPr id="9" name="Text Box 7"/>
          <p:cNvSpPr txBox="1">
            <a:spLocks noChangeArrowheads="1"/>
          </p:cNvSpPr>
          <p:nvPr>
            <p:custDataLst>
              <p:tags r:id="rId1"/>
            </p:custDataLst>
          </p:nvPr>
        </p:nvSpPr>
        <p:spPr bwMode="auto">
          <a:xfrm>
            <a:off x="383540" y="3952240"/>
            <a:ext cx="2813050" cy="829945"/>
          </a:xfrm>
          <a:prstGeom prst="rect">
            <a:avLst/>
          </a:prstGeom>
          <a:noFill/>
          <a:ln w="9525">
            <a:noFill/>
            <a:miter lim="800000"/>
          </a:ln>
          <a:effectLst/>
        </p:spPr>
        <p:txBody>
          <a:bodyPr wrap="square">
            <a:spAutoFit/>
          </a:bodyPr>
          <a:lstStyle/>
          <a:p>
            <a:pPr algn="l">
              <a:lnSpc>
                <a:spcPct val="100000"/>
              </a:lnSpc>
              <a:spcBef>
                <a:spcPct val="50000"/>
              </a:spcBef>
            </a:pPr>
            <a:r>
              <a:rPr lang="zh-CN" altLang="en-US" sz="2400" b="1" dirty="0">
                <a:solidFill>
                  <a:schemeClr val="dk1"/>
                </a:solidFill>
                <a:latin typeface="微软雅黑" panose="020B0503020204020204" charset="-122"/>
                <a:ea typeface="微软雅黑" panose="020B0503020204020204" charset="-122"/>
                <a:cs typeface="微软雅黑" panose="020B0503020204020204" charset="-122"/>
              </a:rPr>
              <a:t>大约时间</a:t>
            </a: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=10</a:t>
            </a:r>
            <a:r>
              <a:rPr lang="en-US" altLang="zh-CN" sz="2400" b="1" baseline="30000" dirty="0">
                <a:solidFill>
                  <a:schemeClr val="dk1"/>
                </a:solidFill>
                <a:latin typeface="微软雅黑" panose="020B0503020204020204" charset="-122"/>
                <a:ea typeface="微软雅黑" panose="020B0503020204020204" charset="-122"/>
                <a:cs typeface="微软雅黑" panose="020B0503020204020204" charset="-122"/>
              </a:rPr>
              <a:t>2</a:t>
            </a: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=100</a:t>
            </a:r>
          </a:p>
        </p:txBody>
      </p:sp>
      <p:grpSp>
        <p:nvGrpSpPr>
          <p:cNvPr id="90" name="组合 89"/>
          <p:cNvGrpSpPr/>
          <p:nvPr/>
        </p:nvGrpSpPr>
        <p:grpSpPr>
          <a:xfrm>
            <a:off x="3083560" y="2574925"/>
            <a:ext cx="5081905" cy="2981954"/>
            <a:chOff x="3238502" y="1989138"/>
            <a:chExt cx="4699015" cy="2981603"/>
          </a:xfrm>
        </p:grpSpPr>
        <p:sp>
          <p:nvSpPr>
            <p:cNvPr id="91" name="Text Box 5"/>
            <p:cNvSpPr txBox="1">
              <a:spLocks noChangeArrowheads="1"/>
            </p:cNvSpPr>
            <p:nvPr/>
          </p:nvSpPr>
          <p:spPr bwMode="auto">
            <a:xfrm>
              <a:off x="4470396" y="1989138"/>
              <a:ext cx="1458926" cy="398733"/>
            </a:xfrm>
            <a:prstGeom prst="rect">
              <a:avLst/>
            </a:prstGeom>
            <a:noFill/>
            <a:ln w="9525">
              <a:noFill/>
              <a:miter lim="800000"/>
            </a:ln>
            <a:effectLst/>
          </p:spPr>
          <p:txBody>
            <a:bodyPr wrap="square">
              <a:spAutoFit/>
            </a:bodyPr>
            <a:lstStyle/>
            <a:p>
              <a:pPr algn="l">
                <a:lnSpc>
                  <a:spcPct val="100000"/>
                </a:lnSpc>
                <a:spcBef>
                  <a:spcPct val="50000"/>
                </a:spcBef>
              </a:pP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希尔排序</a:t>
              </a:r>
            </a:p>
          </p:txBody>
        </p:sp>
        <p:sp>
          <p:nvSpPr>
            <p:cNvPr id="92" name="Text Box 8"/>
            <p:cNvSpPr txBox="1">
              <a:spLocks noChangeArrowheads="1"/>
            </p:cNvSpPr>
            <p:nvPr>
              <p:custDataLst>
                <p:tags r:id="rId3"/>
              </p:custDataLst>
            </p:nvPr>
          </p:nvSpPr>
          <p:spPr bwMode="auto">
            <a:xfrm>
              <a:off x="3238502" y="2708275"/>
              <a:ext cx="4257698" cy="398733"/>
            </a:xfrm>
            <a:prstGeom prst="rect">
              <a:avLst/>
            </a:prstGeom>
            <a:noFill/>
            <a:ln w="9525">
              <a:noFill/>
              <a:miter lim="800000"/>
            </a:ln>
            <a:effectLst/>
          </p:spPr>
          <p:txBody>
            <a:bodyPr wrap="square">
              <a:spAutoFit/>
            </a:bodyPr>
            <a:lstStyle/>
            <a:p>
              <a:pPr algn="l">
                <a:lnSpc>
                  <a:spcPct val="100000"/>
                </a:lnSpc>
                <a:spcBef>
                  <a:spcPct val="50000"/>
                </a:spcBef>
              </a:pPr>
              <a:r>
                <a:rPr lang="en-US" altLang="zh-CN" sz="2000" b="1" i="1" dirty="0">
                  <a:solidFill>
                    <a:schemeClr val="dk1"/>
                  </a:solidFill>
                  <a:latin typeface="微软雅黑" panose="020B0503020204020204" charset="-122"/>
                  <a:ea typeface="微软雅黑" panose="020B0503020204020204" charset="-122"/>
                  <a:cs typeface="微软雅黑" panose="020B0503020204020204" charset="-122"/>
                </a:rPr>
                <a:t>d</a:t>
              </a: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=5</a:t>
              </a:r>
              <a:r>
                <a:rPr lang="zh-CN" altLang="en-US" sz="2000" b="1" dirty="0">
                  <a:solidFill>
                    <a:schemeClr val="dk1"/>
                  </a:solidFill>
                  <a:latin typeface="微软雅黑" panose="020B0503020204020204" charset="-122"/>
                  <a:ea typeface="微软雅黑" panose="020B0503020204020204" charset="-122"/>
                  <a:cs typeface="微软雅黑" panose="020B0503020204020204" charset="-122"/>
                </a:rPr>
                <a:t>：分为</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5</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组，时间</a:t>
              </a:r>
              <a:r>
                <a:rPr lang="zh-CN" altLang="en-US" sz="2000" b="1" dirty="0">
                  <a:solidFill>
                    <a:schemeClr val="dk1"/>
                  </a:solidFill>
                  <a:latin typeface="微软雅黑" panose="020B0503020204020204" charset="-122"/>
                  <a:ea typeface="微软雅黑" panose="020B0503020204020204" charset="-122"/>
                  <a:cs typeface="微软雅黑" panose="020B0503020204020204" charset="-122"/>
                </a:rPr>
                <a:t>约</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为</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5×2</a:t>
              </a:r>
              <a:r>
                <a:rPr lang="en-US" altLang="zh-CN" sz="2000" b="1" baseline="30000">
                  <a:solidFill>
                    <a:schemeClr val="dk1"/>
                  </a:solidFill>
                  <a:latin typeface="微软雅黑" panose="020B0503020204020204" charset="-122"/>
                  <a:ea typeface="微软雅黑" panose="020B0503020204020204" charset="-122"/>
                  <a:cs typeface="微软雅黑" panose="020B0503020204020204" charset="-122"/>
                </a:rPr>
                <a:t>2   </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 </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20</a:t>
              </a:r>
              <a:endParaRPr lang="en-US" altLang="zh-CN" sz="2000" b="1" dirty="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93" name="Text Box 9"/>
            <p:cNvSpPr txBox="1">
              <a:spLocks noChangeArrowheads="1"/>
            </p:cNvSpPr>
            <p:nvPr>
              <p:custDataLst>
                <p:tags r:id="rId4"/>
              </p:custDataLst>
            </p:nvPr>
          </p:nvSpPr>
          <p:spPr bwMode="auto">
            <a:xfrm>
              <a:off x="3238502" y="3429000"/>
              <a:ext cx="4257698" cy="398733"/>
            </a:xfrm>
            <a:prstGeom prst="rect">
              <a:avLst/>
            </a:prstGeom>
            <a:noFill/>
            <a:ln w="9525">
              <a:noFill/>
              <a:miter lim="800000"/>
            </a:ln>
            <a:effectLst/>
          </p:spPr>
          <p:txBody>
            <a:bodyPr wrap="square">
              <a:spAutoFit/>
            </a:bodyPr>
            <a:lstStyle/>
            <a:p>
              <a:pPr algn="l">
                <a:lnSpc>
                  <a:spcPct val="100000"/>
                </a:lnSpc>
                <a:spcBef>
                  <a:spcPct val="50000"/>
                </a:spcBef>
              </a:pPr>
              <a:r>
                <a:rPr lang="en-US" altLang="zh-CN" sz="2000" b="1" i="1" dirty="0">
                  <a:solidFill>
                    <a:schemeClr val="dk1"/>
                  </a:solidFill>
                  <a:latin typeface="微软雅黑" panose="020B0503020204020204" charset="-122"/>
                  <a:ea typeface="微软雅黑" panose="020B0503020204020204" charset="-122"/>
                  <a:cs typeface="微软雅黑" panose="020B0503020204020204" charset="-122"/>
                </a:rPr>
                <a:t>d</a:t>
              </a: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=2</a:t>
              </a:r>
              <a:r>
                <a:rPr lang="zh-CN" altLang="en-US" sz="2000" b="1" dirty="0">
                  <a:solidFill>
                    <a:schemeClr val="dk1"/>
                  </a:solidFill>
                  <a:latin typeface="微软雅黑" panose="020B0503020204020204" charset="-122"/>
                  <a:ea typeface="微软雅黑" panose="020B0503020204020204" charset="-122"/>
                  <a:cs typeface="微软雅黑" panose="020B0503020204020204" charset="-122"/>
                </a:rPr>
                <a:t>：分为</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2</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组，时间</a:t>
              </a:r>
              <a:r>
                <a:rPr lang="zh-CN" altLang="en-US" sz="2000" b="1" dirty="0">
                  <a:solidFill>
                    <a:schemeClr val="dk1"/>
                  </a:solidFill>
                  <a:latin typeface="微软雅黑" panose="020B0503020204020204" charset="-122"/>
                  <a:ea typeface="微软雅黑" panose="020B0503020204020204" charset="-122"/>
                  <a:cs typeface="微软雅黑" panose="020B0503020204020204" charset="-122"/>
                </a:rPr>
                <a:t>约</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为</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2×5</a:t>
              </a:r>
              <a:r>
                <a:rPr lang="en-US" altLang="zh-CN" sz="2000" b="1" baseline="30000">
                  <a:solidFill>
                    <a:schemeClr val="dk1"/>
                  </a:solidFill>
                  <a:latin typeface="微软雅黑" panose="020B0503020204020204" charset="-122"/>
                  <a:ea typeface="微软雅黑" panose="020B0503020204020204" charset="-122"/>
                  <a:cs typeface="微软雅黑" panose="020B0503020204020204" charset="-122"/>
                </a:rPr>
                <a:t>2   </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 </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50</a:t>
              </a:r>
              <a:endParaRPr lang="en-US" altLang="zh-CN" sz="2000" b="1" dirty="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94" name="Text Box 10"/>
            <p:cNvSpPr txBox="1">
              <a:spLocks noChangeArrowheads="1"/>
            </p:cNvSpPr>
            <p:nvPr>
              <p:custDataLst>
                <p:tags r:id="rId5"/>
              </p:custDataLst>
            </p:nvPr>
          </p:nvSpPr>
          <p:spPr bwMode="auto">
            <a:xfrm>
              <a:off x="3238502" y="4195763"/>
              <a:ext cx="4191018" cy="706672"/>
            </a:xfrm>
            <a:prstGeom prst="rect">
              <a:avLst/>
            </a:prstGeom>
            <a:noFill/>
            <a:ln w="9525">
              <a:noFill/>
              <a:miter lim="800000"/>
            </a:ln>
            <a:effectLst/>
          </p:spPr>
          <p:txBody>
            <a:bodyPr wrap="square">
              <a:spAutoFit/>
            </a:bodyPr>
            <a:lstStyle/>
            <a:p>
              <a:pPr algn="l">
                <a:lnSpc>
                  <a:spcPct val="100000"/>
                </a:lnSpc>
                <a:spcBef>
                  <a:spcPct val="50000"/>
                </a:spcBef>
              </a:pPr>
              <a:r>
                <a:rPr lang="en-US" altLang="zh-CN" sz="2000" b="1" i="1" dirty="0">
                  <a:solidFill>
                    <a:schemeClr val="dk1"/>
                  </a:solidFill>
                  <a:latin typeface="微软雅黑" panose="020B0503020204020204" charset="-122"/>
                  <a:ea typeface="微软雅黑" panose="020B0503020204020204" charset="-122"/>
                  <a:cs typeface="微软雅黑" panose="020B0503020204020204" charset="-122"/>
                </a:rPr>
                <a:t>d</a:t>
              </a: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=1</a:t>
              </a:r>
              <a:r>
                <a:rPr lang="zh-CN" altLang="en-US" sz="2000" b="1" dirty="0">
                  <a:solidFill>
                    <a:schemeClr val="dk1"/>
                  </a:solidFill>
                  <a:latin typeface="微软雅黑" panose="020B0503020204020204" charset="-122"/>
                  <a:ea typeface="微软雅黑" panose="020B0503020204020204" charset="-122"/>
                  <a:cs typeface="微软雅黑" panose="020B0503020204020204" charset="-122"/>
                </a:rPr>
                <a:t>：分为</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组，几乎有序，时间</a:t>
              </a:r>
              <a:r>
                <a:rPr lang="zh-CN" altLang="en-US" sz="2000" b="1" dirty="0">
                  <a:solidFill>
                    <a:schemeClr val="dk1"/>
                  </a:solidFill>
                  <a:latin typeface="微软雅黑" panose="020B0503020204020204" charset="-122"/>
                  <a:ea typeface="微软雅黑" panose="020B0503020204020204" charset="-122"/>
                  <a:cs typeface="微软雅黑" panose="020B0503020204020204" charset="-122"/>
                </a:rPr>
                <a:t>约为</a:t>
              </a: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10</a:t>
              </a:r>
            </a:p>
          </p:txBody>
        </p:sp>
        <p:sp>
          <p:nvSpPr>
            <p:cNvPr id="95" name="Text Box 11"/>
            <p:cNvSpPr txBox="1">
              <a:spLocks noChangeArrowheads="1"/>
            </p:cNvSpPr>
            <p:nvPr>
              <p:custDataLst>
                <p:tags r:id="rId6"/>
              </p:custDataLst>
            </p:nvPr>
          </p:nvSpPr>
          <p:spPr bwMode="auto">
            <a:xfrm>
              <a:off x="6990844" y="3068638"/>
              <a:ext cx="431800" cy="398733"/>
            </a:xfrm>
            <a:prstGeom prst="rect">
              <a:avLst/>
            </a:prstGeom>
            <a:noFill/>
            <a:ln w="9525">
              <a:noFill/>
              <a:miter lim="800000"/>
            </a:ln>
            <a:effectLst/>
          </p:spPr>
          <p:txBody>
            <a:bodyPr>
              <a:spAutoFit/>
            </a:bodyPr>
            <a:lstStyle/>
            <a:p>
              <a:pPr algn="l">
                <a:lnSpc>
                  <a:spcPct val="100000"/>
                </a:lnSpc>
                <a:spcBef>
                  <a:spcPct val="50000"/>
                </a:spcBef>
              </a:pPr>
              <a:r>
                <a:rPr lang="zh-CN" altLang="en-US" sz="2000" b="1" dirty="0">
                  <a:solidFill>
                    <a:schemeClr val="dk1"/>
                  </a:solidFill>
                  <a:latin typeface="微软雅黑" panose="020B0503020204020204" charset="-122"/>
                  <a:ea typeface="微软雅黑" panose="020B0503020204020204" charset="-122"/>
                  <a:cs typeface="Consolas" panose="020B0609020204030204" pitchFamily="49" charset="0"/>
                </a:rPr>
                <a:t>＋</a:t>
              </a:r>
            </a:p>
          </p:txBody>
        </p:sp>
        <p:sp>
          <p:nvSpPr>
            <p:cNvPr id="96" name="Text Box 12"/>
            <p:cNvSpPr txBox="1">
              <a:spLocks noChangeArrowheads="1"/>
            </p:cNvSpPr>
            <p:nvPr>
              <p:custDataLst>
                <p:tags r:id="rId7"/>
              </p:custDataLst>
            </p:nvPr>
          </p:nvSpPr>
          <p:spPr bwMode="auto">
            <a:xfrm>
              <a:off x="6990844" y="3763963"/>
              <a:ext cx="431800" cy="398733"/>
            </a:xfrm>
            <a:prstGeom prst="rect">
              <a:avLst/>
            </a:prstGeom>
            <a:noFill/>
            <a:ln w="9525">
              <a:noFill/>
              <a:miter lim="800000"/>
            </a:ln>
            <a:effectLst/>
          </p:spPr>
          <p:txBody>
            <a:bodyPr>
              <a:spAutoFit/>
            </a:bodyPr>
            <a:lstStyle/>
            <a:p>
              <a:pPr algn="l">
                <a:lnSpc>
                  <a:spcPct val="100000"/>
                </a:lnSpc>
                <a:spcBef>
                  <a:spcPct val="50000"/>
                </a:spcBef>
              </a:pPr>
              <a:r>
                <a:rPr lang="zh-CN" altLang="en-US" sz="2000" b="1">
                  <a:solidFill>
                    <a:schemeClr val="dk1"/>
                  </a:solidFill>
                  <a:latin typeface="微软雅黑" panose="020B0503020204020204" charset="-122"/>
                  <a:ea typeface="微软雅黑" panose="020B0503020204020204" charset="-122"/>
                  <a:cs typeface="Consolas" panose="020B0609020204030204" pitchFamily="49" charset="0"/>
                </a:rPr>
                <a:t>＋</a:t>
              </a:r>
            </a:p>
          </p:txBody>
        </p:sp>
        <p:sp>
          <p:nvSpPr>
            <p:cNvPr id="97" name="Text Box 13"/>
            <p:cNvSpPr txBox="1">
              <a:spLocks noChangeArrowheads="1"/>
            </p:cNvSpPr>
            <p:nvPr/>
          </p:nvSpPr>
          <p:spPr bwMode="auto">
            <a:xfrm>
              <a:off x="7000892" y="4572008"/>
              <a:ext cx="936625" cy="398733"/>
            </a:xfrm>
            <a:prstGeom prst="rect">
              <a:avLst/>
            </a:prstGeom>
            <a:noFill/>
            <a:ln w="9525">
              <a:noFill/>
              <a:miter lim="800000"/>
            </a:ln>
            <a:effectLst/>
          </p:spPr>
          <p:txBody>
            <a:bodyPr>
              <a:spAutoFit/>
            </a:bodyPr>
            <a:lstStyle/>
            <a:p>
              <a:pPr algn="l">
                <a:lnSpc>
                  <a:spcPct val="100000"/>
                </a:lnSpc>
                <a:spcBef>
                  <a:spcPct val="50000"/>
                </a:spcBef>
              </a:pPr>
              <a:r>
                <a:rPr lang="zh-CN" altLang="en-US" sz="2000" b="1">
                  <a:solidFill>
                    <a:srgbClr val="000000"/>
                  </a:solidFill>
                  <a:latin typeface="微软雅黑" panose="020B0503020204020204" charset="-122"/>
                  <a:ea typeface="微软雅黑" panose="020B0503020204020204" charset="-122"/>
                  <a:cs typeface="微软雅黑" panose="020B0503020204020204" charset="-122"/>
                </a:rPr>
                <a:t>＝ </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80</a:t>
              </a:r>
            </a:p>
          </p:txBody>
        </p:sp>
      </p:grpSp>
      <p:sp>
        <p:nvSpPr>
          <p:cNvPr id="98" name="TextBox 13"/>
          <p:cNvSpPr txBox="1"/>
          <p:nvPr>
            <p:custDataLst>
              <p:tags r:id="rId2"/>
            </p:custDataLst>
          </p:nvPr>
        </p:nvSpPr>
        <p:spPr>
          <a:xfrm>
            <a:off x="876935" y="1596390"/>
            <a:ext cx="4213860" cy="521970"/>
          </a:xfrm>
          <a:prstGeom prst="rect">
            <a:avLst/>
          </a:prstGeom>
          <a:noFill/>
        </p:spPr>
        <p:txBody>
          <a:bodyPr wrap="square" rtlCol="0">
            <a:spAutoFit/>
          </a:bodyPr>
          <a:lstStyle/>
          <a:p>
            <a:pPr algn="l">
              <a:spcBef>
                <a:spcPct val="50000"/>
              </a:spcBef>
            </a:pPr>
            <a:r>
              <a:rPr lang="zh-CN" altLang="en-US" sz="2800" b="1" dirty="0">
                <a:solidFill>
                  <a:schemeClr val="dk1"/>
                </a:solidFill>
                <a:latin typeface="微软雅黑" panose="020B0503020204020204" charset="-122"/>
                <a:ea typeface="微软雅黑" panose="020B0503020204020204" charset="-122"/>
                <a:cs typeface="微软雅黑" panose="020B0503020204020204" charset="-122"/>
              </a:rPr>
              <a:t>例如：有</a:t>
            </a:r>
            <a:r>
              <a:rPr lang="en-US" altLang="zh-CN" sz="2800" b="1" dirty="0">
                <a:solidFill>
                  <a:schemeClr val="dk1"/>
                </a:solidFill>
                <a:latin typeface="微软雅黑" panose="020B0503020204020204" charset="-122"/>
                <a:ea typeface="微软雅黑" panose="020B0503020204020204" charset="-122"/>
                <a:cs typeface="微软雅黑" panose="020B0503020204020204" charset="-122"/>
              </a:rPr>
              <a:t>10</a:t>
            </a:r>
            <a:r>
              <a:rPr lang="zh-CN" altLang="en-US" sz="2800" b="1" dirty="0">
                <a:solidFill>
                  <a:schemeClr val="dk1"/>
                </a:solidFill>
                <a:latin typeface="微软雅黑" panose="020B0503020204020204" charset="-122"/>
                <a:ea typeface="微软雅黑" panose="020B0503020204020204" charset="-122"/>
                <a:cs typeface="微软雅黑" panose="020B0503020204020204" charset="-122"/>
              </a:rPr>
              <a:t>个元素要排序。</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wipe(left)">
                                      <p:cBhvr>
                                        <p:cTn id="11" dur="500"/>
                                        <p:tgtEl>
                                          <p:spTgt spid="9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8850"/>
                                        </p:tgtEl>
                                        <p:attrNameLst>
                                          <p:attrName>style.visibility</p:attrName>
                                        </p:attrNameLst>
                                      </p:cBhvr>
                                      <p:to>
                                        <p:strVal val="visible"/>
                                      </p:to>
                                    </p:set>
                                    <p:animEffect transition="in" filter="wipe(left)">
                                      <p:cBhvr>
                                        <p:cTn id="19" dur="500"/>
                                        <p:tgtEl>
                                          <p:spTgt spid="7885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90"/>
                                        </p:tgtEl>
                                        <p:attrNameLst>
                                          <p:attrName>style.visibility</p:attrName>
                                        </p:attrNameLst>
                                      </p:cBhvr>
                                      <p:to>
                                        <p:strVal val="visible"/>
                                      </p:to>
                                    </p:set>
                                    <p:animEffect transition="in" filter="wipe(left)">
                                      <p:cBhvr>
                                        <p:cTn id="3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bldLvl="0" animBg="1"/>
      <p:bldP spid="9" grpId="0" bldLvl="0" animBg="1"/>
      <p:bldP spid="9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34" name="内容占位符 33"/>
          <p:cNvPicPr>
            <a:picLocks noGrp="1" noChangeAspect="1"/>
          </p:cNvPicPr>
          <p:nvPr>
            <p:ph idx="1"/>
          </p:nvPr>
        </p:nvPicPr>
        <p:blipFill>
          <a:blip r:embed="rId40" cstate="print">
            <a:extLst>
              <a:ext uri="{28A0092B-C50C-407E-A947-70E740481C1C}">
                <a14:useLocalDpi xmlns:a14="http://schemas.microsoft.com/office/drawing/2010/main" val="0"/>
              </a:ext>
            </a:extLst>
          </a:blip>
          <a:stretch>
            <a:fillRect/>
          </a:stretch>
        </p:blipFill>
        <p:spPr>
          <a:xfrm flipH="1">
            <a:off x="0" y="1873885"/>
            <a:ext cx="4464050" cy="4351655"/>
          </a:xfrm>
          <a:prstGeom prst="rect">
            <a:avLst/>
          </a:prstGeom>
        </p:spPr>
      </p:pic>
      <p:sp>
        <p:nvSpPr>
          <p:cNvPr id="5" name="TextBox 4"/>
          <p:cNvSpPr txBox="1"/>
          <p:nvPr/>
        </p:nvSpPr>
        <p:spPr>
          <a:xfrm>
            <a:off x="1862455" y="1292225"/>
            <a:ext cx="6015355" cy="52197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ct val="100000"/>
              </a:lnSpc>
              <a:spcBef>
                <a:spcPts val="0"/>
              </a:spcBef>
            </a:pPr>
            <a:r>
              <a:rPr lang="en-US" altLang="zh-CN" sz="2800" b="1" dirty="0" err="1">
                <a:solidFill>
                  <a:srgbClr val="000000"/>
                </a:solidFill>
                <a:latin typeface="微软雅黑" panose="020B0503020204020204" charset="-122"/>
                <a:ea typeface="微软雅黑" panose="020B0503020204020204" charset="-122"/>
              </a:rPr>
              <a:t>希尔排序是一种不稳定的排序算法</a:t>
            </a:r>
            <a:endParaRPr lang="en-US" altLang="zh-CN" sz="2800" b="1" spc="50" dirty="0" err="1">
              <a:ln w="11430"/>
              <a:solidFill>
                <a:srgbClr val="000000"/>
              </a:solidFill>
              <a:effectLst>
                <a:outerShdw blurRad="76200" dist="50800" dir="5400000" algn="tl" rotWithShape="0">
                  <a:srgbClr val="000000">
                    <a:alpha val="65000"/>
                  </a:srgbClr>
                </a:outerShdw>
              </a:effectLst>
              <a:latin typeface="微软雅黑" panose="020B0503020204020204" charset="-122"/>
              <a:ea typeface="微软雅黑" panose="020B0503020204020204" charset="-122"/>
              <a:cs typeface="Consolas" panose="020B0609020204030204" pitchFamily="49" charset="0"/>
            </a:endParaRPr>
          </a:p>
        </p:txBody>
      </p:sp>
      <p:pic>
        <p:nvPicPr>
          <p:cNvPr id="6" name="Picture 2"/>
          <p:cNvPicPr>
            <a:picLocks noChangeAspect="1" noChangeArrowheads="1"/>
          </p:cNvPicPr>
          <p:nvPr/>
        </p:nvPicPr>
        <p:blipFill>
          <a:blip r:embed="rId41" cstate="print"/>
          <a:srcRect/>
          <a:stretch>
            <a:fillRect/>
          </a:stretch>
        </p:blipFill>
        <p:spPr bwMode="auto">
          <a:xfrm>
            <a:off x="862621" y="947399"/>
            <a:ext cx="893709" cy="1143007"/>
          </a:xfrm>
          <a:prstGeom prst="rect">
            <a:avLst/>
          </a:prstGeom>
          <a:noFill/>
          <a:ln w="9525">
            <a:noFill/>
            <a:miter lim="800000"/>
            <a:headEnd/>
            <a:tailEnd/>
          </a:ln>
        </p:spPr>
      </p:pic>
      <p:grpSp>
        <p:nvGrpSpPr>
          <p:cNvPr id="48" name="组合 47"/>
          <p:cNvGrpSpPr/>
          <p:nvPr/>
        </p:nvGrpSpPr>
        <p:grpSpPr>
          <a:xfrm>
            <a:off x="4016057" y="2989263"/>
            <a:ext cx="6788974" cy="355674"/>
            <a:chOff x="708977" y="2700973"/>
            <a:chExt cx="6788974" cy="355674"/>
          </a:xfrm>
        </p:grpSpPr>
        <p:sp>
          <p:nvSpPr>
            <p:cNvPr id="79899" name="Text Box 27"/>
            <p:cNvSpPr txBox="1">
              <a:spLocks noChangeArrowheads="1"/>
            </p:cNvSpPr>
            <p:nvPr>
              <p:custDataLst>
                <p:tags r:id="rId33"/>
              </p:custDataLst>
            </p:nvPr>
          </p:nvSpPr>
          <p:spPr bwMode="auto">
            <a:xfrm>
              <a:off x="708977" y="2727437"/>
              <a:ext cx="1608652" cy="329210"/>
            </a:xfrm>
            <a:prstGeom prst="rect">
              <a:avLst/>
            </a:prstGeom>
            <a:solidFill>
              <a:srgbClr val="FFFFFF"/>
            </a:solidFill>
            <a:ln w="9525">
              <a:noFill/>
              <a:miter lim="800000"/>
            </a:ln>
          </p:spPr>
          <p:txBody>
            <a:bodyPr vert="horz" wrap="square" lIns="0" tIns="0" rIns="0" bIns="0" numCol="1" anchor="t" anchorCtr="0" compatLnSpc="1"/>
            <a:lstStyle/>
            <a:p>
              <a:pPr marL="0" marR="0" lvl="0" algn="l"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微软雅黑" panose="020B0503020204020204" charset="-122"/>
                </a:rPr>
                <a:t>第</a:t>
              </a: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微软雅黑" panose="020B0503020204020204" charset="-122"/>
                </a:rPr>
                <a:t>1</a:t>
              </a:r>
              <a:r>
                <a:rPr kumimoji="0" lang="zh-CN" altLang="en-US" sz="1600" b="1" i="0" u="none" strike="noStrike" cap="none" normalizeH="0" baseline="0">
                  <a:ln>
                    <a:noFill/>
                  </a:ln>
                  <a:solidFill>
                    <a:schemeClr val="dk1"/>
                  </a:solidFill>
                  <a:effectLst/>
                  <a:latin typeface="微软雅黑" panose="020B0503020204020204" charset="-122"/>
                  <a:ea typeface="微软雅黑" panose="020B0503020204020204" charset="-122"/>
                  <a:cs typeface="微软雅黑" panose="020B0503020204020204" charset="-122"/>
                </a:rPr>
                <a:t>组排序结果</a:t>
              </a:r>
            </a:p>
          </p:txBody>
        </p:sp>
        <p:sp>
          <p:nvSpPr>
            <p:cNvPr id="79898" name="Text Box 26"/>
            <p:cNvSpPr txBox="1">
              <a:spLocks noChangeArrowheads="1"/>
            </p:cNvSpPr>
            <p:nvPr>
              <p:custDataLst>
                <p:tags r:id="rId34"/>
              </p:custDataLst>
            </p:nvPr>
          </p:nvSpPr>
          <p:spPr bwMode="auto">
            <a:xfrm>
              <a:off x="2432034" y="2702032"/>
              <a:ext cx="296314" cy="29957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3</a:t>
              </a:r>
            </a:p>
          </p:txBody>
        </p:sp>
        <p:sp>
          <p:nvSpPr>
            <p:cNvPr id="79896" name="Text Box 24"/>
            <p:cNvSpPr txBox="1">
              <a:spLocks noChangeArrowheads="1"/>
            </p:cNvSpPr>
            <p:nvPr>
              <p:custDataLst>
                <p:tags r:id="rId35"/>
              </p:custDataLst>
            </p:nvPr>
          </p:nvSpPr>
          <p:spPr bwMode="auto">
            <a:xfrm>
              <a:off x="3628933" y="2702032"/>
              <a:ext cx="296314" cy="29957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7</a:t>
              </a:r>
            </a:p>
          </p:txBody>
        </p:sp>
        <p:sp>
          <p:nvSpPr>
            <p:cNvPr id="79894" name="Text Box 22"/>
            <p:cNvSpPr txBox="1">
              <a:spLocks noChangeArrowheads="1"/>
            </p:cNvSpPr>
            <p:nvPr>
              <p:custDataLst>
                <p:tags r:id="rId36"/>
              </p:custDataLst>
            </p:nvPr>
          </p:nvSpPr>
          <p:spPr bwMode="auto">
            <a:xfrm>
              <a:off x="4812073" y="2700973"/>
              <a:ext cx="296314" cy="29957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8</a:t>
              </a:r>
            </a:p>
          </p:txBody>
        </p:sp>
        <p:sp>
          <p:nvSpPr>
            <p:cNvPr id="79892" name="Text Box 20"/>
            <p:cNvSpPr txBox="1">
              <a:spLocks noChangeArrowheads="1"/>
            </p:cNvSpPr>
            <p:nvPr>
              <p:custDataLst>
                <p:tags r:id="rId37"/>
              </p:custDataLst>
            </p:nvPr>
          </p:nvSpPr>
          <p:spPr bwMode="auto">
            <a:xfrm>
              <a:off x="6004739" y="2700973"/>
              <a:ext cx="296314" cy="29957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10</a:t>
              </a:r>
            </a:p>
          </p:txBody>
        </p:sp>
        <p:sp>
          <p:nvSpPr>
            <p:cNvPr id="79890" name="Text Box 18"/>
            <p:cNvSpPr txBox="1">
              <a:spLocks noChangeArrowheads="1"/>
            </p:cNvSpPr>
            <p:nvPr>
              <p:custDataLst>
                <p:tags r:id="rId38"/>
              </p:custDataLst>
            </p:nvPr>
          </p:nvSpPr>
          <p:spPr bwMode="auto">
            <a:xfrm>
              <a:off x="7201637" y="2700973"/>
              <a:ext cx="296314" cy="29957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20</a:t>
              </a:r>
            </a:p>
          </p:txBody>
        </p:sp>
      </p:grpSp>
      <p:grpSp>
        <p:nvGrpSpPr>
          <p:cNvPr id="49" name="组合 48"/>
          <p:cNvGrpSpPr/>
          <p:nvPr/>
        </p:nvGrpSpPr>
        <p:grpSpPr>
          <a:xfrm>
            <a:off x="4021429" y="3513247"/>
            <a:ext cx="7380464" cy="329210"/>
            <a:chOff x="714349" y="3224957"/>
            <a:chExt cx="7380464" cy="329210"/>
          </a:xfrm>
        </p:grpSpPr>
        <p:sp>
          <p:nvSpPr>
            <p:cNvPr id="79897" name="Text Box 25"/>
            <p:cNvSpPr txBox="1">
              <a:spLocks noChangeArrowheads="1"/>
            </p:cNvSpPr>
            <p:nvPr>
              <p:custDataLst>
                <p:tags r:id="rId27"/>
              </p:custDataLst>
            </p:nvPr>
          </p:nvSpPr>
          <p:spPr bwMode="auto">
            <a:xfrm>
              <a:off x="3018313" y="3224957"/>
              <a:ext cx="296314" cy="2995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1</a:t>
              </a:r>
            </a:p>
          </p:txBody>
        </p:sp>
        <p:sp>
          <p:nvSpPr>
            <p:cNvPr id="79895" name="Text Box 23"/>
            <p:cNvSpPr txBox="1">
              <a:spLocks noChangeArrowheads="1"/>
            </p:cNvSpPr>
            <p:nvPr>
              <p:custDataLst>
                <p:tags r:id="rId28"/>
              </p:custDataLst>
            </p:nvPr>
          </p:nvSpPr>
          <p:spPr bwMode="auto">
            <a:xfrm>
              <a:off x="4215212" y="3224957"/>
              <a:ext cx="296314" cy="2995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a:t>
              </a:r>
            </a:p>
          </p:txBody>
        </p:sp>
        <p:sp>
          <p:nvSpPr>
            <p:cNvPr id="79893" name="Text Box 21"/>
            <p:cNvSpPr txBox="1">
              <a:spLocks noChangeArrowheads="1"/>
            </p:cNvSpPr>
            <p:nvPr>
              <p:custDataLst>
                <p:tags r:id="rId29"/>
              </p:custDataLst>
            </p:nvPr>
          </p:nvSpPr>
          <p:spPr bwMode="auto">
            <a:xfrm>
              <a:off x="5418460" y="3224957"/>
              <a:ext cx="296314" cy="2995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5</a:t>
              </a:r>
            </a:p>
          </p:txBody>
        </p:sp>
        <p:sp>
          <p:nvSpPr>
            <p:cNvPr id="79891" name="Text Box 19"/>
            <p:cNvSpPr txBox="1">
              <a:spLocks noChangeArrowheads="1"/>
            </p:cNvSpPr>
            <p:nvPr>
              <p:custDataLst>
                <p:tags r:id="rId30"/>
              </p:custDataLst>
            </p:nvPr>
          </p:nvSpPr>
          <p:spPr bwMode="auto">
            <a:xfrm>
              <a:off x="6615358" y="3224957"/>
              <a:ext cx="296314" cy="2995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6</a:t>
              </a:r>
            </a:p>
          </p:txBody>
        </p:sp>
        <p:sp>
          <p:nvSpPr>
            <p:cNvPr id="79889" name="Text Box 17"/>
            <p:cNvSpPr txBox="1">
              <a:spLocks noChangeArrowheads="1"/>
            </p:cNvSpPr>
            <p:nvPr>
              <p:custDataLst>
                <p:tags r:id="rId31"/>
              </p:custDataLst>
            </p:nvPr>
          </p:nvSpPr>
          <p:spPr bwMode="auto">
            <a:xfrm>
              <a:off x="7798499" y="3224957"/>
              <a:ext cx="296314" cy="2995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8</a:t>
              </a:r>
            </a:p>
          </p:txBody>
        </p:sp>
        <p:sp>
          <p:nvSpPr>
            <p:cNvPr id="79888" name="Text Box 16"/>
            <p:cNvSpPr txBox="1">
              <a:spLocks noChangeArrowheads="1"/>
            </p:cNvSpPr>
            <p:nvPr>
              <p:custDataLst>
                <p:tags r:id="rId32"/>
              </p:custDataLst>
            </p:nvPr>
          </p:nvSpPr>
          <p:spPr bwMode="auto">
            <a:xfrm>
              <a:off x="714349" y="3224957"/>
              <a:ext cx="1550368" cy="329210"/>
            </a:xfrm>
            <a:prstGeom prst="rect">
              <a:avLst/>
            </a:prstGeom>
            <a:solidFill>
              <a:srgbClr val="FFFFFF"/>
            </a:solidFill>
            <a:ln w="9525">
              <a:noFill/>
              <a:miter lim="800000"/>
            </a:ln>
          </p:spPr>
          <p:txBody>
            <a:bodyPr vert="horz" wrap="square" lIns="0" tIns="0" rIns="0" bIns="0" numCol="1" anchor="t" anchorCtr="0" compatLnSpc="1"/>
            <a:lstStyle/>
            <a:p>
              <a:pPr marL="0" marR="0" lvl="0" algn="l"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微软雅黑" panose="020B0503020204020204" charset="-122"/>
                </a:rPr>
                <a:t>第</a:t>
              </a: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微软雅黑" panose="020B0503020204020204" charset="-122"/>
                </a:rPr>
                <a:t>2</a:t>
              </a:r>
              <a:r>
                <a:rPr kumimoji="0" lang="zh-CN" altLang="en-US" sz="1600" b="1" i="0" u="none" strike="noStrike" cap="none" normalizeH="0" baseline="0">
                  <a:ln>
                    <a:noFill/>
                  </a:ln>
                  <a:solidFill>
                    <a:schemeClr val="dk1"/>
                  </a:solidFill>
                  <a:effectLst/>
                  <a:latin typeface="微软雅黑" panose="020B0503020204020204" charset="-122"/>
                  <a:ea typeface="微软雅黑" panose="020B0503020204020204" charset="-122"/>
                  <a:cs typeface="微软雅黑" panose="020B0503020204020204" charset="-122"/>
                </a:rPr>
                <a:t>组排序结果</a:t>
              </a:r>
            </a:p>
          </p:txBody>
        </p:sp>
      </p:grpSp>
      <p:grpSp>
        <p:nvGrpSpPr>
          <p:cNvPr id="50" name="组合 49"/>
          <p:cNvGrpSpPr/>
          <p:nvPr/>
        </p:nvGrpSpPr>
        <p:grpSpPr>
          <a:xfrm>
            <a:off x="4027682" y="4074480"/>
            <a:ext cx="7371036" cy="329210"/>
            <a:chOff x="720602" y="3786190"/>
            <a:chExt cx="7371036" cy="329210"/>
          </a:xfrm>
        </p:grpSpPr>
        <p:sp>
          <p:nvSpPr>
            <p:cNvPr id="79887" name="Text Box 15"/>
            <p:cNvSpPr txBox="1">
              <a:spLocks noChangeArrowheads="1"/>
            </p:cNvSpPr>
            <p:nvPr>
              <p:custDataLst>
                <p:tags r:id="rId16"/>
              </p:custDataLst>
            </p:nvPr>
          </p:nvSpPr>
          <p:spPr bwMode="auto">
            <a:xfrm>
              <a:off x="720602" y="3786190"/>
              <a:ext cx="1620309" cy="329210"/>
            </a:xfrm>
            <a:prstGeom prst="rect">
              <a:avLst/>
            </a:prstGeom>
            <a:solidFill>
              <a:srgbClr val="FFFFFF"/>
            </a:solidFill>
            <a:ln w="9525">
              <a:noFill/>
              <a:miter lim="800000"/>
            </a:ln>
          </p:spPr>
          <p:txBody>
            <a:bodyPr vert="horz" wrap="square" lIns="0" tIns="0" rIns="0" bIns="0" numCol="1" anchor="t" anchorCtr="0" compatLnSpc="1"/>
            <a:lstStyle/>
            <a:p>
              <a:pPr marL="0" marR="0" lvl="0" algn="l"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微软雅黑" panose="020B0503020204020204" charset="-122"/>
                </a:rPr>
                <a:t>d</a:t>
              </a: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微软雅黑" panose="020B0503020204020204" charset="-122"/>
                </a:rPr>
                <a:t>=2</a:t>
              </a:r>
              <a:r>
                <a:rPr kumimoji="0" lang="zh-CN" altLang="en-US" sz="1600" b="1" i="0" u="none" strike="noStrike" cap="none" normalizeH="0" baseline="0">
                  <a:ln>
                    <a:noFill/>
                  </a:ln>
                  <a:solidFill>
                    <a:schemeClr val="dk1"/>
                  </a:solidFill>
                  <a:effectLst/>
                  <a:latin typeface="微软雅黑" panose="020B0503020204020204" charset="-122"/>
                  <a:ea typeface="微软雅黑" panose="020B0503020204020204" charset="-122"/>
                  <a:cs typeface="微软雅黑" panose="020B0503020204020204" charset="-122"/>
                </a:rPr>
                <a:t>趟排序结果</a:t>
              </a:r>
            </a:p>
          </p:txBody>
        </p:sp>
        <p:sp>
          <p:nvSpPr>
            <p:cNvPr id="79886" name="Text Box 14"/>
            <p:cNvSpPr txBox="1">
              <a:spLocks noChangeArrowheads="1"/>
            </p:cNvSpPr>
            <p:nvPr>
              <p:custDataLst>
                <p:tags r:id="rId17"/>
              </p:custDataLst>
            </p:nvPr>
          </p:nvSpPr>
          <p:spPr bwMode="auto">
            <a:xfrm>
              <a:off x="2428860" y="3786190"/>
              <a:ext cx="296314" cy="29957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3</a:t>
              </a:r>
            </a:p>
          </p:txBody>
        </p:sp>
        <p:sp>
          <p:nvSpPr>
            <p:cNvPr id="79885" name="Text Box 13"/>
            <p:cNvSpPr txBox="1">
              <a:spLocks noChangeArrowheads="1"/>
            </p:cNvSpPr>
            <p:nvPr>
              <p:custDataLst>
                <p:tags r:id="rId18"/>
              </p:custDataLst>
            </p:nvPr>
          </p:nvSpPr>
          <p:spPr bwMode="auto">
            <a:xfrm>
              <a:off x="3015139" y="3786190"/>
              <a:ext cx="296314" cy="2995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1</a:t>
              </a:r>
            </a:p>
          </p:txBody>
        </p:sp>
        <p:sp>
          <p:nvSpPr>
            <p:cNvPr id="79884" name="Text Box 12"/>
            <p:cNvSpPr txBox="1">
              <a:spLocks noChangeArrowheads="1"/>
            </p:cNvSpPr>
            <p:nvPr>
              <p:custDataLst>
                <p:tags r:id="rId19"/>
              </p:custDataLst>
            </p:nvPr>
          </p:nvSpPr>
          <p:spPr bwMode="auto">
            <a:xfrm>
              <a:off x="3625758" y="3786190"/>
              <a:ext cx="296314" cy="29957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7</a:t>
              </a:r>
            </a:p>
          </p:txBody>
        </p:sp>
        <p:sp>
          <p:nvSpPr>
            <p:cNvPr id="79883" name="Text Box 11"/>
            <p:cNvSpPr txBox="1">
              <a:spLocks noChangeArrowheads="1"/>
            </p:cNvSpPr>
            <p:nvPr>
              <p:custDataLst>
                <p:tags r:id="rId20"/>
              </p:custDataLst>
            </p:nvPr>
          </p:nvSpPr>
          <p:spPr bwMode="auto">
            <a:xfrm>
              <a:off x="4212037" y="3786190"/>
              <a:ext cx="296314" cy="2995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a:t>
              </a:r>
            </a:p>
          </p:txBody>
        </p:sp>
        <p:sp>
          <p:nvSpPr>
            <p:cNvPr id="79882" name="Text Box 10"/>
            <p:cNvSpPr txBox="1">
              <a:spLocks noChangeArrowheads="1"/>
            </p:cNvSpPr>
            <p:nvPr>
              <p:custDataLst>
                <p:tags r:id="rId21"/>
              </p:custDataLst>
            </p:nvPr>
          </p:nvSpPr>
          <p:spPr bwMode="auto">
            <a:xfrm>
              <a:off x="4808899" y="3786190"/>
              <a:ext cx="296314" cy="29957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8</a:t>
              </a:r>
            </a:p>
          </p:txBody>
        </p:sp>
        <p:sp>
          <p:nvSpPr>
            <p:cNvPr id="79881" name="Text Box 9"/>
            <p:cNvSpPr txBox="1">
              <a:spLocks noChangeArrowheads="1"/>
            </p:cNvSpPr>
            <p:nvPr>
              <p:custDataLst>
                <p:tags r:id="rId22"/>
              </p:custDataLst>
            </p:nvPr>
          </p:nvSpPr>
          <p:spPr bwMode="auto">
            <a:xfrm>
              <a:off x="5415285" y="3786190"/>
              <a:ext cx="296314" cy="2995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5</a:t>
              </a:r>
            </a:p>
          </p:txBody>
        </p:sp>
        <p:sp>
          <p:nvSpPr>
            <p:cNvPr id="79880" name="Text Box 8"/>
            <p:cNvSpPr txBox="1">
              <a:spLocks noChangeArrowheads="1"/>
            </p:cNvSpPr>
            <p:nvPr>
              <p:custDataLst>
                <p:tags r:id="rId23"/>
              </p:custDataLst>
            </p:nvPr>
          </p:nvSpPr>
          <p:spPr bwMode="auto">
            <a:xfrm>
              <a:off x="6001564" y="3786190"/>
              <a:ext cx="296314" cy="29957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10</a:t>
              </a:r>
            </a:p>
          </p:txBody>
        </p:sp>
        <p:sp>
          <p:nvSpPr>
            <p:cNvPr id="79879" name="Text Box 7"/>
            <p:cNvSpPr txBox="1">
              <a:spLocks noChangeArrowheads="1"/>
            </p:cNvSpPr>
            <p:nvPr>
              <p:custDataLst>
                <p:tags r:id="rId24"/>
              </p:custDataLst>
            </p:nvPr>
          </p:nvSpPr>
          <p:spPr bwMode="auto">
            <a:xfrm>
              <a:off x="6612183" y="3786190"/>
              <a:ext cx="296314" cy="2995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6</a:t>
              </a:r>
            </a:p>
          </p:txBody>
        </p:sp>
        <p:sp>
          <p:nvSpPr>
            <p:cNvPr id="79878" name="Text Box 6"/>
            <p:cNvSpPr txBox="1">
              <a:spLocks noChangeArrowheads="1"/>
            </p:cNvSpPr>
            <p:nvPr>
              <p:custDataLst>
                <p:tags r:id="rId25"/>
              </p:custDataLst>
            </p:nvPr>
          </p:nvSpPr>
          <p:spPr bwMode="auto">
            <a:xfrm>
              <a:off x="7198462" y="3786190"/>
              <a:ext cx="296314" cy="29957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20</a:t>
              </a:r>
            </a:p>
          </p:txBody>
        </p:sp>
        <p:sp>
          <p:nvSpPr>
            <p:cNvPr id="79877" name="Text Box 5"/>
            <p:cNvSpPr txBox="1">
              <a:spLocks noChangeArrowheads="1"/>
            </p:cNvSpPr>
            <p:nvPr>
              <p:custDataLst>
                <p:tags r:id="rId26"/>
              </p:custDataLst>
            </p:nvPr>
          </p:nvSpPr>
          <p:spPr bwMode="auto">
            <a:xfrm>
              <a:off x="7795324" y="3786190"/>
              <a:ext cx="296314" cy="2995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8</a:t>
              </a:r>
            </a:p>
          </p:txBody>
        </p:sp>
      </p:grpSp>
      <p:grpSp>
        <p:nvGrpSpPr>
          <p:cNvPr id="51" name="组合 50"/>
          <p:cNvGrpSpPr/>
          <p:nvPr/>
        </p:nvGrpSpPr>
        <p:grpSpPr>
          <a:xfrm>
            <a:off x="8264136" y="4424718"/>
            <a:ext cx="2986425" cy="721332"/>
            <a:chOff x="4957056" y="4136428"/>
            <a:chExt cx="2986425" cy="721332"/>
          </a:xfrm>
        </p:grpSpPr>
        <p:sp>
          <p:nvSpPr>
            <p:cNvPr id="79876" name="Text Box 4"/>
            <p:cNvSpPr txBox="1">
              <a:spLocks noChangeArrowheads="1"/>
            </p:cNvSpPr>
            <p:nvPr>
              <p:custDataLst>
                <p:tags r:id="rId13"/>
              </p:custDataLst>
            </p:nvPr>
          </p:nvSpPr>
          <p:spPr bwMode="auto">
            <a:xfrm>
              <a:off x="5357819" y="4528550"/>
              <a:ext cx="2220882" cy="329210"/>
            </a:xfrm>
            <a:prstGeom prst="rect">
              <a:avLst/>
            </a:prstGeom>
            <a:solidFill>
              <a:srgbClr val="FFFFFF"/>
            </a:solidFill>
            <a:ln w="9525">
              <a:noFill/>
              <a:miter lim="800000"/>
            </a:ln>
          </p:spPr>
          <p:txBody>
            <a:bodyPr vert="horz" wrap="square" lIns="0" tIns="0" rIns="0" bIns="0" numCol="1" anchor="t" anchorCtr="0" compatLnSpc="1"/>
            <a:lstStyle/>
            <a:p>
              <a:pPr marL="0" marR="0" lvl="0" indent="269875" algn="l" defTabSz="914400" rtl="0" eaLnBrk="1" fontAlgn="base" latinLnBrk="0" hangingPunct="1">
                <a:lnSpc>
                  <a:spcPct val="100000"/>
                </a:lnSpc>
                <a:spcBef>
                  <a:spcPct val="0"/>
                </a:spcBef>
                <a:spcAft>
                  <a:spcPct val="0"/>
                </a:spcAft>
                <a:buClrTx/>
                <a:buSzTx/>
                <a:buFontTx/>
                <a:buNone/>
              </a:pPr>
              <a:r>
                <a:rPr kumimoji="0" lang="zh-CN" sz="18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相对位置发生改变</a:t>
              </a:r>
            </a:p>
          </p:txBody>
        </p:sp>
        <p:sp>
          <p:nvSpPr>
            <p:cNvPr id="79875" name="AutoShape 3"/>
            <p:cNvSpPr>
              <a:spLocks noChangeShapeType="1"/>
            </p:cNvSpPr>
            <p:nvPr>
              <p:custDataLst>
                <p:tags r:id="rId14"/>
              </p:custDataLst>
            </p:nvPr>
          </p:nvSpPr>
          <p:spPr bwMode="auto">
            <a:xfrm>
              <a:off x="4957056" y="4136428"/>
              <a:ext cx="1540835" cy="364142"/>
            </a:xfrm>
            <a:prstGeom prst="straightConnector1">
              <a:avLst/>
            </a:prstGeom>
            <a:ln w="12700">
              <a:solidFill>
                <a:schemeClr val="accent2"/>
              </a:solidFill>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79874" name="AutoShape 2"/>
            <p:cNvSpPr>
              <a:spLocks noChangeShapeType="1"/>
            </p:cNvSpPr>
            <p:nvPr>
              <p:custDataLst>
                <p:tags r:id="rId15"/>
              </p:custDataLst>
            </p:nvPr>
          </p:nvSpPr>
          <p:spPr bwMode="auto">
            <a:xfrm flipH="1">
              <a:off x="6497890" y="4136428"/>
              <a:ext cx="1445591" cy="364142"/>
            </a:xfrm>
            <a:prstGeom prst="straightConnector1">
              <a:avLst/>
            </a:prstGeom>
            <a:ln w="12700">
              <a:solidFill>
                <a:schemeClr val="accent2"/>
              </a:solidFill>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grpSp>
      <p:grpSp>
        <p:nvGrpSpPr>
          <p:cNvPr id="47" name="组合 46"/>
          <p:cNvGrpSpPr/>
          <p:nvPr/>
        </p:nvGrpSpPr>
        <p:grpSpPr>
          <a:xfrm>
            <a:off x="4021428" y="2431406"/>
            <a:ext cx="7383640" cy="337185"/>
            <a:chOff x="714348" y="2143116"/>
            <a:chExt cx="7383640" cy="337185"/>
          </a:xfrm>
        </p:grpSpPr>
        <p:sp>
          <p:nvSpPr>
            <p:cNvPr id="79909" name="Text Box 37"/>
            <p:cNvSpPr txBox="1">
              <a:spLocks noChangeArrowheads="1"/>
            </p:cNvSpPr>
            <p:nvPr>
              <p:custDataLst>
                <p:tags r:id="rId2"/>
              </p:custDataLst>
            </p:nvPr>
          </p:nvSpPr>
          <p:spPr bwMode="auto">
            <a:xfrm>
              <a:off x="2435209" y="2143116"/>
              <a:ext cx="296314" cy="29957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3</a:t>
              </a:r>
            </a:p>
          </p:txBody>
        </p:sp>
        <p:sp>
          <p:nvSpPr>
            <p:cNvPr id="79908" name="Text Box 36"/>
            <p:cNvSpPr txBox="1">
              <a:spLocks noChangeArrowheads="1"/>
            </p:cNvSpPr>
            <p:nvPr>
              <p:custDataLst>
                <p:tags r:id="rId3"/>
              </p:custDataLst>
            </p:nvPr>
          </p:nvSpPr>
          <p:spPr bwMode="auto">
            <a:xfrm>
              <a:off x="3021488" y="2143116"/>
              <a:ext cx="296314" cy="2995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5</a:t>
              </a:r>
            </a:p>
          </p:txBody>
        </p:sp>
        <p:sp>
          <p:nvSpPr>
            <p:cNvPr id="79907" name="Text Box 35"/>
            <p:cNvSpPr txBox="1">
              <a:spLocks noChangeArrowheads="1"/>
            </p:cNvSpPr>
            <p:nvPr>
              <p:custDataLst>
                <p:tags r:id="rId4"/>
              </p:custDataLst>
            </p:nvPr>
          </p:nvSpPr>
          <p:spPr bwMode="auto">
            <a:xfrm>
              <a:off x="3632107" y="2143116"/>
              <a:ext cx="296314" cy="29957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10</a:t>
              </a:r>
            </a:p>
          </p:txBody>
        </p:sp>
        <p:sp>
          <p:nvSpPr>
            <p:cNvPr id="79906" name="Text Box 34"/>
            <p:cNvSpPr txBox="1">
              <a:spLocks noChangeArrowheads="1"/>
            </p:cNvSpPr>
            <p:nvPr>
              <p:custDataLst>
                <p:tags r:id="rId5"/>
              </p:custDataLst>
            </p:nvPr>
          </p:nvSpPr>
          <p:spPr bwMode="auto">
            <a:xfrm>
              <a:off x="4218387" y="2143116"/>
              <a:ext cx="296314" cy="2995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8</a:t>
              </a:r>
            </a:p>
          </p:txBody>
        </p:sp>
        <p:sp>
          <p:nvSpPr>
            <p:cNvPr id="79905" name="Text Box 33"/>
            <p:cNvSpPr txBox="1">
              <a:spLocks noChangeArrowheads="1"/>
            </p:cNvSpPr>
            <p:nvPr>
              <p:custDataLst>
                <p:tags r:id="rId6"/>
              </p:custDataLst>
            </p:nvPr>
          </p:nvSpPr>
          <p:spPr bwMode="auto">
            <a:xfrm>
              <a:off x="4815248" y="2143116"/>
              <a:ext cx="296314" cy="29957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7</a:t>
              </a:r>
            </a:p>
          </p:txBody>
        </p:sp>
        <p:sp>
          <p:nvSpPr>
            <p:cNvPr id="79904" name="Text Box 32"/>
            <p:cNvSpPr txBox="1">
              <a:spLocks noChangeArrowheads="1"/>
            </p:cNvSpPr>
            <p:nvPr>
              <p:custDataLst>
                <p:tags r:id="rId7"/>
              </p:custDataLst>
            </p:nvPr>
          </p:nvSpPr>
          <p:spPr bwMode="auto">
            <a:xfrm>
              <a:off x="5421634" y="2143116"/>
              <a:ext cx="296314" cy="2995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a:t>
              </a:r>
            </a:p>
          </p:txBody>
        </p:sp>
        <p:sp>
          <p:nvSpPr>
            <p:cNvPr id="79903" name="Text Box 31"/>
            <p:cNvSpPr txBox="1">
              <a:spLocks noChangeArrowheads="1"/>
            </p:cNvSpPr>
            <p:nvPr>
              <p:custDataLst>
                <p:tags r:id="rId8"/>
              </p:custDataLst>
            </p:nvPr>
          </p:nvSpPr>
          <p:spPr bwMode="auto">
            <a:xfrm>
              <a:off x="6007913" y="2143116"/>
              <a:ext cx="296314" cy="29957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8</a:t>
              </a:r>
            </a:p>
          </p:txBody>
        </p:sp>
        <p:sp>
          <p:nvSpPr>
            <p:cNvPr id="79902" name="Text Box 30"/>
            <p:cNvSpPr txBox="1">
              <a:spLocks noChangeArrowheads="1"/>
            </p:cNvSpPr>
            <p:nvPr>
              <p:custDataLst>
                <p:tags r:id="rId9"/>
              </p:custDataLst>
            </p:nvPr>
          </p:nvSpPr>
          <p:spPr bwMode="auto">
            <a:xfrm>
              <a:off x="6618533" y="2143116"/>
              <a:ext cx="296314" cy="2995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1</a:t>
              </a:r>
            </a:p>
          </p:txBody>
        </p:sp>
        <p:sp>
          <p:nvSpPr>
            <p:cNvPr id="79901" name="Text Box 29"/>
            <p:cNvSpPr txBox="1">
              <a:spLocks noChangeArrowheads="1"/>
            </p:cNvSpPr>
            <p:nvPr>
              <p:custDataLst>
                <p:tags r:id="rId10"/>
              </p:custDataLst>
            </p:nvPr>
          </p:nvSpPr>
          <p:spPr bwMode="auto">
            <a:xfrm>
              <a:off x="7204812" y="2143116"/>
              <a:ext cx="296314" cy="29957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20</a:t>
              </a:r>
            </a:p>
          </p:txBody>
        </p:sp>
        <p:sp>
          <p:nvSpPr>
            <p:cNvPr id="79900" name="Text Box 28"/>
            <p:cNvSpPr txBox="1">
              <a:spLocks noChangeArrowheads="1"/>
            </p:cNvSpPr>
            <p:nvPr>
              <p:custDataLst>
                <p:tags r:id="rId11"/>
              </p:custDataLst>
            </p:nvPr>
          </p:nvSpPr>
          <p:spPr bwMode="auto">
            <a:xfrm>
              <a:off x="7801674" y="2143116"/>
              <a:ext cx="296314" cy="29957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6</a:t>
              </a:r>
            </a:p>
          </p:txBody>
        </p:sp>
        <p:sp>
          <p:nvSpPr>
            <p:cNvPr id="46" name="TextBox 45"/>
            <p:cNvSpPr txBox="1"/>
            <p:nvPr>
              <p:custDataLst>
                <p:tags r:id="rId12"/>
              </p:custDataLst>
            </p:nvPr>
          </p:nvSpPr>
          <p:spPr>
            <a:xfrm>
              <a:off x="714348" y="2143116"/>
              <a:ext cx="1428760" cy="337185"/>
            </a:xfrm>
            <a:prstGeom prst="rect">
              <a:avLst/>
            </a:prstGeom>
            <a:noFill/>
          </p:spPr>
          <p:txBody>
            <a:bodyPr wrap="square" rtlCol="0">
              <a:spAutoFit/>
            </a:bodyPr>
            <a:lstStyle/>
            <a:p>
              <a:pPr algn="l">
                <a:lnSpc>
                  <a:spcPct val="100000"/>
                </a:lnSpc>
                <a:spcBef>
                  <a:spcPts val="0"/>
                </a:spcBef>
              </a:pPr>
              <a:r>
                <a:rPr lang="en-US" altLang="zh-CN" sz="1600" b="1" i="1">
                  <a:solidFill>
                    <a:schemeClr val="dk1"/>
                  </a:solidFill>
                  <a:latin typeface="微软雅黑" panose="020B0503020204020204" charset="-122"/>
                  <a:ea typeface="微软雅黑" panose="020B0503020204020204" charset="-122"/>
                  <a:cs typeface="Consolas" panose="020B0609020204030204" pitchFamily="49" charset="0"/>
                </a:rPr>
                <a:t>n</a:t>
              </a:r>
              <a:r>
                <a:rPr lang="en-US" altLang="zh-CN" sz="1600" b="1">
                  <a:solidFill>
                    <a:schemeClr val="dk1"/>
                  </a:solidFill>
                  <a:latin typeface="微软雅黑" panose="020B0503020204020204" charset="-122"/>
                  <a:ea typeface="微软雅黑" panose="020B0503020204020204" charset="-122"/>
                  <a:cs typeface="Consolas" panose="020B0609020204030204" pitchFamily="49" charset="0"/>
                </a:rPr>
                <a:t>=10,</a:t>
              </a:r>
              <a:r>
                <a:rPr lang="en-US" altLang="zh-CN" sz="1600" b="1" i="1">
                  <a:solidFill>
                    <a:schemeClr val="dk1"/>
                  </a:solidFill>
                  <a:latin typeface="微软雅黑" panose="020B0503020204020204" charset="-122"/>
                  <a:ea typeface="微软雅黑" panose="020B0503020204020204" charset="-122"/>
                  <a:cs typeface="Consolas" panose="020B0609020204030204" pitchFamily="49" charset="0"/>
                </a:rPr>
                <a:t>d</a:t>
              </a:r>
              <a:r>
                <a:rPr lang="en-US" altLang="zh-CN" sz="1600" b="1">
                  <a:solidFill>
                    <a:schemeClr val="dk1"/>
                  </a:solidFill>
                  <a:latin typeface="微软雅黑" panose="020B0503020204020204" charset="-122"/>
                  <a:ea typeface="微软雅黑" panose="020B0503020204020204" charset="-122"/>
                  <a:cs typeface="Consolas" panose="020B0609020204030204" pitchFamily="49" charset="0"/>
                </a:rPr>
                <a:t>=5</a:t>
              </a:r>
            </a:p>
          </p:txBody>
        </p:sp>
      </p:grpSp>
      <p:grpSp>
        <p:nvGrpSpPr>
          <p:cNvPr id="54" name="组合 53"/>
          <p:cNvGrpSpPr/>
          <p:nvPr/>
        </p:nvGrpSpPr>
        <p:grpSpPr>
          <a:xfrm>
            <a:off x="3664238" y="5288925"/>
            <a:ext cx="7429552" cy="1285885"/>
            <a:chOff x="357158" y="5000635"/>
            <a:chExt cx="7429552" cy="1285885"/>
          </a:xfrm>
        </p:grpSpPr>
        <p:sp>
          <p:nvSpPr>
            <p:cNvPr id="52" name="TextBox 51"/>
            <p:cNvSpPr txBox="1"/>
            <p:nvPr>
              <p:custDataLst>
                <p:tags r:id="rId1"/>
              </p:custDataLst>
            </p:nvPr>
          </p:nvSpPr>
          <p:spPr>
            <a:xfrm>
              <a:off x="357158" y="5572139"/>
              <a:ext cx="6357982" cy="398780"/>
            </a:xfrm>
            <a:prstGeom prst="rect">
              <a:avLst/>
            </a:prstGeom>
            <a:noFill/>
          </p:spPr>
          <p:txBody>
            <a:bodyPr wrap="square" rtlCol="0">
              <a:spAutoFit/>
            </a:bodyPr>
            <a:lstStyle/>
            <a:p>
              <a:pPr algn="l">
                <a:lnSpc>
                  <a:spcPct val="100000"/>
                </a:lnSpc>
                <a:spcBef>
                  <a:spcPts val="0"/>
                </a:spcBef>
              </a:pP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一般地，相距位置较大的两个元素发生交换 </a:t>
              </a:r>
              <a:r>
                <a:rPr lang="zh-CN" altLang="en-US" sz="2000" b="1">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a:rPr>
                <a:t> 不稳定！</a:t>
              </a:r>
            </a:p>
          </p:txBody>
        </p:sp>
        <p:pic>
          <p:nvPicPr>
            <p:cNvPr id="53" name="Picture 2" descr="https://timgsa.baidu.com/timg?image&amp;quality=80&amp;size=b9999_10000&amp;sec=1567602893079&amp;di=774b1d37f212e172ecec739ab7bbbc10&amp;imgtype=0&amp;src=http%3A%2F%2Fimgm.gmw.cn%2Fattachement%2Fgif%2Fsite215%2F20190808%2F4962623135790745324.gif"/>
            <p:cNvPicPr>
              <a:picLocks noChangeAspect="1" noChangeArrowheads="1" noCrop="1"/>
            </p:cNvPicPr>
            <p:nvPr/>
          </p:nvPicPr>
          <p:blipFill>
            <a:blip r:embed="rId42" cstate="print"/>
            <a:srcRect/>
            <a:stretch>
              <a:fillRect/>
            </a:stretch>
          </p:blipFill>
          <p:spPr bwMode="auto">
            <a:xfrm>
              <a:off x="6500826" y="5000635"/>
              <a:ext cx="1285884" cy="1285885"/>
            </a:xfrm>
            <a:prstGeom prst="rect">
              <a:avLst/>
            </a:prstGeom>
            <a:noFill/>
          </p:spPr>
        </p:pic>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761179" y="962480"/>
            <a:ext cx="3634926" cy="583565"/>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3200" b="1" dirty="0">
                <a:solidFill>
                  <a:srgbClr val="000000"/>
                </a:solidFill>
                <a:latin typeface="微软雅黑" panose="020B0503020204020204" charset="-122"/>
                <a:ea typeface="微软雅黑" panose="020B0503020204020204" charset="-122"/>
                <a:sym typeface="+mn-ea"/>
              </a:rPr>
              <a:t>9.3 </a:t>
            </a:r>
            <a:r>
              <a:rPr lang="zh-CN" altLang="en-US" sz="3200" b="1" dirty="0">
                <a:solidFill>
                  <a:srgbClr val="000000"/>
                </a:solidFill>
                <a:latin typeface="微软雅黑" panose="020B0503020204020204" charset="-122"/>
                <a:ea typeface="微软雅黑" panose="020B0503020204020204" charset="-122"/>
                <a:sym typeface="+mn-ea"/>
              </a:rPr>
              <a:t>交换</a:t>
            </a:r>
            <a:r>
              <a:rPr lang="en-US" sz="3200" b="1" dirty="0">
                <a:solidFill>
                  <a:srgbClr val="000000"/>
                </a:solidFill>
                <a:latin typeface="微软雅黑" panose="020B0503020204020204" charset="-122"/>
                <a:ea typeface="微软雅黑" panose="020B0503020204020204" charset="-122"/>
                <a:sym typeface="+mn-ea"/>
              </a:rPr>
              <a:t>排序</a:t>
            </a:r>
          </a:p>
        </p:txBody>
      </p:sp>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32" name="内容占位符 31"/>
          <p:cNvPicPr>
            <a:picLocks noGrp="1" noChangeAspect="1"/>
          </p:cNvPicPr>
          <p:nvPr>
            <p:ph idx="1"/>
          </p:nvPr>
        </p:nvPicPr>
        <p:blipFill rotWithShape="1">
          <a:blip r:embed="rId10" cstate="print">
            <a:extLst>
              <a:ext uri="{28A0092B-C50C-407E-A947-70E740481C1C}">
                <a14:useLocalDpi xmlns:a14="http://schemas.microsoft.com/office/drawing/2010/main" val="0"/>
              </a:ext>
            </a:extLst>
          </a:blip>
          <a:srcRect l="9547" t="2443" r="7739" b="5173"/>
          <a:stretch>
            <a:fillRect/>
          </a:stretch>
        </p:blipFill>
        <p:spPr>
          <a:xfrm>
            <a:off x="772930" y="1832458"/>
            <a:ext cx="4667250" cy="4351655"/>
          </a:xfrm>
          <a:prstGeom prst="rect">
            <a:avLst/>
          </a:prstGeom>
        </p:spPr>
      </p:pic>
      <p:sp>
        <p:nvSpPr>
          <p:cNvPr id="17" name="TextBox 16"/>
          <p:cNvSpPr txBox="1"/>
          <p:nvPr/>
        </p:nvSpPr>
        <p:spPr>
          <a:xfrm>
            <a:off x="3047500" y="2561438"/>
            <a:ext cx="1296035" cy="119888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ct val="100000"/>
              </a:lnSpc>
            </a:pPr>
            <a:r>
              <a:rPr lang="zh-CN" altLang="en-US" sz="3600" b="1">
                <a:solidFill>
                  <a:srgbClr val="000000"/>
                </a:solidFill>
                <a:latin typeface="微软雅黑" panose="020B0503020204020204" charset="-122"/>
                <a:ea typeface="微软雅黑" panose="020B0503020204020204" charset="-122"/>
              </a:rPr>
              <a:t>基本思路</a:t>
            </a:r>
            <a:endParaRPr lang="zh-CN" altLang="en-US" sz="3600" b="1" spc="50" dirty="0">
              <a:ln w="11430"/>
              <a:solidFill>
                <a:srgbClr val="000000"/>
              </a:solidFill>
              <a:effectLst>
                <a:outerShdw blurRad="76200" dist="50800" dir="5400000" algn="tl" rotWithShape="0">
                  <a:srgbClr val="000000">
                    <a:alpha val="65000"/>
                  </a:srgbClr>
                </a:outerShdw>
              </a:effectLst>
              <a:latin typeface="微软雅黑" panose="020B0503020204020204" charset="-122"/>
              <a:ea typeface="微软雅黑" panose="020B0503020204020204" charset="-122"/>
              <a:cs typeface="Consolas" panose="020B0609020204030204" pitchFamily="49" charset="0"/>
            </a:endParaRPr>
          </a:p>
        </p:txBody>
      </p:sp>
      <p:sp>
        <p:nvSpPr>
          <p:cNvPr id="2" name="矩形 1"/>
          <p:cNvSpPr/>
          <p:nvPr>
            <p:custDataLst>
              <p:tags r:id="rId1"/>
            </p:custDataLst>
          </p:nvPr>
        </p:nvSpPr>
        <p:spPr>
          <a:xfrm>
            <a:off x="5606848" y="2188049"/>
            <a:ext cx="5143536" cy="571504"/>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b="1">
              <a:solidFill>
                <a:schemeClr val="dk1"/>
              </a:solidFill>
              <a:latin typeface="微软雅黑" panose="020B0503020204020204" charset="-122"/>
              <a:ea typeface="微软雅黑" panose="020B0503020204020204" charset="-122"/>
            </a:endParaRPr>
          </a:p>
        </p:txBody>
      </p:sp>
      <p:grpSp>
        <p:nvGrpSpPr>
          <p:cNvPr id="3" name="组合 2"/>
          <p:cNvGrpSpPr/>
          <p:nvPr/>
        </p:nvGrpSpPr>
        <p:grpSpPr>
          <a:xfrm>
            <a:off x="7107046" y="2259487"/>
            <a:ext cx="2143140" cy="428628"/>
            <a:chOff x="3357554" y="2214554"/>
            <a:chExt cx="2143140" cy="428628"/>
          </a:xfrm>
        </p:grpSpPr>
        <p:sp>
          <p:nvSpPr>
            <p:cNvPr id="6" name="椭圆 5"/>
            <p:cNvSpPr/>
            <p:nvPr>
              <p:custDataLst>
                <p:tags r:id="rId7"/>
              </p:custDataLst>
            </p:nvPr>
          </p:nvSpPr>
          <p:spPr>
            <a:xfrm>
              <a:off x="5072066" y="2214554"/>
              <a:ext cx="428628" cy="428628"/>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b="1">
                <a:solidFill>
                  <a:schemeClr val="dk1"/>
                </a:solidFill>
                <a:latin typeface="微软雅黑" panose="020B0503020204020204" charset="-122"/>
                <a:ea typeface="微软雅黑" panose="020B0503020204020204" charset="-122"/>
              </a:endParaRPr>
            </a:p>
          </p:txBody>
        </p:sp>
        <p:sp>
          <p:nvSpPr>
            <p:cNvPr id="7" name="椭圆 6"/>
            <p:cNvSpPr/>
            <p:nvPr>
              <p:custDataLst>
                <p:tags r:id="rId8"/>
              </p:custDataLst>
            </p:nvPr>
          </p:nvSpPr>
          <p:spPr>
            <a:xfrm>
              <a:off x="3357554" y="2214554"/>
              <a:ext cx="428628" cy="428628"/>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b="1">
                <a:solidFill>
                  <a:schemeClr val="dk1"/>
                </a:solidFill>
                <a:latin typeface="微软雅黑" panose="020B0503020204020204" charset="-122"/>
                <a:ea typeface="微软雅黑" panose="020B0503020204020204" charset="-122"/>
              </a:endParaRPr>
            </a:p>
          </p:txBody>
        </p:sp>
      </p:grpSp>
      <p:grpSp>
        <p:nvGrpSpPr>
          <p:cNvPr id="8" name="组合 7"/>
          <p:cNvGrpSpPr/>
          <p:nvPr/>
        </p:nvGrpSpPr>
        <p:grpSpPr>
          <a:xfrm>
            <a:off x="6318056" y="2696781"/>
            <a:ext cx="4011295" cy="1137920"/>
            <a:chOff x="2608731" y="2651848"/>
            <a:chExt cx="3638151" cy="1137920"/>
          </a:xfrm>
        </p:grpSpPr>
        <p:sp>
          <p:nvSpPr>
            <p:cNvPr id="22" name="TextBox 15"/>
            <p:cNvSpPr txBox="1"/>
            <p:nvPr>
              <p:custDataLst>
                <p:tags r:id="rId4"/>
              </p:custDataLst>
            </p:nvPr>
          </p:nvSpPr>
          <p:spPr>
            <a:xfrm>
              <a:off x="2608731" y="3329393"/>
              <a:ext cx="3638151" cy="460375"/>
            </a:xfrm>
            <a:prstGeom prst="rect">
              <a:avLst/>
            </a:prstGeom>
            <a:noFill/>
          </p:spPr>
          <p:txBody>
            <a:bodyPr wrap="square" rtlCol="0">
              <a:spAutoFit/>
            </a:bodyPr>
            <a:lstStyle/>
            <a:p>
              <a:r>
                <a:rPr kumimoji="1" lang="zh-CN" altLang="en-US" sz="2400" b="1">
                  <a:solidFill>
                    <a:schemeClr val="dk1"/>
                  </a:solidFill>
                  <a:latin typeface="微软雅黑" panose="020B0503020204020204" charset="-122"/>
                  <a:ea typeface="微软雅黑" panose="020B0503020204020204" charset="-122"/>
                  <a:cs typeface="Consolas" panose="020B0609020204030204" pitchFamily="49" charset="0"/>
                </a:rPr>
                <a:t>两个元素反</a:t>
              </a:r>
              <a:r>
                <a:rPr kumimoji="1" lang="zh-CN" altLang="en-US" sz="2400" b="1" dirty="0">
                  <a:solidFill>
                    <a:schemeClr val="dk1"/>
                  </a:solidFill>
                  <a:latin typeface="微软雅黑" panose="020B0503020204020204" charset="-122"/>
                  <a:ea typeface="微软雅黑" panose="020B0503020204020204" charset="-122"/>
                  <a:cs typeface="Consolas" panose="020B0609020204030204" pitchFamily="49" charset="0"/>
                </a:rPr>
                <a:t>序时进行交换</a:t>
              </a:r>
            </a:p>
          </p:txBody>
        </p:sp>
        <p:cxnSp>
          <p:nvCxnSpPr>
            <p:cNvPr id="23" name="直接箭头连接符 22"/>
            <p:cNvCxnSpPr/>
            <p:nvPr>
              <p:custDataLst>
                <p:tags r:id="rId5"/>
              </p:custDataLst>
            </p:nvPr>
          </p:nvCxnSpPr>
          <p:spPr>
            <a:xfrm rot="16200000" flipV="1">
              <a:off x="3576853" y="2723286"/>
              <a:ext cx="562837" cy="419961"/>
            </a:xfrm>
            <a:prstGeom prst="straightConnector1">
              <a:avLst/>
            </a:prstGeom>
            <a:ln w="19050">
              <a:solidFill>
                <a:schemeClr val="accent2"/>
              </a:solidFill>
              <a:tailEnd type="arrow"/>
            </a:ln>
          </p:spPr>
          <p:style>
            <a:lnRef idx="2">
              <a:schemeClr val="accent2"/>
            </a:lnRef>
            <a:fillRef idx="0">
              <a:schemeClr val="accent2"/>
            </a:fillRef>
            <a:effectRef idx="1">
              <a:schemeClr val="accent2"/>
            </a:effectRef>
            <a:fontRef idx="minor">
              <a:schemeClr val="tx1"/>
            </a:fontRef>
          </p:style>
        </p:cxnSp>
        <p:cxnSp>
          <p:nvCxnSpPr>
            <p:cNvPr id="24" name="直接箭头连接符 23"/>
            <p:cNvCxnSpPr/>
            <p:nvPr>
              <p:custDataLst>
                <p:tags r:id="rId6"/>
              </p:custDataLst>
            </p:nvPr>
          </p:nvCxnSpPr>
          <p:spPr>
            <a:xfrm rot="5400000" flipH="1" flipV="1">
              <a:off x="4577815" y="2759006"/>
              <a:ext cx="562837" cy="348523"/>
            </a:xfrm>
            <a:prstGeom prst="straightConnector1">
              <a:avLst/>
            </a:prstGeom>
            <a:ln w="19050">
              <a:solidFill>
                <a:schemeClr val="accent2"/>
              </a:solidFill>
              <a:tailEnd type="arrow"/>
            </a:ln>
          </p:spPr>
          <p:style>
            <a:lnRef idx="2">
              <a:schemeClr val="accent2"/>
            </a:lnRef>
            <a:fillRef idx="0">
              <a:schemeClr val="accent2"/>
            </a:fillRef>
            <a:effectRef idx="1">
              <a:schemeClr val="accent2"/>
            </a:effectRef>
            <a:fontRef idx="minor">
              <a:schemeClr val="tx1"/>
            </a:fontRef>
          </p:style>
        </p:cxnSp>
      </p:grpSp>
      <p:sp>
        <p:nvSpPr>
          <p:cNvPr id="25" name="Text Box 2"/>
          <p:cNvSpPr txBox="1">
            <a:spLocks noChangeArrowheads="1"/>
          </p:cNvSpPr>
          <p:nvPr>
            <p:custDataLst>
              <p:tags r:id="rId2"/>
            </p:custDataLst>
          </p:nvPr>
        </p:nvSpPr>
        <p:spPr bwMode="auto">
          <a:xfrm>
            <a:off x="6821294" y="4688379"/>
            <a:ext cx="2786082" cy="1139190"/>
          </a:xfrm>
          <a:prstGeom prst="rect">
            <a:avLst/>
          </a:prstGeom>
          <a:noFill/>
          <a:ln>
            <a:solidFill>
              <a:schemeClr val="accent2"/>
            </a:solidFill>
          </a:ln>
        </p:spPr>
        <p:style>
          <a:lnRef idx="1">
            <a:schemeClr val="accent2"/>
          </a:lnRef>
          <a:fillRef idx="3">
            <a:schemeClr val="accent2"/>
          </a:fillRef>
          <a:effectRef idx="2">
            <a:schemeClr val="accent2"/>
          </a:effectRef>
          <a:fontRef idx="minor">
            <a:schemeClr val="lt1"/>
          </a:fontRef>
        </p:style>
        <p:txBody>
          <a:bodyPr wrap="square" lIns="180000" tIns="108000" bIns="108000">
            <a:spAutoFit/>
          </a:bodyPr>
          <a:lstStyle/>
          <a:p>
            <a:pPr algn="l">
              <a:lnSpc>
                <a:spcPct val="100000"/>
              </a:lnSpc>
              <a:spcBef>
                <a:spcPct val="50000"/>
              </a:spcBef>
            </a:pPr>
            <a:r>
              <a:rPr kumimoji="1" lang="zh-CN" altLang="en-US" sz="2400" b="1">
                <a:ln w="18415" cmpd="sng">
                  <a:solidFill>
                    <a:srgbClr val="000000"/>
                  </a:solidFill>
                  <a:prstDash val="solid"/>
                </a:ln>
                <a:solidFill>
                  <a:schemeClr val="dk1"/>
                </a:solidFill>
                <a:effectLst/>
                <a:latin typeface="微软雅黑" panose="020B0503020204020204" charset="-122"/>
                <a:ea typeface="微软雅黑" panose="020B0503020204020204" charset="-122"/>
                <a:cs typeface="微软雅黑" panose="020B0503020204020204" charset="-122"/>
              </a:rPr>
              <a:t>（</a:t>
            </a:r>
            <a:r>
              <a:rPr kumimoji="1" lang="en-US" altLang="zh-CN" sz="2400" b="1">
                <a:ln w="18415" cmpd="sng">
                  <a:solidFill>
                    <a:srgbClr val="000000"/>
                  </a:solidFill>
                  <a:prstDash val="solid"/>
                </a:ln>
                <a:solidFill>
                  <a:schemeClr val="dk1"/>
                </a:solidFill>
                <a:effectLst/>
                <a:latin typeface="微软雅黑" panose="020B0503020204020204" charset="-122"/>
                <a:ea typeface="微软雅黑" panose="020B0503020204020204" charset="-122"/>
                <a:cs typeface="微软雅黑" panose="020B0503020204020204" charset="-122"/>
              </a:rPr>
              <a:t>1</a:t>
            </a:r>
            <a:r>
              <a:rPr kumimoji="1" lang="zh-CN" altLang="en-US" sz="2400" b="1">
                <a:ln w="18415" cmpd="sng">
                  <a:solidFill>
                    <a:srgbClr val="000000"/>
                  </a:solidFill>
                  <a:prstDash val="solid"/>
                </a:ln>
                <a:solidFill>
                  <a:schemeClr val="dk1"/>
                </a:solidFill>
                <a:effectLst/>
                <a:latin typeface="微软雅黑" panose="020B0503020204020204" charset="-122"/>
                <a:ea typeface="微软雅黑" panose="020B0503020204020204" charset="-122"/>
                <a:cs typeface="微软雅黑" panose="020B0503020204020204" charset="-122"/>
              </a:rPr>
              <a:t>）冒泡排</a:t>
            </a:r>
            <a:r>
              <a:rPr kumimoji="1" lang="zh-CN" altLang="en-US" sz="2400" b="1" dirty="0">
                <a:ln w="18415" cmpd="sng">
                  <a:solidFill>
                    <a:srgbClr val="000000"/>
                  </a:solidFill>
                  <a:prstDash val="solid"/>
                </a:ln>
                <a:solidFill>
                  <a:schemeClr val="dk1"/>
                </a:solidFill>
                <a:effectLst/>
                <a:latin typeface="微软雅黑" panose="020B0503020204020204" charset="-122"/>
                <a:ea typeface="微软雅黑" panose="020B0503020204020204" charset="-122"/>
                <a:cs typeface="微软雅黑" panose="020B0503020204020204" charset="-122"/>
              </a:rPr>
              <a:t>序</a:t>
            </a:r>
          </a:p>
          <a:p>
            <a:pPr algn="l">
              <a:lnSpc>
                <a:spcPct val="100000"/>
              </a:lnSpc>
              <a:spcBef>
                <a:spcPct val="50000"/>
              </a:spcBef>
            </a:pPr>
            <a:r>
              <a:rPr kumimoji="1" lang="zh-CN" altLang="en-US" sz="2400" b="1" dirty="0">
                <a:ln w="18415" cmpd="sng">
                  <a:solidFill>
                    <a:srgbClr val="000000"/>
                  </a:solidFill>
                  <a:prstDash val="solid"/>
                </a:ln>
                <a:solidFill>
                  <a:schemeClr val="dk1"/>
                </a:solidFill>
                <a:effectLst/>
                <a:latin typeface="微软雅黑" panose="020B0503020204020204" charset="-122"/>
                <a:ea typeface="微软雅黑" panose="020B0503020204020204" charset="-122"/>
                <a:cs typeface="微软雅黑" panose="020B0503020204020204" charset="-122"/>
              </a:rPr>
              <a:t>（</a:t>
            </a:r>
            <a:r>
              <a:rPr kumimoji="1" lang="en-US" altLang="zh-CN" sz="2400" b="1">
                <a:ln w="18415" cmpd="sng">
                  <a:solidFill>
                    <a:srgbClr val="000000"/>
                  </a:solidFill>
                  <a:prstDash val="solid"/>
                </a:ln>
                <a:solidFill>
                  <a:schemeClr val="dk1"/>
                </a:solidFill>
                <a:effectLst/>
                <a:latin typeface="微软雅黑" panose="020B0503020204020204" charset="-122"/>
                <a:ea typeface="微软雅黑" panose="020B0503020204020204" charset="-122"/>
                <a:cs typeface="微软雅黑" panose="020B0503020204020204" charset="-122"/>
              </a:rPr>
              <a:t>2</a:t>
            </a:r>
            <a:r>
              <a:rPr kumimoji="1" lang="zh-CN" altLang="en-US" sz="2400" b="1">
                <a:ln w="18415" cmpd="sng">
                  <a:solidFill>
                    <a:srgbClr val="000000"/>
                  </a:solidFill>
                  <a:prstDash val="solid"/>
                </a:ln>
                <a:solidFill>
                  <a:schemeClr val="dk1"/>
                </a:solidFill>
                <a:effectLst/>
                <a:latin typeface="微软雅黑" panose="020B0503020204020204" charset="-122"/>
                <a:ea typeface="微软雅黑" panose="020B0503020204020204" charset="-122"/>
                <a:cs typeface="微软雅黑" panose="020B0503020204020204" charset="-122"/>
              </a:rPr>
              <a:t>）快速排序</a:t>
            </a:r>
            <a:endParaRPr kumimoji="1" lang="zh-CN" altLang="en-US" sz="2400" b="1" dirty="0">
              <a:ln w="18415" cmpd="sng">
                <a:solidFill>
                  <a:srgbClr val="000000"/>
                </a:solidFill>
                <a:prstDash val="solid"/>
              </a:ln>
              <a:solidFill>
                <a:schemeClr val="dk1"/>
              </a:solidFill>
              <a:effectLst/>
              <a:latin typeface="微软雅黑" panose="020B0503020204020204" charset="-122"/>
              <a:ea typeface="微软雅黑" panose="020B0503020204020204" charset="-122"/>
              <a:cs typeface="微软雅黑" panose="020B0503020204020204" charset="-122"/>
            </a:endParaRPr>
          </a:p>
        </p:txBody>
      </p:sp>
      <p:sp>
        <p:nvSpPr>
          <p:cNvPr id="26" name="TextBox 21"/>
          <p:cNvSpPr txBox="1"/>
          <p:nvPr>
            <p:custDataLst>
              <p:tags r:id="rId3"/>
            </p:custDataLst>
          </p:nvPr>
        </p:nvSpPr>
        <p:spPr>
          <a:xfrm>
            <a:off x="6606675" y="4260063"/>
            <a:ext cx="3215640" cy="460375"/>
          </a:xfrm>
          <a:prstGeom prst="rect">
            <a:avLst/>
          </a:prstGeom>
          <a:noFill/>
        </p:spPr>
        <p:txBody>
          <a:bodyPr wrap="square" rtlCol="0">
            <a:spAutoFit/>
          </a:bodyPr>
          <a:lstStyle/>
          <a:p>
            <a:pPr algn="l">
              <a:lnSpc>
                <a:spcPct val="100000"/>
              </a:lnSpc>
              <a:spcBef>
                <a:spcPts val="0"/>
              </a:spcBef>
            </a:pPr>
            <a:r>
              <a:rPr lang="zh-CN" altLang="en-US" sz="2400" b="1">
                <a:solidFill>
                  <a:schemeClr val="dk1"/>
                </a:solidFill>
                <a:latin typeface="微软雅黑" panose="020B0503020204020204" charset="-122"/>
                <a:ea typeface="微软雅黑" panose="020B0503020204020204" charset="-122"/>
                <a:cs typeface="Consolas" panose="020B0609020204030204" pitchFamily="49" charset="0"/>
              </a:rPr>
              <a:t>主要的交换排序方法：</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7" grpId="0"/>
      <p:bldP spid="2" grpId="0" bldLvl="0" animBg="1"/>
      <p:bldP spid="25" grpId="0" bldLvl="0" animBg="1"/>
      <p:bldP spid="2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761365" y="962660"/>
            <a:ext cx="3819525"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9.3.1 </a:t>
            </a:r>
            <a:r>
              <a:rPr lang="zh-CN" altLang="en-US" sz="2800" b="1" dirty="0">
                <a:solidFill>
                  <a:srgbClr val="000000"/>
                </a:solidFill>
                <a:latin typeface="微软雅黑" panose="020B0503020204020204" charset="-122"/>
                <a:ea typeface="微软雅黑" panose="020B0503020204020204" charset="-122"/>
                <a:sym typeface="+mn-ea"/>
              </a:rPr>
              <a:t>冒泡</a:t>
            </a:r>
            <a:r>
              <a:rPr lang="en-US" sz="2800" b="1" dirty="0">
                <a:solidFill>
                  <a:srgbClr val="000000"/>
                </a:solidFill>
                <a:latin typeface="微软雅黑" panose="020B0503020204020204" charset="-122"/>
                <a:ea typeface="微软雅黑" panose="020B0503020204020204" charset="-122"/>
                <a:sym typeface="+mn-ea"/>
              </a:rPr>
              <a:t>排序</a:t>
            </a:r>
          </a:p>
        </p:txBody>
      </p:sp>
      <p:pic>
        <p:nvPicPr>
          <p:cNvPr id="2" name="内容占位符 1"/>
          <p:cNvPicPr>
            <a:picLocks noGrp="1" noChangeAspect="1"/>
          </p:cNvPicPr>
          <p:nvPr>
            <p:ph idx="1"/>
            <p:custDataLst>
              <p:tags r:id="rId1"/>
            </p:custDataLst>
          </p:nvPr>
        </p:nvPicPr>
        <p:blipFill rotWithShape="1">
          <a:blip r:embed="rId29" cstate="print">
            <a:extLst>
              <a:ext uri="{28A0092B-C50C-407E-A947-70E740481C1C}">
                <a14:useLocalDpi xmlns:a14="http://schemas.microsoft.com/office/drawing/2010/main" val="0"/>
              </a:ext>
            </a:extLst>
          </a:blip>
          <a:srcRect l="8509" t="7187" r="9793" b="8804"/>
          <a:stretch>
            <a:fillRect/>
          </a:stretch>
        </p:blipFill>
        <p:spPr>
          <a:xfrm flipH="1">
            <a:off x="8520430" y="2005965"/>
            <a:ext cx="3671570" cy="4083050"/>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grpSp>
        <p:nvGrpSpPr>
          <p:cNvPr id="60" name="组合 59"/>
          <p:cNvGrpSpPr/>
          <p:nvPr/>
        </p:nvGrpSpPr>
        <p:grpSpPr>
          <a:xfrm>
            <a:off x="932815" y="1609725"/>
            <a:ext cx="3110230" cy="644525"/>
            <a:chOff x="709625" y="642918"/>
            <a:chExt cx="2219301" cy="644525"/>
          </a:xfrm>
        </p:grpSpPr>
        <p:sp>
          <p:nvSpPr>
            <p:cNvPr id="61" name="AutoShape 5"/>
            <p:cNvSpPr>
              <a:spLocks noChangeArrowheads="1"/>
            </p:cNvSpPr>
            <p:nvPr>
              <p:custDataLst>
                <p:tags r:id="rId26"/>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27"/>
              </p:custDataLst>
            </p:nvPr>
          </p:nvSpPr>
          <p:spPr bwMode="gray">
            <a:xfrm>
              <a:off x="1078965" y="744517"/>
              <a:ext cx="1549961" cy="419100"/>
            </a:xfrm>
            <a:prstGeom prst="rect">
              <a:avLst/>
            </a:prstGeom>
            <a:solidFill>
              <a:schemeClr val="accent2">
                <a:alpha val="50000"/>
              </a:schemeClr>
            </a:solidFill>
            <a:ln w="12700" algn="ctr">
              <a:noFill/>
              <a:miter lim="800000"/>
            </a:ln>
            <a:effectLst/>
          </p:spPr>
          <p:txBody>
            <a:bodyPr wrap="none" anchor="ctr"/>
            <a:lstStyle/>
            <a:p>
              <a:pPr marL="457200" indent="-457200" algn="l">
                <a:lnSpc>
                  <a:spcPct val="100000"/>
                </a:lnSpc>
                <a:spcBef>
                  <a:spcPts val="0"/>
                </a:spcBef>
              </a:pPr>
              <a:r>
                <a:rPr lang="en-US" altLang="zh-CN" sz="2800" b="1">
                  <a:solidFill>
                    <a:srgbClr val="FFFFFF"/>
                  </a:solidFill>
                  <a:latin typeface="微软雅黑" panose="020B0503020204020204" charset="-122"/>
                  <a:ea typeface="微软雅黑" panose="020B0503020204020204" charset="-122"/>
                  <a:sym typeface="+mn-ea"/>
                </a:rPr>
                <a:t>1</a:t>
              </a:r>
              <a:r>
                <a:rPr lang="zh-CN" altLang="en-US" sz="2800" b="1">
                  <a:solidFill>
                    <a:srgbClr val="FFFFFF"/>
                  </a:solidFill>
                  <a:latin typeface="微软雅黑" panose="020B0503020204020204" charset="-122"/>
                  <a:ea typeface="微软雅黑" panose="020B0503020204020204" charset="-122"/>
                  <a:sym typeface="+mn-ea"/>
                </a:rPr>
                <a:t>. 排序思路</a:t>
              </a:r>
            </a:p>
          </p:txBody>
        </p:sp>
      </p:grpSp>
      <p:sp>
        <p:nvSpPr>
          <p:cNvPr id="43" name="Oval 26"/>
          <p:cNvSpPr>
            <a:spLocks noChangeArrowheads="1"/>
          </p:cNvSpPr>
          <p:nvPr>
            <p:custDataLst>
              <p:tags r:id="rId2"/>
            </p:custDataLst>
          </p:nvPr>
        </p:nvSpPr>
        <p:spPr bwMode="auto">
          <a:xfrm>
            <a:off x="7641064" y="4799005"/>
            <a:ext cx="493311" cy="50323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wrap="none" anchor="ctr"/>
          <a:lstStyle/>
          <a:p>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47" name="Oval 27"/>
          <p:cNvSpPr>
            <a:spLocks noChangeArrowheads="1"/>
          </p:cNvSpPr>
          <p:nvPr>
            <p:custDataLst>
              <p:tags r:id="rId3"/>
            </p:custDataLst>
          </p:nvPr>
        </p:nvSpPr>
        <p:spPr bwMode="auto">
          <a:xfrm>
            <a:off x="7991158" y="4203692"/>
            <a:ext cx="431800" cy="4318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wrap="none" anchor="ctr"/>
          <a:lstStyle/>
          <a:p>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48" name="Oval 28"/>
          <p:cNvSpPr>
            <a:spLocks noChangeArrowheads="1"/>
          </p:cNvSpPr>
          <p:nvPr>
            <p:custDataLst>
              <p:tags r:id="rId4"/>
            </p:custDataLst>
          </p:nvPr>
        </p:nvSpPr>
        <p:spPr bwMode="auto">
          <a:xfrm>
            <a:off x="8220075" y="3646480"/>
            <a:ext cx="360363" cy="36036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wrap="none" anchor="ctr"/>
          <a:lstStyle/>
          <a:p>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49" name="Oval 29"/>
          <p:cNvSpPr>
            <a:spLocks noChangeArrowheads="1"/>
          </p:cNvSpPr>
          <p:nvPr>
            <p:custDataLst>
              <p:tags r:id="rId5"/>
            </p:custDataLst>
          </p:nvPr>
        </p:nvSpPr>
        <p:spPr bwMode="auto">
          <a:xfrm>
            <a:off x="8491220" y="3070217"/>
            <a:ext cx="287338" cy="28733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wrap="none" anchor="ctr"/>
          <a:lstStyle/>
          <a:p>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50" name="Oval 30"/>
          <p:cNvSpPr>
            <a:spLocks noChangeArrowheads="1"/>
          </p:cNvSpPr>
          <p:nvPr>
            <p:custDataLst>
              <p:tags r:id="rId6"/>
            </p:custDataLst>
          </p:nvPr>
        </p:nvSpPr>
        <p:spPr bwMode="auto">
          <a:xfrm>
            <a:off x="8691563" y="2565392"/>
            <a:ext cx="215900" cy="2159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wrap="none" anchor="ctr"/>
          <a:lstStyle/>
          <a:p>
            <a:endParaRPr lang="zh-CN" altLang="en-US" b="1">
              <a:solidFill>
                <a:schemeClr val="dk1"/>
              </a:solidFill>
              <a:latin typeface="微软雅黑" panose="020B0503020204020204" charset="-122"/>
              <a:ea typeface="微软雅黑" panose="020B0503020204020204" charset="-122"/>
              <a:cs typeface="Consolas" panose="020B0609020204030204" pitchFamily="49" charset="0"/>
            </a:endParaRPr>
          </a:p>
        </p:txBody>
      </p:sp>
      <p:grpSp>
        <p:nvGrpSpPr>
          <p:cNvPr id="51" name="组合 50"/>
          <p:cNvGrpSpPr/>
          <p:nvPr/>
        </p:nvGrpSpPr>
        <p:grpSpPr>
          <a:xfrm>
            <a:off x="317504" y="2379184"/>
            <a:ext cx="1431902" cy="2910369"/>
            <a:chOff x="327029" y="1057275"/>
            <a:chExt cx="1431902" cy="2910369"/>
          </a:xfrm>
        </p:grpSpPr>
        <p:sp>
          <p:nvSpPr>
            <p:cNvPr id="52" name="Text Box 31"/>
            <p:cNvSpPr txBox="1">
              <a:spLocks noChangeArrowheads="1"/>
            </p:cNvSpPr>
            <p:nvPr>
              <p:custDataLst>
                <p:tags r:id="rId22"/>
              </p:custDataLst>
            </p:nvPr>
          </p:nvSpPr>
          <p:spPr bwMode="auto">
            <a:xfrm>
              <a:off x="327029" y="1416050"/>
              <a:ext cx="428625" cy="1081088"/>
            </a:xfrm>
            <a:prstGeom prst="rect">
              <a:avLst/>
            </a:prstGeom>
            <a:noFill/>
            <a:ln w="9525">
              <a:noFill/>
              <a:miter lim="800000"/>
            </a:ln>
            <a:effectLst/>
          </p:spPr>
          <p:txBody>
            <a:bodyPr vert="eaVert">
              <a:spAutoFit/>
            </a:bodyPr>
            <a:lstStyle/>
            <a:p>
              <a:pPr algn="l">
                <a:spcBef>
                  <a:spcPct val="50000"/>
                </a:spcBef>
              </a:pPr>
              <a:r>
                <a:rPr lang="zh-CN" altLang="en-US" sz="1600" b="1" dirty="0">
                  <a:solidFill>
                    <a:schemeClr val="dk1"/>
                  </a:solidFill>
                  <a:latin typeface="微软雅黑" panose="020B0503020204020204" charset="-122"/>
                  <a:ea typeface="微软雅黑" panose="020B0503020204020204" charset="-122"/>
                  <a:cs typeface="Consolas" panose="020B0609020204030204" pitchFamily="49" charset="0"/>
                </a:rPr>
                <a:t>有序区</a:t>
              </a:r>
            </a:p>
          </p:txBody>
        </p:sp>
        <p:sp>
          <p:nvSpPr>
            <p:cNvPr id="53" name="Rectangle 32"/>
            <p:cNvSpPr>
              <a:spLocks noChangeArrowheads="1"/>
            </p:cNvSpPr>
            <p:nvPr>
              <p:custDataLst>
                <p:tags r:id="rId23"/>
              </p:custDataLst>
            </p:nvPr>
          </p:nvSpPr>
          <p:spPr bwMode="auto">
            <a:xfrm>
              <a:off x="800101" y="1057275"/>
              <a:ext cx="958830" cy="1257778"/>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wrap="none" anchor="ctr"/>
            <a:lstStyle/>
            <a:p>
              <a:pPr algn="l"/>
              <a:r>
                <a:rPr lang="en-US" altLang="zh-CN" sz="1600" b="1" i="1" dirty="0">
                  <a:solidFill>
                    <a:schemeClr val="lt1"/>
                  </a:solidFill>
                  <a:latin typeface="微软雅黑" panose="020B0503020204020204" charset="-122"/>
                  <a:ea typeface="微软雅黑" panose="020B0503020204020204" charset="-122"/>
                  <a:cs typeface="Consolas" panose="020B0609020204030204" pitchFamily="49" charset="0"/>
                </a:rPr>
                <a:t>R</a:t>
              </a:r>
              <a:r>
                <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rPr>
                <a:t>[0]</a:t>
              </a:r>
            </a:p>
            <a:p>
              <a:pPr algn="l"/>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a:t>
              </a:r>
              <a:endPar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endParaRPr>
            </a:p>
            <a:p>
              <a:pPr algn="l"/>
              <a:r>
                <a:rPr lang="en-US" altLang="zh-CN" sz="1600" b="1" i="1">
                  <a:solidFill>
                    <a:schemeClr val="lt1"/>
                  </a:solidFill>
                  <a:latin typeface="微软雅黑" panose="020B0503020204020204" charset="-122"/>
                  <a:ea typeface="微软雅黑" panose="020B0503020204020204" charset="-122"/>
                  <a:cs typeface="Consolas" panose="020B0609020204030204" pitchFamily="49" charset="0"/>
                </a:rPr>
                <a:t>R</a:t>
              </a:r>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a:t>
              </a:r>
              <a:r>
                <a:rPr lang="en-US" altLang="zh-CN" sz="1600" b="1" i="1">
                  <a:solidFill>
                    <a:schemeClr val="lt1"/>
                  </a:solidFill>
                  <a:latin typeface="微软雅黑" panose="020B0503020204020204" charset="-122"/>
                  <a:ea typeface="微软雅黑" panose="020B0503020204020204" charset="-122"/>
                  <a:cs typeface="Consolas" panose="020B0609020204030204" pitchFamily="49" charset="0"/>
                </a:rPr>
                <a:t>i</a:t>
              </a:r>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-1</a:t>
              </a:r>
              <a:r>
                <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rPr>
                <a:t>]</a:t>
              </a:r>
            </a:p>
          </p:txBody>
        </p:sp>
        <p:sp>
          <p:nvSpPr>
            <p:cNvPr id="54" name="Text Box 33"/>
            <p:cNvSpPr txBox="1">
              <a:spLocks noChangeArrowheads="1"/>
            </p:cNvSpPr>
            <p:nvPr>
              <p:custDataLst>
                <p:tags r:id="rId24"/>
              </p:custDataLst>
            </p:nvPr>
          </p:nvSpPr>
          <p:spPr bwMode="auto">
            <a:xfrm>
              <a:off x="327029" y="2886557"/>
              <a:ext cx="428625" cy="1081087"/>
            </a:xfrm>
            <a:prstGeom prst="rect">
              <a:avLst/>
            </a:prstGeom>
            <a:noFill/>
            <a:ln w="9525">
              <a:noFill/>
              <a:miter lim="800000"/>
            </a:ln>
            <a:effectLst/>
          </p:spPr>
          <p:txBody>
            <a:bodyPr vert="eaVert">
              <a:spAutoFit/>
            </a:bodyPr>
            <a:lstStyle/>
            <a:p>
              <a:pPr algn="l">
                <a:spcBef>
                  <a:spcPct val="50000"/>
                </a:spcBef>
              </a:pPr>
              <a:r>
                <a:rPr lang="zh-CN" altLang="en-US" sz="1600" b="1">
                  <a:solidFill>
                    <a:schemeClr val="dk1"/>
                  </a:solidFill>
                  <a:latin typeface="微软雅黑" panose="020B0503020204020204" charset="-122"/>
                  <a:ea typeface="微软雅黑" panose="020B0503020204020204" charset="-122"/>
                  <a:cs typeface="Consolas" panose="020B0609020204030204" pitchFamily="49" charset="0"/>
                </a:rPr>
                <a:t>无序区</a:t>
              </a:r>
            </a:p>
          </p:txBody>
        </p:sp>
        <p:sp>
          <p:nvSpPr>
            <p:cNvPr id="55" name="Rectangle 34"/>
            <p:cNvSpPr>
              <a:spLocks noChangeArrowheads="1"/>
            </p:cNvSpPr>
            <p:nvPr>
              <p:custDataLst>
                <p:tags r:id="rId25"/>
              </p:custDataLst>
            </p:nvPr>
          </p:nvSpPr>
          <p:spPr bwMode="auto">
            <a:xfrm>
              <a:off x="800101" y="2501897"/>
              <a:ext cx="957600" cy="1456230"/>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none" anchor="ctr"/>
            <a:lstStyle/>
            <a:p>
              <a:pPr algn="l"/>
              <a:r>
                <a:rPr lang="en-US" altLang="zh-CN" sz="1600" b="1" i="1">
                  <a:solidFill>
                    <a:schemeClr val="lt1"/>
                  </a:solidFill>
                  <a:latin typeface="微软雅黑" panose="020B0503020204020204" charset="-122"/>
                  <a:ea typeface="微软雅黑" panose="020B0503020204020204" charset="-122"/>
                  <a:cs typeface="Consolas" panose="020B0609020204030204" pitchFamily="49" charset="0"/>
                </a:rPr>
                <a:t>R</a:t>
              </a:r>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a:t>
              </a:r>
              <a:r>
                <a:rPr lang="en-US" altLang="zh-CN" sz="1600" b="1" i="1" err="1">
                  <a:solidFill>
                    <a:schemeClr val="lt1"/>
                  </a:solidFill>
                  <a:latin typeface="微软雅黑" panose="020B0503020204020204" charset="-122"/>
                  <a:ea typeface="微软雅黑" panose="020B0503020204020204" charset="-122"/>
                  <a:cs typeface="Consolas" panose="020B0609020204030204" pitchFamily="49" charset="0"/>
                </a:rPr>
                <a:t>i</a:t>
              </a:r>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a:t>
              </a:r>
            </a:p>
            <a:p>
              <a:pPr algn="l"/>
              <a:r>
                <a:rPr lang="en-US" altLang="zh-CN" sz="1600" b="1" i="1">
                  <a:solidFill>
                    <a:schemeClr val="lt1"/>
                  </a:solidFill>
                  <a:latin typeface="微软雅黑" panose="020B0503020204020204" charset="-122"/>
                  <a:ea typeface="微软雅黑" panose="020B0503020204020204" charset="-122"/>
                  <a:cs typeface="Consolas" panose="020B0609020204030204" pitchFamily="49" charset="0"/>
                </a:rPr>
                <a:t>R</a:t>
              </a:r>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a:t>
              </a:r>
              <a:r>
                <a:rPr lang="en-US" altLang="zh-CN" sz="1600" b="1" i="1">
                  <a:solidFill>
                    <a:schemeClr val="lt1"/>
                  </a:solidFill>
                  <a:latin typeface="微软雅黑" panose="020B0503020204020204" charset="-122"/>
                  <a:ea typeface="微软雅黑" panose="020B0503020204020204" charset="-122"/>
                  <a:cs typeface="Consolas" panose="020B0609020204030204" pitchFamily="49" charset="0"/>
                </a:rPr>
                <a:t>i</a:t>
              </a:r>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+1]</a:t>
              </a:r>
              <a:endPar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endParaRPr>
            </a:p>
            <a:p>
              <a:pPr algn="l"/>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a:t>
              </a:r>
              <a:endPar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endParaRPr>
            </a:p>
            <a:p>
              <a:pPr algn="l"/>
              <a:r>
                <a:rPr lang="en-US" altLang="zh-CN" sz="1600" b="1" i="1">
                  <a:solidFill>
                    <a:schemeClr val="lt1"/>
                  </a:solidFill>
                  <a:latin typeface="微软雅黑" panose="020B0503020204020204" charset="-122"/>
                  <a:ea typeface="微软雅黑" panose="020B0503020204020204" charset="-122"/>
                  <a:cs typeface="Consolas" panose="020B0609020204030204" pitchFamily="49" charset="0"/>
                </a:rPr>
                <a:t>R</a:t>
              </a:r>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a:t>
              </a:r>
              <a:r>
                <a:rPr lang="en-US" altLang="zh-CN" sz="1600" b="1" i="1">
                  <a:solidFill>
                    <a:schemeClr val="lt1"/>
                  </a:solidFill>
                  <a:latin typeface="微软雅黑" panose="020B0503020204020204" charset="-122"/>
                  <a:ea typeface="微软雅黑" panose="020B0503020204020204" charset="-122"/>
                  <a:cs typeface="Consolas" panose="020B0609020204030204" pitchFamily="49" charset="0"/>
                </a:rPr>
                <a:t>n</a:t>
              </a:r>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-1</a:t>
              </a:r>
              <a:r>
                <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rPr>
                <a:t>]</a:t>
              </a:r>
            </a:p>
          </p:txBody>
        </p:sp>
      </p:grpSp>
      <p:grpSp>
        <p:nvGrpSpPr>
          <p:cNvPr id="56" name="Group 48"/>
          <p:cNvGrpSpPr/>
          <p:nvPr/>
        </p:nvGrpSpPr>
        <p:grpSpPr bwMode="auto">
          <a:xfrm>
            <a:off x="2062145" y="3905265"/>
            <a:ext cx="2214563" cy="1303338"/>
            <a:chOff x="1338" y="1890"/>
            <a:chExt cx="1395" cy="821"/>
          </a:xfrm>
        </p:grpSpPr>
        <p:sp>
          <p:nvSpPr>
            <p:cNvPr id="57" name="AutoShape 35"/>
            <p:cNvSpPr/>
            <p:nvPr>
              <p:custDataLst>
                <p:tags r:id="rId19"/>
              </p:custDataLst>
            </p:nvPr>
          </p:nvSpPr>
          <p:spPr bwMode="auto">
            <a:xfrm>
              <a:off x="1338" y="1890"/>
              <a:ext cx="90" cy="821"/>
            </a:xfrm>
            <a:prstGeom prst="rightBrace">
              <a:avLst>
                <a:gd name="adj1" fmla="val 77880"/>
                <a:gd name="adj2" fmla="val 50000"/>
              </a:avLst>
            </a:prstGeom>
            <a:ln w="28575">
              <a:solidFill>
                <a:schemeClr val="accent5"/>
              </a:solidFill>
            </a:ln>
          </p:spPr>
          <p:style>
            <a:lnRef idx="1">
              <a:schemeClr val="accent5"/>
            </a:lnRef>
            <a:fillRef idx="0">
              <a:schemeClr val="accent5"/>
            </a:fillRef>
            <a:effectRef idx="0">
              <a:schemeClr val="accent5"/>
            </a:effectRef>
            <a:fontRef idx="minor">
              <a:schemeClr val="tx1"/>
            </a:fontRef>
          </p:style>
          <p:txBody>
            <a:bodyPr wrap="none" anchor="ctr"/>
            <a:lstStyle/>
            <a:p>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58" name="AutoShape 37"/>
            <p:cNvSpPr>
              <a:spLocks noChangeArrowheads="1"/>
            </p:cNvSpPr>
            <p:nvPr>
              <p:custDataLst>
                <p:tags r:id="rId20"/>
              </p:custDataLst>
            </p:nvPr>
          </p:nvSpPr>
          <p:spPr bwMode="auto">
            <a:xfrm rot="16200000">
              <a:off x="1319" y="2090"/>
              <a:ext cx="635" cy="236"/>
            </a:xfrm>
            <a:prstGeom prst="curvedUpArrow">
              <a:avLst>
                <a:gd name="adj1" fmla="val 39937"/>
                <a:gd name="adj2" fmla="val 79874"/>
                <a:gd name="adj3" fmla="val 33333"/>
              </a:avLst>
            </a:prstGeom>
            <a:gradFill>
              <a:gsLst>
                <a:gs pos="0">
                  <a:schemeClr val="dk1">
                    <a:satMod val="103000"/>
                    <a:lumMod val="102000"/>
                    <a:tint val="94000"/>
                  </a:schemeClr>
                </a:gs>
                <a:gs pos="50000">
                  <a:schemeClr val="dk1">
                    <a:satMod val="110000"/>
                    <a:lumMod val="100000"/>
                    <a:shade val="100000"/>
                  </a:schemeClr>
                </a:gs>
                <a:gs pos="100000">
                  <a:schemeClr val="dk1">
                    <a:lumMod val="99000"/>
                    <a:satMod val="120000"/>
                    <a:shade val="78000"/>
                  </a:schemeClr>
                </a:gs>
                <a:gs pos="0">
                  <a:srgbClr val="000000">
                    <a:lumMod val="98000"/>
                    <a:lumOff val="2000"/>
                  </a:srgbClr>
                </a:gs>
                <a:gs pos="50000">
                  <a:srgbClr val="000000"/>
                </a:gs>
                <a:gs pos="100000">
                  <a:srgbClr val="000000">
                    <a:lumMod val="99000"/>
                  </a:srgbClr>
                </a:gs>
              </a:gsLst>
              <a:lin ang="5400000" scaled="0"/>
            </a:gradFill>
            <a:ln>
              <a:solidFill>
                <a:schemeClr val="dk1"/>
              </a:solidFill>
            </a:ln>
          </p:spPr>
          <p:style>
            <a:lnRef idx="1">
              <a:schemeClr val="dk1"/>
            </a:lnRef>
            <a:fillRef idx="3">
              <a:schemeClr val="dk1"/>
            </a:fillRef>
            <a:effectRef idx="2">
              <a:schemeClr val="dk1"/>
            </a:effectRef>
            <a:fontRef idx="minor">
              <a:schemeClr val="lt1"/>
            </a:fontRef>
          </p:style>
          <p:txBody>
            <a:bodyPr wrap="none" anchor="ctr"/>
            <a:lstStyle/>
            <a:p>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59" name="Text Box 38"/>
            <p:cNvSpPr txBox="1">
              <a:spLocks noChangeArrowheads="1"/>
            </p:cNvSpPr>
            <p:nvPr>
              <p:custDataLst>
                <p:tags r:id="rId21"/>
              </p:custDataLst>
            </p:nvPr>
          </p:nvSpPr>
          <p:spPr bwMode="auto">
            <a:xfrm>
              <a:off x="1780" y="1936"/>
              <a:ext cx="953" cy="639"/>
            </a:xfrm>
            <a:prstGeom prst="rect">
              <a:avLst/>
            </a:prstGeom>
            <a:noFill/>
            <a:ln w="9525">
              <a:noFill/>
              <a:miter lim="800000"/>
            </a:ln>
            <a:effectLst/>
          </p:spPr>
          <p:txBody>
            <a:bodyPr>
              <a:spAutoFit/>
            </a:bodyPr>
            <a:lstStyle/>
            <a:p>
              <a:pPr algn="l">
                <a:lnSpc>
                  <a:spcPct val="100000"/>
                </a:lnSpc>
                <a:spcBef>
                  <a:spcPct val="50000"/>
                </a:spcBef>
              </a:pPr>
              <a:r>
                <a:rPr lang="zh-CN" altLang="en-US" sz="2000" b="1" dirty="0">
                  <a:solidFill>
                    <a:schemeClr val="dk1"/>
                  </a:solidFill>
                  <a:latin typeface="微软雅黑" panose="020B0503020204020204" charset="-122"/>
                  <a:ea typeface="微软雅黑" panose="020B0503020204020204" charset="-122"/>
                  <a:cs typeface="微软雅黑" panose="020B0503020204020204" charset="-122"/>
                </a:rPr>
                <a:t>将无序区中</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最小元素放</a:t>
              </a:r>
              <a:r>
                <a:rPr lang="zh-CN" altLang="en-US" sz="2000" b="1" dirty="0">
                  <a:solidFill>
                    <a:schemeClr val="dk1"/>
                  </a:solidFill>
                  <a:latin typeface="微软雅黑" panose="020B0503020204020204" charset="-122"/>
                  <a:ea typeface="微软雅黑" panose="020B0503020204020204" charset="-122"/>
                  <a:cs typeface="微软雅黑" panose="020B0503020204020204" charset="-122"/>
                </a:rPr>
                <a:t>在</a:t>
              </a:r>
              <a:r>
                <a:rPr lang="en-US" altLang="zh-CN" sz="2000" b="1" i="1" dirty="0">
                  <a:solidFill>
                    <a:schemeClr val="dk1"/>
                  </a:solidFill>
                  <a:latin typeface="微软雅黑" panose="020B0503020204020204" charset="-122"/>
                  <a:ea typeface="微软雅黑" panose="020B0503020204020204" charset="-122"/>
                  <a:cs typeface="微软雅黑" panose="020B0503020204020204" charset="-122"/>
                </a:rPr>
                <a:t>R</a:t>
              </a: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i="1" dirty="0" err="1">
                  <a:solidFill>
                    <a:schemeClr val="dk1"/>
                  </a:solidFill>
                  <a:latin typeface="微软雅黑" panose="020B0503020204020204" charset="-122"/>
                  <a:ea typeface="微软雅黑" panose="020B0503020204020204" charset="-122"/>
                  <a:cs typeface="微软雅黑" panose="020B0503020204020204" charset="-122"/>
                </a:rPr>
                <a:t>i</a:t>
              </a: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a:t>
              </a:r>
            </a:p>
          </p:txBody>
        </p:sp>
      </p:grpSp>
      <p:grpSp>
        <p:nvGrpSpPr>
          <p:cNvPr id="3" name="组合 2"/>
          <p:cNvGrpSpPr/>
          <p:nvPr/>
        </p:nvGrpSpPr>
        <p:grpSpPr>
          <a:xfrm>
            <a:off x="2474913" y="2379185"/>
            <a:ext cx="3346459" cy="2900851"/>
            <a:chOff x="2484438" y="1057276"/>
            <a:chExt cx="3346459" cy="2900851"/>
          </a:xfrm>
        </p:grpSpPr>
        <p:sp>
          <p:nvSpPr>
            <p:cNvPr id="4" name="Text Box 39"/>
            <p:cNvSpPr txBox="1">
              <a:spLocks noChangeArrowheads="1"/>
            </p:cNvSpPr>
            <p:nvPr>
              <p:custDataLst>
                <p:tags r:id="rId13"/>
              </p:custDataLst>
            </p:nvPr>
          </p:nvSpPr>
          <p:spPr bwMode="auto">
            <a:xfrm>
              <a:off x="5402272" y="1314921"/>
              <a:ext cx="428625" cy="928694"/>
            </a:xfrm>
            <a:prstGeom prst="rect">
              <a:avLst/>
            </a:prstGeom>
            <a:noFill/>
            <a:ln w="9525">
              <a:noFill/>
              <a:miter lim="800000"/>
            </a:ln>
            <a:effectLst/>
          </p:spPr>
          <p:txBody>
            <a:bodyPr vert="eaVert" wrap="square">
              <a:spAutoFit/>
            </a:bodyPr>
            <a:lstStyle/>
            <a:p>
              <a:pPr algn="l">
                <a:lnSpc>
                  <a:spcPct val="100000"/>
                </a:lnSpc>
                <a:spcBef>
                  <a:spcPct val="50000"/>
                </a:spcBef>
              </a:pPr>
              <a:r>
                <a:rPr lang="zh-CN" altLang="en-US" sz="1600" b="1">
                  <a:solidFill>
                    <a:schemeClr val="dk1"/>
                  </a:solidFill>
                  <a:latin typeface="微软雅黑" panose="020B0503020204020204" charset="-122"/>
                  <a:ea typeface="微软雅黑" panose="020B0503020204020204" charset="-122"/>
                  <a:cs typeface="Consolas" panose="020B0609020204030204" pitchFamily="49" charset="0"/>
                </a:rPr>
                <a:t>有序区</a:t>
              </a:r>
            </a:p>
          </p:txBody>
        </p:sp>
        <p:sp>
          <p:nvSpPr>
            <p:cNvPr id="14" name="Rectangle 40"/>
            <p:cNvSpPr>
              <a:spLocks noChangeArrowheads="1"/>
            </p:cNvSpPr>
            <p:nvPr>
              <p:custDataLst>
                <p:tags r:id="rId14"/>
              </p:custDataLst>
            </p:nvPr>
          </p:nvSpPr>
          <p:spPr bwMode="auto">
            <a:xfrm>
              <a:off x="4400550" y="1057276"/>
              <a:ext cx="957600" cy="1472092"/>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wrap="none" anchor="ctr"/>
            <a:lstStyle/>
            <a:p>
              <a:pPr algn="l"/>
              <a:r>
                <a:rPr lang="en-US" altLang="zh-CN" sz="1600" b="1" i="1" dirty="0">
                  <a:solidFill>
                    <a:schemeClr val="lt1"/>
                  </a:solidFill>
                  <a:latin typeface="微软雅黑" panose="020B0503020204020204" charset="-122"/>
                  <a:ea typeface="微软雅黑" panose="020B0503020204020204" charset="-122"/>
                  <a:cs typeface="Consolas" panose="020B0609020204030204" pitchFamily="49" charset="0"/>
                </a:rPr>
                <a:t>R</a:t>
              </a:r>
              <a:r>
                <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rPr>
                <a:t>[0]</a:t>
              </a:r>
            </a:p>
            <a:p>
              <a:pPr algn="l"/>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a:t>
              </a:r>
              <a:endPar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endParaRPr>
            </a:p>
            <a:p>
              <a:pPr algn="l"/>
              <a:r>
                <a:rPr lang="en-US" altLang="zh-CN" sz="1600" b="1" i="1">
                  <a:solidFill>
                    <a:schemeClr val="lt1"/>
                  </a:solidFill>
                  <a:latin typeface="微软雅黑" panose="020B0503020204020204" charset="-122"/>
                  <a:ea typeface="微软雅黑" panose="020B0503020204020204" charset="-122"/>
                  <a:cs typeface="Consolas" panose="020B0609020204030204" pitchFamily="49" charset="0"/>
                </a:rPr>
                <a:t>R</a:t>
              </a:r>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a:t>
              </a:r>
              <a:r>
                <a:rPr lang="en-US" altLang="zh-CN" sz="1600" b="1" i="1">
                  <a:solidFill>
                    <a:schemeClr val="lt1"/>
                  </a:solidFill>
                  <a:latin typeface="微软雅黑" panose="020B0503020204020204" charset="-122"/>
                  <a:ea typeface="微软雅黑" panose="020B0503020204020204" charset="-122"/>
                  <a:cs typeface="Consolas" panose="020B0609020204030204" pitchFamily="49" charset="0"/>
                </a:rPr>
                <a:t>i</a:t>
              </a:r>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-1</a:t>
              </a:r>
              <a:r>
                <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rPr>
                <a:t>]</a:t>
              </a:r>
            </a:p>
            <a:p>
              <a:pPr algn="l"/>
              <a:r>
                <a:rPr lang="en-US" altLang="zh-CN" sz="1600" b="1" i="1" dirty="0">
                  <a:solidFill>
                    <a:schemeClr val="lt1"/>
                  </a:solidFill>
                  <a:latin typeface="微软雅黑" panose="020B0503020204020204" charset="-122"/>
                  <a:ea typeface="微软雅黑" panose="020B0503020204020204" charset="-122"/>
                  <a:cs typeface="Consolas" panose="020B0609020204030204" pitchFamily="49" charset="0"/>
                </a:rPr>
                <a:t>R</a:t>
              </a:r>
              <a:r>
                <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rPr>
                <a:t>[</a:t>
              </a:r>
              <a:r>
                <a:rPr lang="en-US" altLang="zh-CN" sz="1600" b="1" i="1" dirty="0" err="1">
                  <a:solidFill>
                    <a:schemeClr val="lt1"/>
                  </a:solidFill>
                  <a:latin typeface="微软雅黑" panose="020B0503020204020204" charset="-122"/>
                  <a:ea typeface="微软雅黑" panose="020B0503020204020204" charset="-122"/>
                  <a:cs typeface="Consolas" panose="020B0609020204030204" pitchFamily="49" charset="0"/>
                </a:rPr>
                <a:t>i</a:t>
              </a:r>
              <a:r>
                <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rPr>
                <a:t>]</a:t>
              </a:r>
            </a:p>
          </p:txBody>
        </p:sp>
        <p:sp>
          <p:nvSpPr>
            <p:cNvPr id="63" name="Text Box 41"/>
            <p:cNvSpPr txBox="1">
              <a:spLocks noChangeArrowheads="1"/>
            </p:cNvSpPr>
            <p:nvPr>
              <p:custDataLst>
                <p:tags r:id="rId15"/>
              </p:custDataLst>
            </p:nvPr>
          </p:nvSpPr>
          <p:spPr bwMode="auto">
            <a:xfrm>
              <a:off x="5402272" y="2743681"/>
              <a:ext cx="428625" cy="1081088"/>
            </a:xfrm>
            <a:prstGeom prst="rect">
              <a:avLst/>
            </a:prstGeom>
            <a:noFill/>
            <a:ln w="9525">
              <a:noFill/>
              <a:miter lim="800000"/>
            </a:ln>
            <a:effectLst/>
          </p:spPr>
          <p:txBody>
            <a:bodyPr vert="eaVert">
              <a:spAutoFit/>
            </a:bodyPr>
            <a:lstStyle/>
            <a:p>
              <a:pPr algn="l">
                <a:lnSpc>
                  <a:spcPct val="100000"/>
                </a:lnSpc>
                <a:spcBef>
                  <a:spcPct val="50000"/>
                </a:spcBef>
              </a:pPr>
              <a:r>
                <a:rPr lang="zh-CN" altLang="en-US" sz="1600" b="1">
                  <a:solidFill>
                    <a:schemeClr val="dk1"/>
                  </a:solidFill>
                  <a:latin typeface="微软雅黑" panose="020B0503020204020204" charset="-122"/>
                  <a:ea typeface="微软雅黑" panose="020B0503020204020204" charset="-122"/>
                  <a:cs typeface="Consolas" panose="020B0609020204030204" pitchFamily="49" charset="0"/>
                </a:rPr>
                <a:t>无序区</a:t>
              </a:r>
            </a:p>
          </p:txBody>
        </p:sp>
        <p:sp>
          <p:nvSpPr>
            <p:cNvPr id="64" name="Rectangle 42"/>
            <p:cNvSpPr>
              <a:spLocks noChangeArrowheads="1"/>
            </p:cNvSpPr>
            <p:nvPr>
              <p:custDataLst>
                <p:tags r:id="rId16"/>
              </p:custDataLst>
            </p:nvPr>
          </p:nvSpPr>
          <p:spPr bwMode="auto">
            <a:xfrm>
              <a:off x="4400550" y="2672243"/>
              <a:ext cx="957600" cy="1285884"/>
            </a:xfrm>
            <a:prstGeom prst="rect">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none" anchor="ctr"/>
            <a:lstStyle/>
            <a:p>
              <a:pPr algn="l"/>
              <a:r>
                <a:rPr lang="en-US" altLang="zh-CN" sz="1600" b="1" i="1" dirty="0">
                  <a:solidFill>
                    <a:schemeClr val="lt1"/>
                  </a:solidFill>
                  <a:latin typeface="微软雅黑" panose="020B0503020204020204" charset="-122"/>
                  <a:ea typeface="微软雅黑" panose="020B0503020204020204" charset="-122"/>
                  <a:cs typeface="Consolas" panose="020B0609020204030204" pitchFamily="49" charset="0"/>
                </a:rPr>
                <a:t>R</a:t>
              </a:r>
              <a:r>
                <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rPr>
                <a:t>[</a:t>
              </a:r>
              <a:r>
                <a:rPr lang="en-US" altLang="zh-CN" sz="1600" b="1" i="1" dirty="0" err="1">
                  <a:solidFill>
                    <a:schemeClr val="lt1"/>
                  </a:solidFill>
                  <a:latin typeface="微软雅黑" panose="020B0503020204020204" charset="-122"/>
                  <a:ea typeface="微软雅黑" panose="020B0503020204020204" charset="-122"/>
                  <a:cs typeface="Consolas" panose="020B0609020204030204" pitchFamily="49" charset="0"/>
                </a:rPr>
                <a:t>i</a:t>
              </a:r>
              <a:r>
                <a:rPr lang="en-US" altLang="zh-CN" sz="1600" b="1" dirty="0" err="1">
                  <a:solidFill>
                    <a:schemeClr val="lt1"/>
                  </a:solidFill>
                  <a:latin typeface="微软雅黑" panose="020B0503020204020204" charset="-122"/>
                  <a:ea typeface="微软雅黑" panose="020B0503020204020204" charset="-122"/>
                  <a:cs typeface="Consolas" panose="020B0609020204030204" pitchFamily="49" charset="0"/>
                </a:rPr>
                <a:t>+1</a:t>
              </a:r>
              <a:r>
                <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rPr>
                <a:t>]</a:t>
              </a:r>
            </a:p>
            <a:p>
              <a:pPr algn="l"/>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a:t>
              </a:r>
              <a:endPar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endParaRPr>
            </a:p>
            <a:p>
              <a:pPr algn="l"/>
              <a:r>
                <a:rPr lang="en-US" altLang="zh-CN" sz="1600" b="1" i="1">
                  <a:solidFill>
                    <a:schemeClr val="lt1"/>
                  </a:solidFill>
                  <a:latin typeface="微软雅黑" panose="020B0503020204020204" charset="-122"/>
                  <a:ea typeface="微软雅黑" panose="020B0503020204020204" charset="-122"/>
                  <a:cs typeface="Consolas" panose="020B0609020204030204" pitchFamily="49" charset="0"/>
                </a:rPr>
                <a:t>R</a:t>
              </a:r>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a:t>
              </a:r>
              <a:r>
                <a:rPr lang="en-US" altLang="zh-CN" sz="1600" b="1" i="1">
                  <a:solidFill>
                    <a:schemeClr val="lt1"/>
                  </a:solidFill>
                  <a:latin typeface="微软雅黑" panose="020B0503020204020204" charset="-122"/>
                  <a:ea typeface="微软雅黑" panose="020B0503020204020204" charset="-122"/>
                  <a:cs typeface="Consolas" panose="020B0609020204030204" pitchFamily="49" charset="0"/>
                </a:rPr>
                <a:t>n</a:t>
              </a:r>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-1</a:t>
              </a:r>
              <a:r>
                <a:rPr lang="en-US" altLang="zh-CN" sz="1600" b="1" dirty="0">
                  <a:solidFill>
                    <a:schemeClr val="lt1"/>
                  </a:solidFill>
                  <a:latin typeface="微软雅黑" panose="020B0503020204020204" charset="-122"/>
                  <a:ea typeface="微软雅黑" panose="020B0503020204020204" charset="-122"/>
                  <a:cs typeface="Consolas" panose="020B0609020204030204" pitchFamily="49" charset="0"/>
                </a:rPr>
                <a:t>]</a:t>
              </a:r>
            </a:p>
          </p:txBody>
        </p:sp>
        <p:sp>
          <p:nvSpPr>
            <p:cNvPr id="65" name="AutoShape 43"/>
            <p:cNvSpPr>
              <a:spLocks noChangeArrowheads="1"/>
            </p:cNvSpPr>
            <p:nvPr>
              <p:custDataLst>
                <p:tags r:id="rId17"/>
              </p:custDataLst>
            </p:nvPr>
          </p:nvSpPr>
          <p:spPr bwMode="auto">
            <a:xfrm>
              <a:off x="2484438" y="1713292"/>
              <a:ext cx="1582737" cy="215900"/>
            </a:xfrm>
            <a:prstGeom prst="rightArrow">
              <a:avLst>
                <a:gd name="adj1" fmla="val 50000"/>
                <a:gd name="adj2" fmla="val 183272"/>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66" name="Text Box 44"/>
            <p:cNvSpPr txBox="1">
              <a:spLocks noChangeArrowheads="1"/>
            </p:cNvSpPr>
            <p:nvPr>
              <p:custDataLst>
                <p:tags r:id="rId18"/>
              </p:custDataLst>
            </p:nvPr>
          </p:nvSpPr>
          <p:spPr bwMode="auto">
            <a:xfrm>
              <a:off x="2627314" y="1314921"/>
              <a:ext cx="1158868" cy="337185"/>
            </a:xfrm>
            <a:prstGeom prst="rect">
              <a:avLst/>
            </a:prstGeom>
            <a:noFill/>
            <a:ln w="9525">
              <a:noFill/>
              <a:miter lim="800000"/>
            </a:ln>
            <a:effectLst/>
          </p:spPr>
          <p:txBody>
            <a:bodyPr wrap="square">
              <a:spAutoFit/>
            </a:bodyPr>
            <a:lstStyle/>
            <a:p>
              <a:pPr algn="l">
                <a:spcBef>
                  <a:spcPct val="50000"/>
                </a:spcBef>
              </a:pPr>
              <a:r>
                <a:rPr lang="zh-CN" altLang="en-US" sz="1600" b="1" dirty="0">
                  <a:solidFill>
                    <a:schemeClr val="dk1"/>
                  </a:solidFill>
                  <a:latin typeface="微软雅黑" panose="020B0503020204020204" charset="-122"/>
                  <a:ea typeface="微软雅黑" panose="020B0503020204020204" charset="-122"/>
                  <a:cs typeface="Consolas" panose="020B0609020204030204" pitchFamily="49" charset="0"/>
                </a:rPr>
                <a:t>一趟排序</a:t>
              </a:r>
            </a:p>
          </p:txBody>
        </p:sp>
      </p:grpSp>
      <p:sp>
        <p:nvSpPr>
          <p:cNvPr id="67" name="Text Box 45"/>
          <p:cNvSpPr txBox="1">
            <a:spLocks noChangeArrowheads="1"/>
          </p:cNvSpPr>
          <p:nvPr>
            <p:custDataLst>
              <p:tags r:id="rId7"/>
            </p:custDataLst>
          </p:nvPr>
        </p:nvSpPr>
        <p:spPr bwMode="auto">
          <a:xfrm>
            <a:off x="276196" y="5851540"/>
            <a:ext cx="4429156" cy="90805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a:spAutoFit/>
          </a:bodyPr>
          <a:lstStyle/>
          <a:p>
            <a:pPr algn="l">
              <a:lnSpc>
                <a:spcPct val="100000"/>
              </a:lnSpc>
              <a:spcBef>
                <a:spcPts val="600"/>
              </a:spcBef>
            </a:pPr>
            <a:r>
              <a:rPr lang="zh-CN" altLang="en-US" sz="2000" b="1" dirty="0">
                <a:solidFill>
                  <a:schemeClr val="dk1"/>
                </a:solidFill>
                <a:latin typeface="微软雅黑" panose="020B0503020204020204" charset="-122"/>
                <a:ea typeface="微软雅黑" panose="020B0503020204020204" charset="-122"/>
                <a:cs typeface="微软雅黑" panose="020B0503020204020204" charset="-122"/>
              </a:rPr>
              <a:t>初始有序区为空。</a:t>
            </a:r>
          </a:p>
          <a:p>
            <a:pPr algn="l">
              <a:lnSpc>
                <a:spcPct val="100000"/>
              </a:lnSpc>
              <a:spcBef>
                <a:spcPts val="600"/>
              </a:spcBef>
            </a:pPr>
            <a:r>
              <a:rPr lang="en-US" altLang="zh-CN" sz="2000" b="1" i="1" dirty="0" err="1">
                <a:solidFill>
                  <a:schemeClr val="dk1"/>
                </a:solidFill>
                <a:latin typeface="微软雅黑" panose="020B0503020204020204" charset="-122"/>
                <a:ea typeface="微软雅黑" panose="020B0503020204020204" charset="-122"/>
                <a:cs typeface="微软雅黑" panose="020B0503020204020204" charset="-122"/>
              </a:rPr>
              <a:t>i</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0~</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-2</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，共</a:t>
            </a:r>
            <a:r>
              <a:rPr lang="en-US" altLang="zh-CN" sz="2000" b="1" i="1" dirty="0">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-1</a:t>
            </a:r>
            <a:r>
              <a:rPr lang="zh-CN" altLang="en-US" sz="2000" b="1" dirty="0">
                <a:solidFill>
                  <a:schemeClr val="dk1"/>
                </a:solidFill>
                <a:latin typeface="微软雅黑" panose="020B0503020204020204" charset="-122"/>
                <a:ea typeface="微软雅黑" panose="020B0503020204020204" charset="-122"/>
                <a:cs typeface="微软雅黑" panose="020B0503020204020204" charset="-122"/>
              </a:rPr>
              <a:t>趟使整个数据有序。</a:t>
            </a:r>
          </a:p>
        </p:txBody>
      </p:sp>
      <p:sp>
        <p:nvSpPr>
          <p:cNvPr id="68" name="Text Box 46"/>
          <p:cNvSpPr txBox="1">
            <a:spLocks noChangeArrowheads="1"/>
          </p:cNvSpPr>
          <p:nvPr>
            <p:custDataLst>
              <p:tags r:id="rId8"/>
            </p:custDataLst>
          </p:nvPr>
        </p:nvSpPr>
        <p:spPr bwMode="auto">
          <a:xfrm rot="-3962585">
            <a:off x="7783811" y="3371161"/>
            <a:ext cx="719137" cy="337185"/>
          </a:xfrm>
          <a:prstGeom prst="rect">
            <a:avLst/>
          </a:prstGeom>
          <a:noFill/>
          <a:ln w="28575" algn="ctr">
            <a:noFill/>
            <a:miter lim="800000"/>
          </a:ln>
          <a:effectLst/>
        </p:spPr>
        <p:txBody>
          <a:bodyPr>
            <a:spAutoFit/>
          </a:bodyPr>
          <a:lstStyle/>
          <a:p>
            <a:pPr>
              <a:spcBef>
                <a:spcPct val="50000"/>
              </a:spcBef>
            </a:pPr>
            <a:r>
              <a:rPr lang="en-US" altLang="zh-CN" sz="1600" b="1" i="1" dirty="0">
                <a:solidFill>
                  <a:schemeClr val="dk1"/>
                </a:solidFill>
                <a:latin typeface="微软雅黑" panose="020B0503020204020204" charset="-122"/>
                <a:ea typeface="微软雅黑" panose="020B0503020204020204" charset="-122"/>
                <a:cs typeface="Consolas" panose="020B0609020204030204" pitchFamily="49" charset="0"/>
              </a:rPr>
              <a:t>R</a:t>
            </a:r>
            <a:r>
              <a:rPr lang="en-US" altLang="zh-CN" sz="1600" b="1" dirty="0">
                <a:solidFill>
                  <a:schemeClr val="dk1"/>
                </a:solidFill>
                <a:latin typeface="微软雅黑" panose="020B0503020204020204" charset="-122"/>
                <a:ea typeface="微软雅黑" panose="020B0503020204020204" charset="-122"/>
                <a:cs typeface="Consolas" panose="020B0609020204030204" pitchFamily="49" charset="0"/>
              </a:rPr>
              <a:t>[</a:t>
            </a:r>
            <a:r>
              <a:rPr lang="en-US" altLang="zh-CN" sz="1600" b="1" i="1" dirty="0" err="1">
                <a:solidFill>
                  <a:schemeClr val="dk1"/>
                </a:solidFill>
                <a:latin typeface="微软雅黑" panose="020B0503020204020204" charset="-122"/>
                <a:ea typeface="微软雅黑" panose="020B0503020204020204" charset="-122"/>
                <a:cs typeface="Consolas" panose="020B0609020204030204" pitchFamily="49" charset="0"/>
              </a:rPr>
              <a:t>i</a:t>
            </a:r>
            <a:r>
              <a:rPr lang="en-US" altLang="zh-CN" sz="1600" b="1" dirty="0">
                <a:solidFill>
                  <a:schemeClr val="dk1"/>
                </a:solidFill>
                <a:latin typeface="微软雅黑" panose="020B0503020204020204" charset="-122"/>
                <a:ea typeface="微软雅黑" panose="020B0503020204020204" charset="-122"/>
                <a:cs typeface="Consolas" panose="020B0609020204030204" pitchFamily="49" charset="0"/>
              </a:rPr>
              <a:t>]</a:t>
            </a:r>
          </a:p>
        </p:txBody>
      </p:sp>
      <p:grpSp>
        <p:nvGrpSpPr>
          <p:cNvPr id="69" name="组合 68"/>
          <p:cNvGrpSpPr/>
          <p:nvPr/>
        </p:nvGrpSpPr>
        <p:grpSpPr>
          <a:xfrm>
            <a:off x="5991235" y="2595084"/>
            <a:ext cx="1347894" cy="2684952"/>
            <a:chOff x="6000760" y="1273175"/>
            <a:chExt cx="1347894" cy="2684952"/>
          </a:xfrm>
        </p:grpSpPr>
        <p:sp>
          <p:nvSpPr>
            <p:cNvPr id="70" name="Rectangle 25"/>
            <p:cNvSpPr>
              <a:spLocks noChangeArrowheads="1"/>
            </p:cNvSpPr>
            <p:nvPr>
              <p:custDataLst>
                <p:tags r:id="rId11"/>
              </p:custDataLst>
            </p:nvPr>
          </p:nvSpPr>
          <p:spPr bwMode="auto">
            <a:xfrm>
              <a:off x="6643702" y="1273175"/>
              <a:ext cx="704952" cy="2684952"/>
            </a:xfrm>
            <a:prstGeom prst="rect">
              <a:avLst/>
            </a:prstGeom>
            <a:gradFill flip="none"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gs>
                <a:gs pos="35000">
                  <a:srgbClr val="C30000"/>
                </a:gs>
                <a:gs pos="100000">
                  <a:srgbClr val="C30000"/>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71" name="左右箭头 70"/>
            <p:cNvSpPr/>
            <p:nvPr>
              <p:custDataLst>
                <p:tags r:id="rId12"/>
              </p:custDataLst>
            </p:nvPr>
          </p:nvSpPr>
          <p:spPr>
            <a:xfrm>
              <a:off x="6000760" y="2386491"/>
              <a:ext cx="571504" cy="285752"/>
            </a:xfrm>
            <a:prstGeom prst="leftRight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grpSp>
      <p:grpSp>
        <p:nvGrpSpPr>
          <p:cNvPr id="72" name="组合 71"/>
          <p:cNvGrpSpPr/>
          <p:nvPr/>
        </p:nvGrpSpPr>
        <p:grpSpPr>
          <a:xfrm>
            <a:off x="4878371" y="5958951"/>
            <a:ext cx="2184434" cy="706755"/>
            <a:chOff x="6030904" y="5065670"/>
            <a:chExt cx="2184434" cy="706755"/>
          </a:xfrm>
        </p:grpSpPr>
        <p:sp>
          <p:nvSpPr>
            <p:cNvPr id="73" name="右箭头 72"/>
            <p:cNvSpPr/>
            <p:nvPr>
              <p:custDataLst>
                <p:tags r:id="rId9"/>
              </p:custDataLst>
            </p:nvPr>
          </p:nvSpPr>
          <p:spPr>
            <a:xfrm>
              <a:off x="6030904" y="5274155"/>
              <a:ext cx="428628" cy="214314"/>
            </a:xfrm>
            <a:prstGeom prst="right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0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74" name="TextBox 73"/>
            <p:cNvSpPr txBox="1"/>
            <p:nvPr>
              <p:custDataLst>
                <p:tags r:id="rId10"/>
              </p:custDataLst>
            </p:nvPr>
          </p:nvSpPr>
          <p:spPr>
            <a:xfrm>
              <a:off x="6572264" y="5065670"/>
              <a:ext cx="1643074" cy="706755"/>
            </a:xfrm>
            <a:prstGeom prst="rect">
              <a:avLst/>
            </a:prstGeom>
            <a:noFill/>
          </p:spPr>
          <p:txBody>
            <a:bodyPr wrap="square" rtlCol="0">
              <a:spAutoFit/>
            </a:bodyPr>
            <a:lstStyle/>
            <a:p>
              <a:pPr algn="l">
                <a:lnSpc>
                  <a:spcPct val="100000"/>
                </a:lnSpc>
              </a:pPr>
              <a:r>
                <a:rPr lang="zh-CN" altLang="en-US" sz="2000" b="1">
                  <a:solidFill>
                    <a:schemeClr val="dk1"/>
                  </a:solidFill>
                  <a:latin typeface="微软雅黑" panose="020B0503020204020204" charset="-122"/>
                  <a:ea typeface="微软雅黑" panose="020B0503020204020204" charset="-122"/>
                  <a:cs typeface="Consolas" panose="020B0609020204030204" pitchFamily="49" charset="0"/>
                </a:rPr>
                <a:t>有序区总是全局有序的</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par>
                                <p:cTn id="12" presetID="22" presetClass="entr" presetSubtype="8"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wipe(down)">
                                      <p:cBhvr>
                                        <p:cTn id="18" dur="500"/>
                                        <p:tgtEl>
                                          <p:spTgt spid="6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500"/>
                                  </p:stCondLst>
                                  <p:childTnLst>
                                    <p:set>
                                      <p:cBhvr>
                                        <p:cTn id="40" dur="1" fill="hold">
                                          <p:stCondLst>
                                            <p:cond delay="0"/>
                                          </p:stCondLst>
                                        </p:cTn>
                                        <p:tgtEl>
                                          <p:spTgt spid="47"/>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500"/>
                                  </p:stCondLst>
                                  <p:childTnLst>
                                    <p:set>
                                      <p:cBhvr>
                                        <p:cTn id="43" dur="1" fill="hold">
                                          <p:stCondLst>
                                            <p:cond delay="0"/>
                                          </p:stCondLst>
                                        </p:cTn>
                                        <p:tgtEl>
                                          <p:spTgt spid="48"/>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grpId="0" nodeType="afterEffect">
                                  <p:stCondLst>
                                    <p:cond delay="500"/>
                                  </p:stCondLst>
                                  <p:childTnLst>
                                    <p:set>
                                      <p:cBhvr>
                                        <p:cTn id="46" dur="1" fill="hold">
                                          <p:stCondLst>
                                            <p:cond delay="0"/>
                                          </p:stCondLst>
                                        </p:cTn>
                                        <p:tgtEl>
                                          <p:spTgt spid="49"/>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grpId="0" nodeType="afterEffect">
                                  <p:stCondLst>
                                    <p:cond delay="500"/>
                                  </p:stCondLst>
                                  <p:childTnLst>
                                    <p:set>
                                      <p:cBhvr>
                                        <p:cTn id="49" dur="1" fill="hold">
                                          <p:stCondLst>
                                            <p:cond delay="0"/>
                                          </p:stCondLst>
                                        </p:cTn>
                                        <p:tgtEl>
                                          <p:spTgt spid="50"/>
                                        </p:tgtEl>
                                        <p:attrNameLst>
                                          <p:attrName>style.visibility</p:attrName>
                                        </p:attrNameLst>
                                      </p:cBhvr>
                                      <p:to>
                                        <p:strVal val="visible"/>
                                      </p:to>
                                    </p:set>
                                  </p:childTnLst>
                                </p:cTn>
                              </p:par>
                            </p:childTnLst>
                          </p:cTn>
                        </p:par>
                        <p:par>
                          <p:cTn id="50" fill="hold">
                            <p:stCondLst>
                              <p:cond delay="2000"/>
                            </p:stCondLst>
                            <p:childTnLst>
                              <p:par>
                                <p:cTn id="51" presetID="1" presetClass="entr" presetSubtype="0" fill="hold" grpId="0" nodeType="after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43" grpId="0" bldLvl="0" animBg="1"/>
      <p:bldP spid="47" grpId="0" bldLvl="0" animBg="1"/>
      <p:bldP spid="48" grpId="0" bldLvl="0" animBg="1"/>
      <p:bldP spid="49" grpId="0" bldLvl="0" animBg="1"/>
      <p:bldP spid="50" grpId="0" bldLvl="0" animBg="1"/>
      <p:bldP spid="67" grpId="0" bldLvl="0" animBg="1"/>
      <p:bldP spid="68"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761179" y="962480"/>
            <a:ext cx="3856088"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9.1 排序的基本概念</a:t>
            </a:r>
          </a:p>
        </p:txBody>
      </p:sp>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grpSp>
        <p:nvGrpSpPr>
          <p:cNvPr id="60" name="组合 59"/>
          <p:cNvGrpSpPr/>
          <p:nvPr/>
        </p:nvGrpSpPr>
        <p:grpSpPr>
          <a:xfrm>
            <a:off x="409575" y="1669415"/>
            <a:ext cx="3193415" cy="644525"/>
            <a:chOff x="709625" y="642918"/>
            <a:chExt cx="2219301" cy="644525"/>
          </a:xfrm>
        </p:grpSpPr>
        <p:sp>
          <p:nvSpPr>
            <p:cNvPr id="61" name="AutoShape 5"/>
            <p:cNvSpPr>
              <a:spLocks noChangeArrowheads="1"/>
            </p:cNvSpPr>
            <p:nvPr>
              <p:custDataLst>
                <p:tags r:id="rId2"/>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3"/>
              </p:custDataLst>
            </p:nvPr>
          </p:nvSpPr>
          <p:spPr bwMode="gray">
            <a:xfrm>
              <a:off x="1078965" y="744517"/>
              <a:ext cx="1758907" cy="419100"/>
            </a:xfrm>
            <a:prstGeom prst="rect">
              <a:avLst/>
            </a:prstGeom>
            <a:solidFill>
              <a:schemeClr val="accent2">
                <a:alpha val="50000"/>
              </a:schemeClr>
            </a:solidFill>
            <a:ln w="12700" algn="ctr">
              <a:noFill/>
              <a:miter lim="800000"/>
            </a:ln>
            <a:effectLst/>
          </p:spPr>
          <p:txBody>
            <a:bodyPr wrap="none" anchor="ctr"/>
            <a:lstStyle/>
            <a:p>
              <a:pPr marL="457200" indent="-457200" algn="l">
                <a:lnSpc>
                  <a:spcPct val="100000"/>
                </a:lnSpc>
                <a:spcBef>
                  <a:spcPts val="0"/>
                </a:spcBef>
              </a:pPr>
              <a:r>
                <a:rPr lang="zh-CN" altLang="en-US" sz="2800" b="1" dirty="0">
                  <a:solidFill>
                    <a:srgbClr val="FFFFFF"/>
                  </a:solidFill>
                  <a:latin typeface="微软雅黑" panose="020B0503020204020204" charset="-122"/>
                  <a:ea typeface="微软雅黑" panose="020B0503020204020204" charset="-122"/>
                  <a:sym typeface="+mn-ea"/>
                </a:rPr>
                <a:t>1. 什么是排序</a:t>
              </a:r>
            </a:p>
          </p:txBody>
        </p:sp>
      </p:grpSp>
      <p:sp>
        <p:nvSpPr>
          <p:cNvPr id="6" name="TextBox 5"/>
          <p:cNvSpPr txBox="1"/>
          <p:nvPr/>
        </p:nvSpPr>
        <p:spPr>
          <a:xfrm>
            <a:off x="545756" y="2607619"/>
            <a:ext cx="7500990" cy="1630045"/>
          </a:xfrm>
          <a:prstGeom prst="rect">
            <a:avLst/>
          </a:prstGeom>
          <a:noFill/>
        </p:spPr>
        <p:txBody>
          <a:bodyPr wrap="square" rtlCol="0">
            <a:spAutoFit/>
          </a:bodyPr>
          <a:lstStyle/>
          <a:p>
            <a:pPr algn="l">
              <a:lnSpc>
                <a:spcPts val="3000"/>
              </a:lnSpc>
              <a:spcBef>
                <a:spcPts val="0"/>
              </a:spcBef>
            </a:pP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所谓排序，就是要整理表中的元素，使之按关键字递增或递减有序排列，本章仅讨论递增排序的情况，在默认情况下所有的排序均指递增排序。排序的</a:t>
            </a:r>
            <a:r>
              <a:rPr lang="zh-CN" altLang="en-US" sz="2400" b="1">
                <a:solidFill>
                  <a:srgbClr val="000000"/>
                </a:solidFill>
                <a:latin typeface="微软雅黑" panose="020B0503020204020204" charset="-122"/>
                <a:ea typeface="微软雅黑" panose="020B0503020204020204" charset="-122"/>
                <a:cs typeface="微软雅黑" panose="020B0503020204020204" charset="-122"/>
              </a:rPr>
              <a:t>输入输出</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如下：</a:t>
            </a:r>
          </a:p>
        </p:txBody>
      </p:sp>
      <p:sp>
        <p:nvSpPr>
          <p:cNvPr id="7" name="TextBox 6"/>
          <p:cNvSpPr txBox="1"/>
          <p:nvPr>
            <p:custDataLst>
              <p:tags r:id="rId1"/>
            </p:custDataLst>
          </p:nvPr>
        </p:nvSpPr>
        <p:spPr>
          <a:xfrm>
            <a:off x="902946" y="4179255"/>
            <a:ext cx="6929486" cy="177419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72000" bIns="72000" rtlCol="0">
            <a:spAutoFit/>
          </a:bodyPr>
          <a:lstStyle/>
          <a:p>
            <a:pPr marL="342900" indent="-342900" algn="l">
              <a:lnSpc>
                <a:spcPct val="100000"/>
              </a:lnSpc>
              <a:spcBef>
                <a:spcPts val="1200"/>
              </a:spcBef>
              <a:buBlip>
                <a:blip r:embed="rId5"/>
              </a:buBlip>
            </a:pP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输入：</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n</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个元素序列为</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2400" b="1" baseline="-25000">
                <a:solidFill>
                  <a:schemeClr val="dk1"/>
                </a:solidFill>
                <a:latin typeface="微软雅黑" panose="020B0503020204020204" charset="-122"/>
                <a:ea typeface="微软雅黑" panose="020B0503020204020204" charset="-122"/>
                <a:cs typeface="微软雅黑" panose="020B0503020204020204" charset="-122"/>
              </a:rPr>
              <a:t>0</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2400" b="1" baseline="-25000">
                <a:solidFill>
                  <a:schemeClr val="dk1"/>
                </a:solidFill>
                <a:latin typeface="微软雅黑" panose="020B0503020204020204" charset="-122"/>
                <a:ea typeface="微软雅黑" panose="020B0503020204020204" charset="-122"/>
                <a:cs typeface="微软雅黑" panose="020B0503020204020204" charset="-122"/>
              </a:rPr>
              <a:t>1</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2400" b="1" i="1" baseline="-25000">
                <a:solidFill>
                  <a:schemeClr val="dk1"/>
                </a:solidFill>
                <a:latin typeface="微软雅黑" panose="020B0503020204020204" charset="-122"/>
                <a:ea typeface="微软雅黑" panose="020B0503020204020204" charset="-122"/>
                <a:cs typeface="微软雅黑" panose="020B0503020204020204" charset="-122"/>
              </a:rPr>
              <a:t>n</a:t>
            </a:r>
            <a:r>
              <a:rPr lang="en-US" altLang="zh-CN" sz="2400" b="1" baseline="-25000">
                <a:solidFill>
                  <a:schemeClr val="dk1"/>
                </a:solidFill>
                <a:latin typeface="微软雅黑" panose="020B0503020204020204" charset="-122"/>
                <a:ea typeface="微软雅黑" panose="020B0503020204020204" charset="-122"/>
                <a:cs typeface="微软雅黑" panose="020B0503020204020204" charset="-122"/>
              </a:rPr>
              <a:t>-1</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，其相应的关键字分别为</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k</a:t>
            </a:r>
            <a:r>
              <a:rPr lang="en-US" altLang="zh-CN" sz="2400" b="1" baseline="-25000">
                <a:solidFill>
                  <a:schemeClr val="dk1"/>
                </a:solidFill>
                <a:latin typeface="微软雅黑" panose="020B0503020204020204" charset="-122"/>
                <a:ea typeface="微软雅黑" panose="020B0503020204020204" charset="-122"/>
                <a:cs typeface="微软雅黑" panose="020B0503020204020204" charset="-122"/>
              </a:rPr>
              <a:t>0</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k</a:t>
            </a:r>
            <a:r>
              <a:rPr lang="en-US" altLang="zh-CN" sz="2400" b="1" baseline="-25000">
                <a:solidFill>
                  <a:schemeClr val="dk1"/>
                </a:solidFill>
                <a:latin typeface="微软雅黑" panose="020B0503020204020204" charset="-122"/>
                <a:ea typeface="微软雅黑" panose="020B0503020204020204" charset="-122"/>
                <a:cs typeface="微软雅黑" panose="020B0503020204020204" charset="-122"/>
              </a:rPr>
              <a:t>1</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k</a:t>
            </a:r>
            <a:r>
              <a:rPr lang="en-US" altLang="zh-CN" sz="2400" b="1" i="1" baseline="-25000">
                <a:solidFill>
                  <a:schemeClr val="dk1"/>
                </a:solidFill>
                <a:latin typeface="微软雅黑" panose="020B0503020204020204" charset="-122"/>
                <a:ea typeface="微软雅黑" panose="020B0503020204020204" charset="-122"/>
                <a:cs typeface="微软雅黑" panose="020B0503020204020204" charset="-122"/>
              </a:rPr>
              <a:t>n</a:t>
            </a:r>
            <a:r>
              <a:rPr lang="en-US" altLang="zh-CN" sz="2400" b="1" baseline="-25000">
                <a:solidFill>
                  <a:schemeClr val="dk1"/>
                </a:solidFill>
                <a:latin typeface="微软雅黑" panose="020B0503020204020204" charset="-122"/>
                <a:ea typeface="微软雅黑" panose="020B0503020204020204" charset="-122"/>
                <a:cs typeface="微软雅黑" panose="020B0503020204020204" charset="-122"/>
              </a:rPr>
              <a:t>-1</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p>
          <a:p>
            <a:pPr marL="342900" indent="-342900" algn="l">
              <a:lnSpc>
                <a:spcPct val="100000"/>
              </a:lnSpc>
              <a:spcBef>
                <a:spcPts val="1200"/>
              </a:spcBef>
              <a:buBlip>
                <a:blip r:embed="rId5"/>
              </a:buBlip>
            </a:pP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输出：</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2400" b="1" i="1" baseline="-25000">
                <a:solidFill>
                  <a:schemeClr val="dk1"/>
                </a:solidFill>
                <a:latin typeface="微软雅黑" panose="020B0503020204020204" charset="-122"/>
                <a:ea typeface="微软雅黑" panose="020B0503020204020204" charset="-122"/>
                <a:cs typeface="微软雅黑" panose="020B0503020204020204" charset="-122"/>
              </a:rPr>
              <a:t>i</a:t>
            </a:r>
            <a:r>
              <a:rPr lang="en-US" altLang="zh-CN" sz="2400" b="1" baseline="-25000">
                <a:solidFill>
                  <a:schemeClr val="dk1"/>
                </a:solidFill>
                <a:latin typeface="微软雅黑" panose="020B0503020204020204" charset="-122"/>
                <a:ea typeface="微软雅黑" panose="020B0503020204020204" charset="-122"/>
                <a:cs typeface="微软雅黑" panose="020B0503020204020204" charset="-122"/>
              </a:rPr>
              <a:t>0</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2400" b="1" i="1" baseline="-25000">
                <a:solidFill>
                  <a:schemeClr val="dk1"/>
                </a:solidFill>
                <a:latin typeface="微软雅黑" panose="020B0503020204020204" charset="-122"/>
                <a:ea typeface="微软雅黑" panose="020B0503020204020204" charset="-122"/>
                <a:cs typeface="微软雅黑" panose="020B0503020204020204" charset="-122"/>
              </a:rPr>
              <a:t>i</a:t>
            </a:r>
            <a:r>
              <a:rPr lang="en-US" altLang="zh-CN" sz="2400" b="1" baseline="-25000">
                <a:solidFill>
                  <a:schemeClr val="dk1"/>
                </a:solidFill>
                <a:latin typeface="微软雅黑" panose="020B0503020204020204" charset="-122"/>
                <a:ea typeface="微软雅黑" panose="020B0503020204020204" charset="-122"/>
                <a:cs typeface="微软雅黑" panose="020B0503020204020204" charset="-122"/>
              </a:rPr>
              <a:t>1</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2400" b="1" i="1" baseline="-25000">
                <a:solidFill>
                  <a:schemeClr val="dk1"/>
                </a:solidFill>
                <a:latin typeface="微软雅黑" panose="020B0503020204020204" charset="-122"/>
                <a:ea typeface="微软雅黑" panose="020B0503020204020204" charset="-122"/>
                <a:cs typeface="微软雅黑" panose="020B0503020204020204" charset="-122"/>
              </a:rPr>
              <a:t>in</a:t>
            </a:r>
            <a:r>
              <a:rPr lang="en-US" altLang="zh-CN" sz="2400" b="1" baseline="-25000">
                <a:solidFill>
                  <a:schemeClr val="dk1"/>
                </a:solidFill>
                <a:latin typeface="微软雅黑" panose="020B0503020204020204" charset="-122"/>
                <a:ea typeface="微软雅黑" panose="020B0503020204020204" charset="-122"/>
                <a:cs typeface="微软雅黑" panose="020B0503020204020204" charset="-122"/>
              </a:rPr>
              <a:t>-1</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 </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，使得</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k</a:t>
            </a:r>
            <a:r>
              <a:rPr lang="en-US" altLang="zh-CN" sz="2400" b="1" i="1" baseline="-25000">
                <a:solidFill>
                  <a:schemeClr val="dk1"/>
                </a:solidFill>
                <a:latin typeface="微软雅黑" panose="020B0503020204020204" charset="-122"/>
                <a:ea typeface="微软雅黑" panose="020B0503020204020204" charset="-122"/>
                <a:cs typeface="微软雅黑" panose="020B0503020204020204" charset="-122"/>
              </a:rPr>
              <a:t>i</a:t>
            </a:r>
            <a:r>
              <a:rPr lang="en-US" altLang="zh-CN" sz="2400" b="1" baseline="-25000">
                <a:solidFill>
                  <a:schemeClr val="dk1"/>
                </a:solidFill>
                <a:latin typeface="微软雅黑" panose="020B0503020204020204" charset="-122"/>
                <a:ea typeface="微软雅黑" panose="020B0503020204020204" charset="-122"/>
                <a:cs typeface="微软雅黑" panose="020B0503020204020204" charset="-122"/>
              </a:rPr>
              <a:t>0</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k</a:t>
            </a:r>
            <a:r>
              <a:rPr lang="en-US" altLang="zh-CN" sz="2400" b="1" i="1" baseline="-25000">
                <a:solidFill>
                  <a:schemeClr val="dk1"/>
                </a:solidFill>
                <a:latin typeface="微软雅黑" panose="020B0503020204020204" charset="-122"/>
                <a:ea typeface="微软雅黑" panose="020B0503020204020204" charset="-122"/>
                <a:cs typeface="微软雅黑" panose="020B0503020204020204" charset="-122"/>
              </a:rPr>
              <a:t>i</a:t>
            </a:r>
            <a:r>
              <a:rPr lang="en-US" altLang="zh-CN" sz="2400" b="1" baseline="-25000">
                <a:solidFill>
                  <a:schemeClr val="dk1"/>
                </a:solidFill>
                <a:latin typeface="微软雅黑" panose="020B0503020204020204" charset="-122"/>
                <a:ea typeface="微软雅黑" panose="020B0503020204020204" charset="-122"/>
                <a:cs typeface="微软雅黑" panose="020B0503020204020204" charset="-122"/>
              </a:rPr>
              <a:t>1</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k</a:t>
            </a:r>
            <a:r>
              <a:rPr lang="en-US" altLang="zh-CN" sz="2400" b="1" i="1" baseline="-25000">
                <a:solidFill>
                  <a:schemeClr val="dk1"/>
                </a:solidFill>
                <a:latin typeface="微软雅黑" panose="020B0503020204020204" charset="-122"/>
                <a:ea typeface="微软雅黑" panose="020B0503020204020204" charset="-122"/>
                <a:cs typeface="微软雅黑" panose="020B0503020204020204" charset="-122"/>
              </a:rPr>
              <a:t>in</a:t>
            </a:r>
            <a:r>
              <a:rPr lang="en-US" altLang="zh-CN" sz="2400" b="1" baseline="-25000">
                <a:solidFill>
                  <a:schemeClr val="dk1"/>
                </a:solidFill>
                <a:latin typeface="微软雅黑" panose="020B0503020204020204" charset="-122"/>
                <a:ea typeface="微软雅黑" panose="020B0503020204020204" charset="-122"/>
                <a:cs typeface="微软雅黑" panose="020B0503020204020204" charset="-122"/>
              </a:rPr>
              <a:t>-1</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p>
        </p:txBody>
      </p:sp>
      <p:pic>
        <p:nvPicPr>
          <p:cNvPr id="27" name="内容占位符 26"/>
          <p:cNvPicPr>
            <a:picLocks noGrp="1" noChangeAspect="1"/>
          </p:cNvPicPr>
          <p:nvPr>
            <p:ph idx="1"/>
          </p:nvPr>
        </p:nvPicPr>
        <p:blipFill rotWithShape="1">
          <a:blip r:embed="rId6" cstate="print">
            <a:extLst>
              <a:ext uri="{28A0092B-C50C-407E-A947-70E740481C1C}">
                <a14:useLocalDpi xmlns:a14="http://schemas.microsoft.com/office/drawing/2010/main" val="0"/>
              </a:ext>
            </a:extLst>
          </a:blip>
          <a:srcRect r="7351" b="-600"/>
          <a:stretch>
            <a:fillRect/>
          </a:stretch>
        </p:blipFill>
        <p:spPr>
          <a:xfrm flipH="1">
            <a:off x="8046720" y="1946910"/>
            <a:ext cx="4056380" cy="400685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down)">
                                      <p:cBhvr>
                                        <p:cTn id="16" dur="500"/>
                                        <p:tgtEl>
                                          <p:spTgt spid="60"/>
                                        </p:tgtEl>
                                      </p:cBhvr>
                                    </p:animEffect>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par>
                          <p:cTn id="21" fill="hold">
                            <p:stCondLst>
                              <p:cond delay="2000"/>
                            </p:stCondLst>
                            <p:childTnLst>
                              <p:par>
                                <p:cTn id="22" presetID="22" presetClass="entr" presetSubtype="4"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par>
                                <p:cTn id="25" presetID="22" presetClass="entr" presetSubtype="8"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6" grpId="0"/>
      <p:bldP spid="7"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717790" y="1834515"/>
            <a:ext cx="4455160" cy="4447540"/>
          </a:xfrm>
          <a:prstGeom prst="rect">
            <a:avLst/>
          </a:prstGeom>
        </p:spPr>
      </p:pic>
      <p:sp>
        <p:nvSpPr>
          <p:cNvPr id="3" name="TextBox 2"/>
          <p:cNvSpPr txBox="1"/>
          <p:nvPr/>
        </p:nvSpPr>
        <p:spPr>
          <a:xfrm>
            <a:off x="589280" y="1159510"/>
            <a:ext cx="9173845" cy="808990"/>
          </a:xfrm>
          <a:prstGeom prst="rect">
            <a:avLst/>
          </a:prstGeom>
          <a:noFill/>
        </p:spPr>
        <p:txBody>
          <a:bodyPr wrap="square" rtlCol="0">
            <a:spAutoFit/>
          </a:bodyPr>
          <a:lstStyle/>
          <a:p>
            <a:pPr algn="l">
              <a:lnSpc>
                <a:spcPts val="2800"/>
              </a:lnSpc>
              <a:spcBef>
                <a:spcPts val="0"/>
              </a:spcBef>
            </a:pP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【例</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9.3</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 设待排序的表有</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10</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个元素，其关键字分别为</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{9</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8</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7</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6</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5</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4</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3</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2</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0}</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。说明采用冒泡排序方法进行排序的过程。</a:t>
            </a:r>
          </a:p>
        </p:txBody>
      </p:sp>
      <p:sp>
        <p:nvSpPr>
          <p:cNvPr id="84996" name="Text Box 4"/>
          <p:cNvSpPr txBox="1">
            <a:spLocks noChangeArrowheads="1"/>
          </p:cNvSpPr>
          <p:nvPr/>
        </p:nvSpPr>
        <p:spPr bwMode="auto">
          <a:xfrm>
            <a:off x="1029944" y="2223122"/>
            <a:ext cx="7143800" cy="4429156"/>
          </a:xfrm>
          <a:prstGeom prst="rect">
            <a:avLst/>
          </a:prstGeom>
          <a:solidFill>
            <a:srgbClr val="FFFFFF"/>
          </a:solidFill>
          <a:ln w="9525">
            <a:noFill/>
            <a:miter lim="800000"/>
          </a:ln>
        </p:spPr>
        <p:txBody>
          <a:bodyPr vert="horz" wrap="square" lIns="0" tIns="0" rIns="0" bIns="0" numCol="1" anchor="t" anchorCtr="0" compatLnSpc="1"/>
          <a:lstStyle/>
          <a:p>
            <a:pPr marL="0" marR="0" lvl="0" indent="0" algn="l" defTabSz="539750" rtl="0" eaLnBrk="1" fontAlgn="base" latinLnBrk="0" hangingPunct="1">
              <a:lnSpc>
                <a:spcPct val="100000"/>
              </a:lnSpc>
              <a:spcBef>
                <a:spcPts val="1200"/>
              </a:spcBef>
              <a:spcAft>
                <a:spcPct val="0"/>
              </a:spcAft>
              <a:buClrTx/>
              <a:buSzTx/>
              <a:buFontTx/>
              <a:buNone/>
            </a:pPr>
            <a:r>
              <a:rPr kumimoji="0" lang="zh-CN"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初始</a:t>
            </a:r>
            <a:r>
              <a:rPr kumimoji="0" lang="zh-CN" altLang="en-US"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  </a:t>
            </a:r>
            <a:r>
              <a:rPr kumimoji="0" lang="en-US" altLang="zh-CN"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 ]9	8	7	6	5	4	3	2	1	0</a:t>
            </a:r>
          </a:p>
          <a:p>
            <a:pPr marL="0" marR="0" lvl="0" indent="0" algn="l" defTabSz="539750" rtl="0" eaLnBrk="0" fontAlgn="base" latinLnBrk="0" hangingPunct="0">
              <a:lnSpc>
                <a:spcPct val="100000"/>
              </a:lnSpc>
              <a:spcBef>
                <a:spcPts val="1200"/>
              </a:spcBef>
              <a:spcAft>
                <a:spcPct val="0"/>
              </a:spcAft>
              <a:buClrTx/>
              <a:buSzTx/>
              <a:buFontTx/>
              <a:buNone/>
            </a:pPr>
            <a:r>
              <a:rPr kumimoji="0" lang="en-US" altLang="zh-CN" sz="1800" b="1" i="1"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i</a:t>
            </a:r>
            <a:r>
              <a:rPr kumimoji="0" lang="en-US" altLang="zh-CN"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=0</a:t>
            </a:r>
            <a:r>
              <a:rPr kumimoji="0" lang="zh-CN" altLang="en-US"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	</a:t>
            </a:r>
            <a:r>
              <a:rPr kumimoji="0" lang="en-US" altLang="zh-CN"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[0]	9	8	7	6	5	4	3	2	1</a:t>
            </a:r>
          </a:p>
          <a:p>
            <a:pPr marL="0" marR="0" lvl="0" indent="0" algn="l" defTabSz="539750" rtl="0" eaLnBrk="0" fontAlgn="base" latinLnBrk="0" hangingPunct="0">
              <a:lnSpc>
                <a:spcPct val="100000"/>
              </a:lnSpc>
              <a:spcBef>
                <a:spcPts val="1200"/>
              </a:spcBef>
              <a:spcAft>
                <a:spcPct val="0"/>
              </a:spcAft>
              <a:buClrTx/>
              <a:buSzTx/>
              <a:buFontTx/>
              <a:buNone/>
            </a:pPr>
            <a:r>
              <a:rPr kumimoji="0" lang="en-US" altLang="zh-CN" sz="1800" b="1" i="1"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i</a:t>
            </a:r>
            <a:r>
              <a:rPr kumimoji="0" lang="en-US" altLang="zh-CN"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=1</a:t>
            </a:r>
            <a:r>
              <a:rPr kumimoji="0" lang="zh-CN" altLang="en-US"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	</a:t>
            </a:r>
            <a:r>
              <a:rPr kumimoji="0" lang="en-US" altLang="zh-CN"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[0	1]	9	8	7	6	5	4	3	2</a:t>
            </a:r>
          </a:p>
          <a:p>
            <a:pPr marL="0" marR="0" lvl="0" indent="0" algn="l" defTabSz="539750" rtl="0" eaLnBrk="0" fontAlgn="base" latinLnBrk="0" hangingPunct="0">
              <a:lnSpc>
                <a:spcPct val="100000"/>
              </a:lnSpc>
              <a:spcBef>
                <a:spcPts val="1200"/>
              </a:spcBef>
              <a:spcAft>
                <a:spcPct val="0"/>
              </a:spcAft>
              <a:buClrTx/>
              <a:buSzTx/>
              <a:buFontTx/>
              <a:buNone/>
            </a:pPr>
            <a:r>
              <a:rPr kumimoji="0" lang="en-US" altLang="zh-CN" sz="1800" b="1" i="1"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i</a:t>
            </a:r>
            <a:r>
              <a:rPr kumimoji="0" lang="en-US" altLang="zh-CN"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=2</a:t>
            </a:r>
            <a:r>
              <a:rPr kumimoji="0" lang="zh-CN" altLang="en-US"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a:t>
            </a:r>
            <a:r>
              <a:rPr kumimoji="0" lang="en-US" altLang="zh-CN"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	[0	1	2]	9	8	7	6	5	4	3</a:t>
            </a:r>
          </a:p>
          <a:p>
            <a:pPr marL="0" marR="0" lvl="0" indent="0" algn="l" defTabSz="539750" rtl="0" eaLnBrk="0" fontAlgn="base" latinLnBrk="0" hangingPunct="0">
              <a:lnSpc>
                <a:spcPct val="100000"/>
              </a:lnSpc>
              <a:spcBef>
                <a:spcPts val="1200"/>
              </a:spcBef>
              <a:spcAft>
                <a:spcPct val="0"/>
              </a:spcAft>
              <a:buClrTx/>
              <a:buSzTx/>
              <a:buFontTx/>
              <a:buNone/>
            </a:pPr>
            <a:r>
              <a:rPr kumimoji="0" lang="en-US" altLang="zh-CN" sz="1800" b="1" i="1"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i</a:t>
            </a:r>
            <a:r>
              <a:rPr kumimoji="0" lang="en-US" altLang="zh-CN"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=3</a:t>
            </a:r>
            <a:r>
              <a:rPr kumimoji="0" lang="zh-CN" altLang="en-US"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a:t>
            </a:r>
            <a:r>
              <a:rPr kumimoji="0" lang="en-US" altLang="zh-CN"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	[0	1	2	3]	9	8	7	6	5	4</a:t>
            </a:r>
          </a:p>
          <a:p>
            <a:pPr marL="0" marR="0" lvl="0" indent="0" algn="l" defTabSz="539750" rtl="0" eaLnBrk="0" fontAlgn="base" latinLnBrk="0" hangingPunct="0">
              <a:lnSpc>
                <a:spcPct val="100000"/>
              </a:lnSpc>
              <a:spcBef>
                <a:spcPts val="1200"/>
              </a:spcBef>
              <a:spcAft>
                <a:spcPct val="0"/>
              </a:spcAft>
              <a:buClrTx/>
              <a:buSzTx/>
              <a:buFontTx/>
              <a:buNone/>
            </a:pPr>
            <a:r>
              <a:rPr kumimoji="0" lang="en-US" altLang="zh-CN" sz="1800" b="1" i="1"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i</a:t>
            </a:r>
            <a:r>
              <a:rPr kumimoji="0" lang="en-US" altLang="zh-CN"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=4</a:t>
            </a:r>
            <a:r>
              <a:rPr kumimoji="0" lang="zh-CN" altLang="en-US"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a:t>
            </a:r>
            <a:r>
              <a:rPr kumimoji="0" lang="en-US" altLang="zh-CN"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	[0	1	2	3	4]	9 	8	7	6	5</a:t>
            </a:r>
          </a:p>
          <a:p>
            <a:pPr marL="0" marR="0" lvl="0" indent="0" algn="l" defTabSz="539750" rtl="0" eaLnBrk="0" fontAlgn="base" latinLnBrk="0" hangingPunct="0">
              <a:lnSpc>
                <a:spcPct val="100000"/>
              </a:lnSpc>
              <a:spcBef>
                <a:spcPts val="1200"/>
              </a:spcBef>
              <a:spcAft>
                <a:spcPct val="0"/>
              </a:spcAft>
              <a:buClrTx/>
              <a:buSzTx/>
              <a:buFontTx/>
              <a:buNone/>
            </a:pPr>
            <a:r>
              <a:rPr kumimoji="0" lang="en-US" altLang="zh-CN" sz="1800" b="1" i="1"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i</a:t>
            </a:r>
            <a:r>
              <a:rPr kumimoji="0" lang="en-US" altLang="zh-CN"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=5</a:t>
            </a:r>
            <a:r>
              <a:rPr kumimoji="0" lang="zh-CN" altLang="en-US"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a:t>
            </a:r>
            <a:r>
              <a:rPr kumimoji="0" lang="en-US" altLang="zh-CN"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	[0	1	2	3	4	5]	9	8	7	6</a:t>
            </a:r>
          </a:p>
          <a:p>
            <a:pPr marL="0" marR="0" lvl="0" indent="0" algn="l" defTabSz="539750" rtl="0" eaLnBrk="0" fontAlgn="base" latinLnBrk="0" hangingPunct="0">
              <a:lnSpc>
                <a:spcPct val="100000"/>
              </a:lnSpc>
              <a:spcBef>
                <a:spcPts val="1200"/>
              </a:spcBef>
              <a:spcAft>
                <a:spcPct val="0"/>
              </a:spcAft>
              <a:buClrTx/>
              <a:buSzTx/>
              <a:buFontTx/>
              <a:buNone/>
            </a:pPr>
            <a:r>
              <a:rPr kumimoji="0" lang="en-US" altLang="zh-CN" sz="1800" b="1" i="1"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i</a:t>
            </a:r>
            <a:r>
              <a:rPr kumimoji="0" lang="en-US" altLang="zh-CN"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=6</a:t>
            </a:r>
            <a:r>
              <a:rPr kumimoji="0" lang="zh-CN" altLang="en-US"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a:t>
            </a:r>
            <a:r>
              <a:rPr kumimoji="0" lang="en-US" altLang="zh-CN"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	[0	1	2	3	4	5	6]	9	8	7</a:t>
            </a:r>
          </a:p>
          <a:p>
            <a:pPr marL="0" marR="0" lvl="0" indent="0" algn="l" defTabSz="539750" rtl="0" eaLnBrk="0" fontAlgn="base" latinLnBrk="0" hangingPunct="0">
              <a:lnSpc>
                <a:spcPct val="100000"/>
              </a:lnSpc>
              <a:spcBef>
                <a:spcPts val="1200"/>
              </a:spcBef>
              <a:spcAft>
                <a:spcPct val="0"/>
              </a:spcAft>
              <a:buClrTx/>
              <a:buSzTx/>
              <a:buFontTx/>
              <a:buNone/>
            </a:pPr>
            <a:r>
              <a:rPr kumimoji="0" lang="en-US" altLang="zh-CN" sz="1800" b="1" i="1"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i</a:t>
            </a:r>
            <a:r>
              <a:rPr kumimoji="0" lang="en-US" altLang="zh-CN"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=7</a:t>
            </a:r>
            <a:r>
              <a:rPr kumimoji="0" lang="zh-CN" altLang="en-US"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a:t>
            </a:r>
            <a:r>
              <a:rPr kumimoji="0" lang="en-US" altLang="zh-CN"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	[0	1	2	3	4	5	6	7]	9	8</a:t>
            </a:r>
          </a:p>
          <a:p>
            <a:pPr marL="0" marR="0" lvl="0" indent="0" algn="l" defTabSz="539750" rtl="0" eaLnBrk="0" fontAlgn="base" latinLnBrk="0" hangingPunct="0">
              <a:lnSpc>
                <a:spcPct val="100000"/>
              </a:lnSpc>
              <a:spcBef>
                <a:spcPts val="1200"/>
              </a:spcBef>
              <a:spcAft>
                <a:spcPct val="0"/>
              </a:spcAft>
              <a:buClrTx/>
              <a:buSzTx/>
              <a:buFontTx/>
              <a:buNone/>
            </a:pPr>
            <a:r>
              <a:rPr kumimoji="0" lang="en-US" altLang="zh-CN" sz="1800" b="1" i="1"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i</a:t>
            </a:r>
            <a:r>
              <a:rPr kumimoji="0" lang="en-US" altLang="zh-CN"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=8</a:t>
            </a:r>
            <a:r>
              <a:rPr kumimoji="0" lang="zh-CN" altLang="en-US"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a:t>
            </a:r>
            <a:r>
              <a:rPr kumimoji="0" lang="en-US" altLang="zh-CN"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	[0	1	2	3	4	5	6	7	8]	9</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4996"/>
                                        </p:tgtEl>
                                        <p:attrNameLst>
                                          <p:attrName>style.visibility</p:attrName>
                                        </p:attrNameLst>
                                      </p:cBhvr>
                                      <p:to>
                                        <p:strVal val="visible"/>
                                      </p:to>
                                    </p:set>
                                    <p:animEffect transition="in" filter="wipe(left)">
                                      <p:cBhvr>
                                        <p:cTn id="15" dur="500"/>
                                        <p:tgtEl>
                                          <p:spTgt spid="8499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84996"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34" name="内容占位符 3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flipH="1">
            <a:off x="335915" y="1816100"/>
            <a:ext cx="4177665" cy="4351655"/>
          </a:xfrm>
          <a:prstGeom prst="rect">
            <a:avLst/>
          </a:prstGeom>
        </p:spPr>
      </p:pic>
      <p:sp>
        <p:nvSpPr>
          <p:cNvPr id="6" name="TextBox 5"/>
          <p:cNvSpPr txBox="1"/>
          <p:nvPr/>
        </p:nvSpPr>
        <p:spPr>
          <a:xfrm>
            <a:off x="1026451" y="1227434"/>
            <a:ext cx="3929090" cy="52197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ct val="100000"/>
              </a:lnSpc>
              <a:spcBef>
                <a:spcPts val="0"/>
              </a:spcBef>
            </a:pPr>
            <a:r>
              <a:rPr lang="zh-CN" altLang="en-US" sz="2800" b="1" spc="50">
                <a:ln w="11430"/>
                <a:solidFill>
                  <a:srgbClr val="000000"/>
                </a:solidFill>
                <a:effectLst>
                  <a:outerShdw blurRad="76200" dist="50800" dir="5400000" algn="tl" rotWithShape="0">
                    <a:srgbClr val="000000">
                      <a:alpha val="65000"/>
                    </a:srgbClr>
                  </a:outerShdw>
                </a:effectLst>
                <a:latin typeface="微软雅黑" panose="020B0503020204020204" charset="-122"/>
                <a:ea typeface="微软雅黑" panose="020B0503020204020204" charset="-122"/>
                <a:cs typeface="Consolas" panose="020B0609020204030204" pitchFamily="49" charset="0"/>
              </a:rPr>
              <a:t>冒泡排序动画</a:t>
            </a:r>
          </a:p>
        </p:txBody>
      </p:sp>
      <p:pic>
        <p:nvPicPr>
          <p:cNvPr id="73736" name="Picture 8" descr="https://timgsa.baidu.com/timg?image&amp;quality=80&amp;size=b9999_10000&amp;sec=1568799379173&amp;di=03e03591877825f3458802609c6887c7&amp;imgtype=0&amp;src=http%3A%2F%2Fpic2.zhimg.com%2Fv2-352f358a31328f07082a5783f5f3d84e_b.gif"/>
          <p:cNvPicPr>
            <a:picLocks noChangeAspect="1" noChangeArrowheads="1" noCrop="1"/>
          </p:cNvPicPr>
          <p:nvPr/>
        </p:nvPicPr>
        <p:blipFill>
          <a:blip r:embed="rId3" cstate="print"/>
          <a:srcRect/>
          <a:stretch>
            <a:fillRect/>
          </a:stretch>
        </p:blipFill>
        <p:spPr bwMode="auto">
          <a:xfrm>
            <a:off x="3796665" y="1926590"/>
            <a:ext cx="8110855" cy="4241165"/>
          </a:xfrm>
          <a:prstGeom prst="rect">
            <a:avLst/>
          </a:prstGeom>
          <a:no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761365" y="962660"/>
            <a:ext cx="3819525"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9.3.1 </a:t>
            </a:r>
            <a:r>
              <a:rPr lang="zh-CN" altLang="en-US" sz="2800" b="1" dirty="0">
                <a:solidFill>
                  <a:srgbClr val="000000"/>
                </a:solidFill>
                <a:latin typeface="微软雅黑" panose="020B0503020204020204" charset="-122"/>
                <a:ea typeface="微软雅黑" panose="020B0503020204020204" charset="-122"/>
                <a:sym typeface="+mn-ea"/>
              </a:rPr>
              <a:t>冒泡</a:t>
            </a:r>
            <a:r>
              <a:rPr lang="en-US" sz="2800" b="1" dirty="0">
                <a:solidFill>
                  <a:srgbClr val="000000"/>
                </a:solidFill>
                <a:latin typeface="微软雅黑" panose="020B0503020204020204" charset="-122"/>
                <a:ea typeface="微软雅黑" panose="020B0503020204020204" charset="-122"/>
                <a:sym typeface="+mn-ea"/>
              </a:rPr>
              <a:t>排序</a:t>
            </a:r>
          </a:p>
        </p:txBody>
      </p:sp>
      <p:pic>
        <p:nvPicPr>
          <p:cNvPr id="2" name="内容占位符 1"/>
          <p:cNvPicPr>
            <a:picLocks noGrp="1" noChangeAspect="1"/>
          </p:cNvPicPr>
          <p:nvPr>
            <p:ph idx="1"/>
            <p:custDataLst>
              <p:tags r:id="rId1"/>
            </p:custDataLst>
          </p:nvPr>
        </p:nvPicPr>
        <p:blipFill rotWithShape="1">
          <a:blip r:embed="rId7" cstate="print">
            <a:extLst>
              <a:ext uri="{28A0092B-C50C-407E-A947-70E740481C1C}">
                <a14:useLocalDpi xmlns:a14="http://schemas.microsoft.com/office/drawing/2010/main" val="0"/>
              </a:ext>
            </a:extLst>
          </a:blip>
          <a:srcRect l="8509" t="7187" r="9793" b="8804"/>
          <a:stretch>
            <a:fillRect/>
          </a:stretch>
        </p:blipFill>
        <p:spPr>
          <a:xfrm flipH="1">
            <a:off x="8520430" y="2005965"/>
            <a:ext cx="3671570" cy="4083050"/>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grpSp>
        <p:nvGrpSpPr>
          <p:cNvPr id="60" name="组合 59"/>
          <p:cNvGrpSpPr/>
          <p:nvPr/>
        </p:nvGrpSpPr>
        <p:grpSpPr>
          <a:xfrm>
            <a:off x="932815" y="1609725"/>
            <a:ext cx="3110230" cy="644525"/>
            <a:chOff x="709625" y="642918"/>
            <a:chExt cx="2219301" cy="644525"/>
          </a:xfrm>
        </p:grpSpPr>
        <p:sp>
          <p:nvSpPr>
            <p:cNvPr id="61" name="AutoShape 5"/>
            <p:cNvSpPr>
              <a:spLocks noChangeArrowheads="1"/>
            </p:cNvSpPr>
            <p:nvPr>
              <p:custDataLst>
                <p:tags r:id="rId4"/>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5"/>
              </p:custDataLst>
            </p:nvPr>
          </p:nvSpPr>
          <p:spPr bwMode="gray">
            <a:xfrm>
              <a:off x="1078965" y="744517"/>
              <a:ext cx="1549961" cy="419100"/>
            </a:xfrm>
            <a:prstGeom prst="rect">
              <a:avLst/>
            </a:prstGeom>
            <a:solidFill>
              <a:schemeClr val="accent2">
                <a:alpha val="50000"/>
              </a:schemeClr>
            </a:solidFill>
            <a:ln w="12700" algn="ctr">
              <a:noFill/>
              <a:miter lim="800000"/>
            </a:ln>
            <a:effectLst/>
          </p:spPr>
          <p:txBody>
            <a:bodyPr wrap="none" anchor="ctr"/>
            <a:lstStyle/>
            <a:p>
              <a:pPr marL="457200" indent="-457200" algn="l">
                <a:lnSpc>
                  <a:spcPct val="100000"/>
                </a:lnSpc>
                <a:spcBef>
                  <a:spcPts val="0"/>
                </a:spcBef>
              </a:pPr>
              <a:r>
                <a:rPr lang="en-US" altLang="zh-CN" sz="2800" b="1">
                  <a:solidFill>
                    <a:srgbClr val="FFFFFF"/>
                  </a:solidFill>
                  <a:latin typeface="微软雅黑" panose="020B0503020204020204" charset="-122"/>
                  <a:ea typeface="微软雅黑" panose="020B0503020204020204" charset="-122"/>
                  <a:sym typeface="+mn-ea"/>
                </a:rPr>
                <a:t>2</a:t>
              </a:r>
              <a:r>
                <a:rPr lang="zh-CN" altLang="en-US" sz="2800" b="1">
                  <a:solidFill>
                    <a:srgbClr val="FFFFFF"/>
                  </a:solidFill>
                  <a:latin typeface="微软雅黑" panose="020B0503020204020204" charset="-122"/>
                  <a:ea typeface="微软雅黑" panose="020B0503020204020204" charset="-122"/>
                  <a:sym typeface="+mn-ea"/>
                </a:rPr>
                <a:t>. 排序算法</a:t>
              </a:r>
            </a:p>
          </p:txBody>
        </p:sp>
      </p:grpSp>
      <p:sp>
        <p:nvSpPr>
          <p:cNvPr id="6" name="TextBox 5"/>
          <p:cNvSpPr txBox="1"/>
          <p:nvPr>
            <p:custDataLst>
              <p:tags r:id="rId2"/>
            </p:custDataLst>
          </p:nvPr>
        </p:nvSpPr>
        <p:spPr>
          <a:xfrm>
            <a:off x="378779" y="3367078"/>
            <a:ext cx="8858280" cy="3364865"/>
          </a:xfrm>
          <a:prstGeom prst="rect">
            <a:avLst/>
          </a:prstGeom>
          <a:solidFill>
            <a:schemeClr val="accent3"/>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30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def BubbleSort(R):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对</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R[0..n-1]</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按递增有序进行冒泡排序</a:t>
            </a:r>
          </a:p>
          <a:p>
            <a:pPr algn="l">
              <a:lnSpc>
                <a:spcPts val="30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for i in range(len(R)-1): </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30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exchange=False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本趟前将</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exchange</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置为</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False</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30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for j in range(len(R)-1,i,-1):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一趟中找出最小关键字的元素</a:t>
            </a:r>
          </a:p>
          <a:p>
            <a:pPr algn="l">
              <a:lnSpc>
                <a:spcPts val="30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if R[j]&lt;R[j-1]: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反序时交换</a:t>
            </a:r>
          </a:p>
          <a:p>
            <a:pPr algn="l">
              <a:lnSpc>
                <a:spcPts val="30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R[j],R[j-1]=R[j-1],R[j] 	#R[j]</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和</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R[j-1]</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交换</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将最小元素前移</a:t>
            </a:r>
          </a:p>
          <a:p>
            <a:pPr algn="l">
              <a:lnSpc>
                <a:spcPts val="30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exchange=True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本趟发生交换置</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exchange</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为</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True</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30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if exchange==False: return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本趟没有发生交换，中途结束算法</a:t>
            </a:r>
          </a:p>
        </p:txBody>
      </p:sp>
      <p:sp>
        <p:nvSpPr>
          <p:cNvPr id="7" name="TextBox 4"/>
          <p:cNvSpPr txBox="1"/>
          <p:nvPr>
            <p:custDataLst>
              <p:tags r:id="rId3"/>
            </p:custDataLst>
          </p:nvPr>
        </p:nvSpPr>
        <p:spPr>
          <a:xfrm>
            <a:off x="521623" y="2366946"/>
            <a:ext cx="8286808" cy="783590"/>
          </a:xfrm>
          <a:prstGeom prst="rect">
            <a:avLst/>
          </a:prstGeom>
          <a:noFill/>
        </p:spPr>
        <p:txBody>
          <a:bodyPr wrap="square" rtlCol="0">
            <a:spAutoFit/>
          </a:bodyPr>
          <a:lstStyle/>
          <a:p>
            <a:pPr algn="l">
              <a:lnSpc>
                <a:spcPts val="2700"/>
              </a:lnSpc>
              <a:spcBef>
                <a:spcPts val="0"/>
              </a:spcBef>
            </a:pP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    </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在冒泡排序算法，若某一趟没有出现任何元素交换，说明所有元素已排好序了，就可以结束本算法。</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500"/>
                                        <p:tgtEl>
                                          <p:spTgt spid="60"/>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6" grpId="0" bldLvl="0" animBg="1"/>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761365" y="962660"/>
            <a:ext cx="3819525"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9.3.1 </a:t>
            </a:r>
            <a:r>
              <a:rPr lang="zh-CN" altLang="en-US" sz="2800" b="1" dirty="0">
                <a:solidFill>
                  <a:srgbClr val="000000"/>
                </a:solidFill>
                <a:latin typeface="微软雅黑" panose="020B0503020204020204" charset="-122"/>
                <a:ea typeface="微软雅黑" panose="020B0503020204020204" charset="-122"/>
                <a:sym typeface="+mn-ea"/>
              </a:rPr>
              <a:t>冒泡</a:t>
            </a:r>
            <a:r>
              <a:rPr lang="en-US" sz="2800" b="1" dirty="0">
                <a:solidFill>
                  <a:srgbClr val="000000"/>
                </a:solidFill>
                <a:latin typeface="微软雅黑" panose="020B0503020204020204" charset="-122"/>
                <a:ea typeface="微软雅黑" panose="020B0503020204020204" charset="-122"/>
                <a:sym typeface="+mn-ea"/>
              </a:rPr>
              <a:t>排序</a:t>
            </a:r>
          </a:p>
        </p:txBody>
      </p:sp>
      <p:pic>
        <p:nvPicPr>
          <p:cNvPr id="2" name="内容占位符 1"/>
          <p:cNvPicPr>
            <a:picLocks noGrp="1" noChangeAspect="1"/>
          </p:cNvPicPr>
          <p:nvPr>
            <p:ph idx="1"/>
            <p:custDataLst>
              <p:tags r:id="rId1"/>
            </p:custDataLst>
          </p:nvPr>
        </p:nvPicPr>
        <p:blipFill rotWithShape="1">
          <a:blip r:embed="rId7" cstate="print">
            <a:extLst>
              <a:ext uri="{28A0092B-C50C-407E-A947-70E740481C1C}">
                <a14:useLocalDpi xmlns:a14="http://schemas.microsoft.com/office/drawing/2010/main" val="0"/>
              </a:ext>
            </a:extLst>
          </a:blip>
          <a:srcRect l="8509" t="7187" r="9793" b="8804"/>
          <a:stretch>
            <a:fillRect/>
          </a:stretch>
        </p:blipFill>
        <p:spPr>
          <a:xfrm flipH="1">
            <a:off x="7399655" y="1910080"/>
            <a:ext cx="4016375" cy="4083050"/>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grpSp>
        <p:nvGrpSpPr>
          <p:cNvPr id="60" name="组合 59"/>
          <p:cNvGrpSpPr/>
          <p:nvPr/>
        </p:nvGrpSpPr>
        <p:grpSpPr>
          <a:xfrm>
            <a:off x="932815" y="1609725"/>
            <a:ext cx="3110230" cy="644525"/>
            <a:chOff x="709625" y="642918"/>
            <a:chExt cx="2219301" cy="644525"/>
          </a:xfrm>
        </p:grpSpPr>
        <p:sp>
          <p:nvSpPr>
            <p:cNvPr id="61" name="AutoShape 5"/>
            <p:cNvSpPr>
              <a:spLocks noChangeArrowheads="1"/>
            </p:cNvSpPr>
            <p:nvPr>
              <p:custDataLst>
                <p:tags r:id="rId4"/>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5"/>
              </p:custDataLst>
            </p:nvPr>
          </p:nvSpPr>
          <p:spPr bwMode="gray">
            <a:xfrm>
              <a:off x="1078965" y="744517"/>
              <a:ext cx="1549961" cy="419100"/>
            </a:xfrm>
            <a:prstGeom prst="rect">
              <a:avLst/>
            </a:prstGeom>
            <a:solidFill>
              <a:schemeClr val="accent2">
                <a:alpha val="50000"/>
              </a:schemeClr>
            </a:solidFill>
            <a:ln w="12700" algn="ctr">
              <a:noFill/>
              <a:miter lim="800000"/>
            </a:ln>
            <a:effectLst/>
          </p:spPr>
          <p:txBody>
            <a:bodyPr wrap="none" anchor="ctr"/>
            <a:lstStyle/>
            <a:p>
              <a:pPr marL="457200" indent="-457200" algn="l">
                <a:lnSpc>
                  <a:spcPct val="100000"/>
                </a:lnSpc>
                <a:spcBef>
                  <a:spcPts val="0"/>
                </a:spcBef>
              </a:pPr>
              <a:r>
                <a:rPr lang="en-US" altLang="zh-CN" sz="2800" b="1">
                  <a:solidFill>
                    <a:srgbClr val="FFFFFF"/>
                  </a:solidFill>
                  <a:latin typeface="微软雅黑" panose="020B0503020204020204" charset="-122"/>
                  <a:ea typeface="微软雅黑" panose="020B0503020204020204" charset="-122"/>
                  <a:sym typeface="+mn-ea"/>
                </a:rPr>
                <a:t>2</a:t>
              </a:r>
              <a:r>
                <a:rPr lang="zh-CN" altLang="en-US" sz="2800" b="1">
                  <a:solidFill>
                    <a:srgbClr val="FFFFFF"/>
                  </a:solidFill>
                  <a:latin typeface="微软雅黑" panose="020B0503020204020204" charset="-122"/>
                  <a:ea typeface="微软雅黑" panose="020B0503020204020204" charset="-122"/>
                  <a:sym typeface="+mn-ea"/>
                </a:rPr>
                <a:t>. 算法分析</a:t>
              </a:r>
            </a:p>
          </p:txBody>
        </p:sp>
      </p:grpSp>
      <p:sp>
        <p:nvSpPr>
          <p:cNvPr id="4" name="TextBox 4"/>
          <p:cNvSpPr txBox="1"/>
          <p:nvPr/>
        </p:nvSpPr>
        <p:spPr>
          <a:xfrm>
            <a:off x="933105" y="2406000"/>
            <a:ext cx="2857520" cy="460375"/>
          </a:xfrm>
          <a:prstGeom prst="rect">
            <a:avLst/>
          </a:prstGeom>
          <a:noFill/>
        </p:spPr>
        <p:txBody>
          <a:bodyPr wrap="square" rtlCol="0">
            <a:spAutoFit/>
          </a:bodyPr>
          <a:lstStyle/>
          <a:p>
            <a:pPr algn="l">
              <a:lnSpc>
                <a:spcPct val="100000"/>
              </a:lnSpc>
              <a:spcBef>
                <a:spcPts val="0"/>
              </a:spcBef>
            </a:pP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1）最好情况分析</a:t>
            </a:r>
          </a:p>
        </p:txBody>
      </p:sp>
      <p:sp>
        <p:nvSpPr>
          <p:cNvPr id="8" name="TextBox 11"/>
          <p:cNvSpPr txBox="1"/>
          <p:nvPr>
            <p:custDataLst>
              <p:tags r:id="rId2"/>
            </p:custDataLst>
          </p:nvPr>
        </p:nvSpPr>
        <p:spPr>
          <a:xfrm>
            <a:off x="1355725" y="3063875"/>
            <a:ext cx="3094355" cy="460375"/>
          </a:xfrm>
          <a:prstGeom prst="rect">
            <a:avLst/>
          </a:prstGeom>
          <a:noFill/>
        </p:spPr>
        <p:txBody>
          <a:bodyPr wrap="square" rtlCol="0">
            <a:spAutoFit/>
          </a:bodyPr>
          <a:lstStyle/>
          <a:p>
            <a:pPr algn="l">
              <a:lnSpc>
                <a:spcPct val="100000"/>
              </a:lnSpc>
              <a:spcBef>
                <a:spcPts val="0"/>
              </a:spcBef>
            </a:pPr>
            <a:r>
              <a:rPr lang="zh-CN" altLang="zh-CN" sz="2400" b="1">
                <a:solidFill>
                  <a:schemeClr val="dk1"/>
                </a:solidFill>
                <a:latin typeface="微软雅黑" panose="020B0503020204020204" charset="-122"/>
                <a:ea typeface="微软雅黑" panose="020B0503020204020204" charset="-122"/>
              </a:rPr>
              <a:t>初始数据序列正序</a:t>
            </a:r>
            <a:endParaRPr lang="zh-CN" altLang="zh-CN" sz="24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4" name="TextBox 13"/>
          <p:cNvSpPr txBox="1"/>
          <p:nvPr>
            <p:custDataLst>
              <p:tags r:id="rId3"/>
            </p:custDataLst>
          </p:nvPr>
        </p:nvSpPr>
        <p:spPr>
          <a:xfrm>
            <a:off x="2426970" y="4933315"/>
            <a:ext cx="4599940" cy="460375"/>
          </a:xfrm>
          <a:prstGeom prst="rect">
            <a:avLst/>
          </a:prstGeom>
          <a:noFill/>
        </p:spPr>
        <p:txBody>
          <a:bodyPr wrap="square" rtlCol="0">
            <a:spAutoFit/>
          </a:bodyPr>
          <a:lstStyle/>
          <a:p>
            <a:pPr algn="l">
              <a:lnSpc>
                <a:spcPct val="100000"/>
              </a:lnSpc>
              <a:spcBef>
                <a:spcPts val="0"/>
              </a:spcBef>
            </a:pPr>
            <a:r>
              <a:rPr lang="zh-CN" altLang="zh-CN" sz="2400" b="1" dirty="0">
                <a:solidFill>
                  <a:schemeClr val="dk1"/>
                </a:solidFill>
                <a:latin typeface="微软雅黑" panose="020B0503020204020204" charset="-122"/>
                <a:ea typeface="微软雅黑" panose="020B0503020204020204" charset="-122"/>
                <a:cs typeface="微软雅黑" panose="020B0503020204020204" charset="-122"/>
              </a:rPr>
              <a:t>最好情况下的时间复杂度为</a:t>
            </a: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O(</a:t>
            </a:r>
            <a:r>
              <a:rPr lang="en-US" altLang="zh-CN" sz="2400" b="1" i="1" dirty="0">
                <a:solidFill>
                  <a:schemeClr val="dk1"/>
                </a:solidFill>
                <a:latin typeface="微软雅黑" panose="020B0503020204020204" charset="-122"/>
                <a:ea typeface="微软雅黑" panose="020B0503020204020204" charset="-122"/>
                <a:cs typeface="微软雅黑" panose="020B0503020204020204" charset="-122"/>
              </a:rPr>
              <a:t>n</a:t>
            </a: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a:t>
            </a:r>
            <a:r>
              <a:rPr lang="zh-CN" altLang="zh-CN" sz="2400" b="1" dirty="0">
                <a:solidFill>
                  <a:schemeClr val="dk1"/>
                </a:solidFill>
                <a:latin typeface="微软雅黑" panose="020B0503020204020204" charset="-122"/>
                <a:ea typeface="微软雅黑" panose="020B0503020204020204" charset="-122"/>
                <a:cs typeface="微软雅黑" panose="020B0503020204020204" charset="-122"/>
              </a:rPr>
              <a:t>。</a:t>
            </a:r>
          </a:p>
        </p:txBody>
      </p:sp>
      <p:pic>
        <p:nvPicPr>
          <p:cNvPr id="15" name="Picture 3"/>
          <p:cNvPicPr>
            <a:picLocks noChangeAspect="1" noChangeArrowheads="1"/>
          </p:cNvPicPr>
          <p:nvPr/>
        </p:nvPicPr>
        <p:blipFill>
          <a:blip r:embed="rId8" cstate="print"/>
          <a:srcRect/>
          <a:stretch>
            <a:fillRect/>
          </a:stretch>
        </p:blipFill>
        <p:spPr bwMode="auto">
          <a:xfrm>
            <a:off x="1641451" y="4790441"/>
            <a:ext cx="737802" cy="642942"/>
          </a:xfrm>
          <a:prstGeom prst="rect">
            <a:avLst/>
          </a:prstGeom>
          <a:noFill/>
          <a:ln w="9525">
            <a:noFill/>
            <a:miter lim="800000"/>
            <a:headEnd/>
            <a:tailEnd/>
          </a:ln>
        </p:spPr>
      </p:pic>
      <p:pic>
        <p:nvPicPr>
          <p:cNvPr id="102402" name="Picture 2"/>
          <p:cNvPicPr>
            <a:picLocks noChangeAspect="1" noChangeArrowheads="1"/>
          </p:cNvPicPr>
          <p:nvPr/>
        </p:nvPicPr>
        <p:blipFill>
          <a:blip r:embed="rId9" cstate="print"/>
          <a:srcRect/>
          <a:stretch>
            <a:fillRect/>
          </a:stretch>
        </p:blipFill>
        <p:spPr bwMode="auto">
          <a:xfrm>
            <a:off x="2026582" y="3872546"/>
            <a:ext cx="3724275" cy="771525"/>
          </a:xfrm>
          <a:prstGeom prst="rect">
            <a:avLst/>
          </a:prstGeom>
          <a:noFill/>
          <a:ln w="9525">
            <a:noFill/>
            <a:miter lim="800000"/>
            <a:headEnd/>
            <a:tailEn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02402"/>
                                        </p:tgtEl>
                                        <p:attrNameLst>
                                          <p:attrName>style.visibility</p:attrName>
                                        </p:attrNameLst>
                                      </p:cBhvr>
                                      <p:to>
                                        <p:strVal val="visible"/>
                                      </p:to>
                                    </p:set>
                                    <p:animEffect transition="in" filter="wipe(left)">
                                      <p:cBhvr>
                                        <p:cTn id="31" dur="500"/>
                                        <p:tgtEl>
                                          <p:spTgt spid="102402"/>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par>
                                <p:cTn id="36" presetID="22" presetClass="entr" presetSubtype="8"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4" grpId="0"/>
      <p:bldP spid="8" grpId="0"/>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761365" y="962660"/>
            <a:ext cx="3819525"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9.3.1 </a:t>
            </a:r>
            <a:r>
              <a:rPr lang="zh-CN" altLang="en-US" sz="2800" b="1" dirty="0">
                <a:solidFill>
                  <a:srgbClr val="000000"/>
                </a:solidFill>
                <a:latin typeface="微软雅黑" panose="020B0503020204020204" charset="-122"/>
                <a:ea typeface="微软雅黑" panose="020B0503020204020204" charset="-122"/>
                <a:sym typeface="+mn-ea"/>
              </a:rPr>
              <a:t>冒泡</a:t>
            </a:r>
            <a:r>
              <a:rPr lang="en-US" sz="2800" b="1" dirty="0">
                <a:solidFill>
                  <a:srgbClr val="000000"/>
                </a:solidFill>
                <a:latin typeface="微软雅黑" panose="020B0503020204020204" charset="-122"/>
                <a:ea typeface="微软雅黑" panose="020B0503020204020204" charset="-122"/>
                <a:sym typeface="+mn-ea"/>
              </a:rPr>
              <a:t>排序</a:t>
            </a:r>
          </a:p>
        </p:txBody>
      </p:sp>
      <p:pic>
        <p:nvPicPr>
          <p:cNvPr id="2" name="内容占位符 1"/>
          <p:cNvPicPr>
            <a:picLocks noGrp="1" noChangeAspect="1"/>
          </p:cNvPicPr>
          <p:nvPr>
            <p:ph idx="1"/>
            <p:custDataLst>
              <p:tags r:id="rId1"/>
            </p:custDataLst>
          </p:nvPr>
        </p:nvPicPr>
        <p:blipFill rotWithShape="1">
          <a:blip r:embed="rId7" cstate="print">
            <a:extLst>
              <a:ext uri="{28A0092B-C50C-407E-A947-70E740481C1C}">
                <a14:useLocalDpi xmlns:a14="http://schemas.microsoft.com/office/drawing/2010/main" val="0"/>
              </a:ext>
            </a:extLst>
          </a:blip>
          <a:srcRect l="8509" t="7187" r="9793" b="8804"/>
          <a:stretch>
            <a:fillRect/>
          </a:stretch>
        </p:blipFill>
        <p:spPr>
          <a:xfrm flipH="1">
            <a:off x="7399655" y="1910080"/>
            <a:ext cx="4016375" cy="4083050"/>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grpSp>
        <p:nvGrpSpPr>
          <p:cNvPr id="60" name="组合 59"/>
          <p:cNvGrpSpPr/>
          <p:nvPr/>
        </p:nvGrpSpPr>
        <p:grpSpPr>
          <a:xfrm>
            <a:off x="932815" y="1609725"/>
            <a:ext cx="3110230" cy="644525"/>
            <a:chOff x="709625" y="642918"/>
            <a:chExt cx="2219301" cy="644525"/>
          </a:xfrm>
        </p:grpSpPr>
        <p:sp>
          <p:nvSpPr>
            <p:cNvPr id="61" name="AutoShape 5"/>
            <p:cNvSpPr>
              <a:spLocks noChangeArrowheads="1"/>
            </p:cNvSpPr>
            <p:nvPr>
              <p:custDataLst>
                <p:tags r:id="rId4"/>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5"/>
              </p:custDataLst>
            </p:nvPr>
          </p:nvSpPr>
          <p:spPr bwMode="gray">
            <a:xfrm>
              <a:off x="1078965" y="744517"/>
              <a:ext cx="1549961" cy="419100"/>
            </a:xfrm>
            <a:prstGeom prst="rect">
              <a:avLst/>
            </a:prstGeom>
            <a:solidFill>
              <a:schemeClr val="accent2">
                <a:alpha val="50000"/>
              </a:schemeClr>
            </a:solidFill>
            <a:ln w="12700" algn="ctr">
              <a:noFill/>
              <a:miter lim="800000"/>
            </a:ln>
            <a:effectLst/>
          </p:spPr>
          <p:txBody>
            <a:bodyPr wrap="none" anchor="ctr"/>
            <a:lstStyle/>
            <a:p>
              <a:pPr marL="457200" indent="-457200" algn="l">
                <a:lnSpc>
                  <a:spcPct val="100000"/>
                </a:lnSpc>
                <a:spcBef>
                  <a:spcPts val="0"/>
                </a:spcBef>
              </a:pPr>
              <a:r>
                <a:rPr lang="en-US" altLang="zh-CN" sz="2800" b="1">
                  <a:solidFill>
                    <a:srgbClr val="FFFFFF"/>
                  </a:solidFill>
                  <a:latin typeface="微软雅黑" panose="020B0503020204020204" charset="-122"/>
                  <a:ea typeface="微软雅黑" panose="020B0503020204020204" charset="-122"/>
                  <a:sym typeface="+mn-ea"/>
                </a:rPr>
                <a:t>2</a:t>
              </a:r>
              <a:r>
                <a:rPr lang="zh-CN" altLang="en-US" sz="2800" b="1">
                  <a:solidFill>
                    <a:srgbClr val="FFFFFF"/>
                  </a:solidFill>
                  <a:latin typeface="微软雅黑" panose="020B0503020204020204" charset="-122"/>
                  <a:ea typeface="微软雅黑" panose="020B0503020204020204" charset="-122"/>
                  <a:sym typeface="+mn-ea"/>
                </a:rPr>
                <a:t>. 算法分析</a:t>
              </a:r>
            </a:p>
          </p:txBody>
        </p:sp>
      </p:grpSp>
      <p:sp>
        <p:nvSpPr>
          <p:cNvPr id="9" name="TextBox 8"/>
          <p:cNvSpPr txBox="1"/>
          <p:nvPr/>
        </p:nvSpPr>
        <p:spPr>
          <a:xfrm>
            <a:off x="1150620" y="2460625"/>
            <a:ext cx="2686685" cy="460375"/>
          </a:xfrm>
          <a:prstGeom prst="rect">
            <a:avLst/>
          </a:prstGeom>
          <a:noFill/>
        </p:spPr>
        <p:txBody>
          <a:bodyPr wrap="square" rtlCol="0">
            <a:spAutoFit/>
          </a:bodyPr>
          <a:lstStyle/>
          <a:p>
            <a:pPr algn="l">
              <a:lnSpc>
                <a:spcPct val="100000"/>
              </a:lnSpc>
              <a:spcBef>
                <a:spcPts val="0"/>
              </a:spcBef>
            </a:pP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2）最坏情况分析</a:t>
            </a:r>
          </a:p>
        </p:txBody>
      </p:sp>
      <p:sp>
        <p:nvSpPr>
          <p:cNvPr id="10" name="TextBox 9"/>
          <p:cNvSpPr txBox="1"/>
          <p:nvPr>
            <p:custDataLst>
              <p:tags r:id="rId2"/>
            </p:custDataLst>
          </p:nvPr>
        </p:nvSpPr>
        <p:spPr>
          <a:xfrm>
            <a:off x="1436370" y="3032125"/>
            <a:ext cx="2959735" cy="460375"/>
          </a:xfrm>
          <a:prstGeom prst="rect">
            <a:avLst/>
          </a:prstGeom>
          <a:noFill/>
        </p:spPr>
        <p:txBody>
          <a:bodyPr wrap="square" rtlCol="0">
            <a:spAutoFit/>
          </a:bodyPr>
          <a:lstStyle/>
          <a:p>
            <a:pPr algn="l">
              <a:lnSpc>
                <a:spcPct val="100000"/>
              </a:lnSpc>
              <a:spcBef>
                <a:spcPts val="0"/>
              </a:spcBef>
            </a:pPr>
            <a:r>
              <a:rPr lang="zh-CN" altLang="zh-CN" sz="2400" b="1">
                <a:solidFill>
                  <a:schemeClr val="dk1"/>
                </a:solidFill>
                <a:latin typeface="微软雅黑" panose="020B0503020204020204" charset="-122"/>
                <a:ea typeface="微软雅黑" panose="020B0503020204020204" charset="-122"/>
              </a:rPr>
              <a:t>初始数据序列</a:t>
            </a:r>
            <a:r>
              <a:rPr lang="zh-CN" altLang="en-US" sz="2400" b="1">
                <a:solidFill>
                  <a:schemeClr val="dk1"/>
                </a:solidFill>
                <a:latin typeface="微软雅黑" panose="020B0503020204020204" charset="-122"/>
                <a:ea typeface="微软雅黑" panose="020B0503020204020204" charset="-122"/>
              </a:rPr>
              <a:t>反</a:t>
            </a:r>
            <a:r>
              <a:rPr lang="zh-CN" altLang="zh-CN" sz="2400" b="1">
                <a:solidFill>
                  <a:schemeClr val="dk1"/>
                </a:solidFill>
                <a:latin typeface="微软雅黑" panose="020B0503020204020204" charset="-122"/>
                <a:ea typeface="微软雅黑" panose="020B0503020204020204" charset="-122"/>
              </a:rPr>
              <a:t>序</a:t>
            </a:r>
            <a:endParaRPr lang="zh-CN" altLang="zh-CN" sz="24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1" name="TextBox 10"/>
          <p:cNvSpPr txBox="1"/>
          <p:nvPr>
            <p:custDataLst>
              <p:tags r:id="rId3"/>
            </p:custDataLst>
          </p:nvPr>
        </p:nvSpPr>
        <p:spPr>
          <a:xfrm>
            <a:off x="2436495" y="5848350"/>
            <a:ext cx="4868545" cy="460375"/>
          </a:xfrm>
          <a:prstGeom prst="rect">
            <a:avLst/>
          </a:prstGeom>
          <a:noFill/>
        </p:spPr>
        <p:txBody>
          <a:bodyPr wrap="square" rtlCol="0">
            <a:spAutoFit/>
          </a:bodyPr>
          <a:lstStyle/>
          <a:p>
            <a:pPr algn="l">
              <a:lnSpc>
                <a:spcPct val="100000"/>
              </a:lnSpc>
              <a:spcBef>
                <a:spcPts val="0"/>
              </a:spcBef>
            </a:pP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最</a:t>
            </a:r>
            <a:r>
              <a:rPr lang="zh-CN" altLang="en-US" sz="2400" b="1">
                <a:solidFill>
                  <a:schemeClr val="dk1"/>
                </a:solidFill>
                <a:latin typeface="微软雅黑" panose="020B0503020204020204" charset="-122"/>
                <a:ea typeface="微软雅黑" panose="020B0503020204020204" charset="-122"/>
                <a:cs typeface="微软雅黑" panose="020B0503020204020204" charset="-122"/>
              </a:rPr>
              <a:t>坏</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情况下的时间复杂度为</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O(</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400" b="1" baseline="30000">
                <a:solidFill>
                  <a:schemeClr val="dk1"/>
                </a:solidFill>
                <a:latin typeface="微软雅黑" panose="020B0503020204020204" charset="-122"/>
                <a:ea typeface="微软雅黑" panose="020B0503020204020204" charset="-122"/>
                <a:cs typeface="微软雅黑" panose="020B0503020204020204" charset="-122"/>
              </a:rPr>
              <a:t>2</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p>
        </p:txBody>
      </p:sp>
      <p:pic>
        <p:nvPicPr>
          <p:cNvPr id="52228" name="Picture 4"/>
          <p:cNvPicPr>
            <a:picLocks noChangeAspect="1" noChangeArrowheads="1"/>
          </p:cNvPicPr>
          <p:nvPr/>
        </p:nvPicPr>
        <p:blipFill>
          <a:blip r:embed="rId8" cstate="print"/>
          <a:srcRect/>
          <a:stretch>
            <a:fillRect/>
          </a:stretch>
        </p:blipFill>
        <p:spPr bwMode="auto">
          <a:xfrm>
            <a:off x="1793852" y="5767167"/>
            <a:ext cx="628650" cy="638175"/>
          </a:xfrm>
          <a:prstGeom prst="rect">
            <a:avLst/>
          </a:prstGeom>
          <a:noFill/>
          <a:ln w="9525">
            <a:noFill/>
            <a:miter lim="800000"/>
            <a:headEnd/>
            <a:tailEnd/>
          </a:ln>
        </p:spPr>
      </p:pic>
      <p:pic>
        <p:nvPicPr>
          <p:cNvPr id="103426" name="Picture 2"/>
          <p:cNvPicPr>
            <a:picLocks noChangeAspect="1" noChangeArrowheads="1"/>
          </p:cNvPicPr>
          <p:nvPr/>
        </p:nvPicPr>
        <p:blipFill>
          <a:blip r:embed="rId9" cstate="print"/>
          <a:srcRect/>
          <a:stretch>
            <a:fillRect/>
          </a:stretch>
        </p:blipFill>
        <p:spPr bwMode="auto">
          <a:xfrm>
            <a:off x="2079604" y="3532493"/>
            <a:ext cx="3943350" cy="838200"/>
          </a:xfrm>
          <a:prstGeom prst="rect">
            <a:avLst/>
          </a:prstGeom>
          <a:noFill/>
          <a:ln w="9525">
            <a:noFill/>
            <a:miter lim="800000"/>
            <a:headEnd/>
            <a:tailEnd/>
          </a:ln>
        </p:spPr>
      </p:pic>
      <p:pic>
        <p:nvPicPr>
          <p:cNvPr id="103427" name="Picture 3"/>
          <p:cNvPicPr>
            <a:picLocks noChangeAspect="1" noChangeArrowheads="1"/>
          </p:cNvPicPr>
          <p:nvPr/>
        </p:nvPicPr>
        <p:blipFill>
          <a:blip r:embed="rId10" cstate="print"/>
          <a:srcRect/>
          <a:stretch>
            <a:fillRect/>
          </a:stretch>
        </p:blipFill>
        <p:spPr bwMode="auto">
          <a:xfrm>
            <a:off x="2136784" y="4675507"/>
            <a:ext cx="4229100" cy="857250"/>
          </a:xfrm>
          <a:prstGeom prst="rect">
            <a:avLst/>
          </a:prstGeom>
          <a:noFill/>
          <a:ln w="9525">
            <a:noFill/>
            <a:miter lim="800000"/>
            <a:headEnd/>
            <a:tailEn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500"/>
                                        <p:tgtEl>
                                          <p:spTgt spid="60"/>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03426"/>
                                        </p:tgtEl>
                                        <p:attrNameLst>
                                          <p:attrName>style.visibility</p:attrName>
                                        </p:attrNameLst>
                                      </p:cBhvr>
                                      <p:to>
                                        <p:strVal val="visible"/>
                                      </p:to>
                                    </p:set>
                                    <p:animEffect transition="in" filter="wipe(left)">
                                      <p:cBhvr>
                                        <p:cTn id="31" dur="500"/>
                                        <p:tgtEl>
                                          <p:spTgt spid="103426"/>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103427"/>
                                        </p:tgtEl>
                                        <p:attrNameLst>
                                          <p:attrName>style.visibility</p:attrName>
                                        </p:attrNameLst>
                                      </p:cBhvr>
                                      <p:to>
                                        <p:strVal val="visible"/>
                                      </p:to>
                                    </p:set>
                                    <p:animEffect transition="in" filter="wipe(left)">
                                      <p:cBhvr>
                                        <p:cTn id="35" dur="500"/>
                                        <p:tgtEl>
                                          <p:spTgt spid="103427"/>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par>
                                <p:cTn id="40" presetID="22" presetClass="entr" presetSubtype="8" fill="hold" nodeType="withEffect">
                                  <p:stCondLst>
                                    <p:cond delay="0"/>
                                  </p:stCondLst>
                                  <p:childTnLst>
                                    <p:set>
                                      <p:cBhvr>
                                        <p:cTn id="41" dur="1" fill="hold">
                                          <p:stCondLst>
                                            <p:cond delay="0"/>
                                          </p:stCondLst>
                                        </p:cTn>
                                        <p:tgtEl>
                                          <p:spTgt spid="52228"/>
                                        </p:tgtEl>
                                        <p:attrNameLst>
                                          <p:attrName>style.visibility</p:attrName>
                                        </p:attrNameLst>
                                      </p:cBhvr>
                                      <p:to>
                                        <p:strVal val="visible"/>
                                      </p:to>
                                    </p:set>
                                    <p:animEffect transition="in" filter="wipe(left)">
                                      <p:cBhvr>
                                        <p:cTn id="42" dur="500"/>
                                        <p:tgtEl>
                                          <p:spTgt spid="52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9" grpId="0"/>
      <p:bldP spid="10"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761365" y="962660"/>
            <a:ext cx="3819525"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9.3.1 </a:t>
            </a:r>
            <a:r>
              <a:rPr lang="zh-CN" altLang="en-US" sz="2800" b="1" dirty="0">
                <a:solidFill>
                  <a:srgbClr val="000000"/>
                </a:solidFill>
                <a:latin typeface="微软雅黑" panose="020B0503020204020204" charset="-122"/>
                <a:ea typeface="微软雅黑" panose="020B0503020204020204" charset="-122"/>
                <a:sym typeface="+mn-ea"/>
              </a:rPr>
              <a:t>冒泡</a:t>
            </a:r>
            <a:r>
              <a:rPr lang="en-US" sz="2800" b="1" dirty="0">
                <a:solidFill>
                  <a:srgbClr val="000000"/>
                </a:solidFill>
                <a:latin typeface="微软雅黑" panose="020B0503020204020204" charset="-122"/>
                <a:ea typeface="微软雅黑" panose="020B0503020204020204" charset="-122"/>
                <a:sym typeface="+mn-ea"/>
              </a:rPr>
              <a:t>排序</a:t>
            </a:r>
          </a:p>
        </p:txBody>
      </p:sp>
      <p:pic>
        <p:nvPicPr>
          <p:cNvPr id="2" name="内容占位符 1"/>
          <p:cNvPicPr>
            <a:picLocks noGrp="1" noChangeAspect="1"/>
          </p:cNvPicPr>
          <p:nvPr>
            <p:ph idx="1"/>
            <p:custDataLst>
              <p:tags r:id="rId1"/>
            </p:custDataLst>
          </p:nvPr>
        </p:nvPicPr>
        <p:blipFill rotWithShape="1">
          <a:blip r:embed="rId7" cstate="print">
            <a:extLst>
              <a:ext uri="{28A0092B-C50C-407E-A947-70E740481C1C}">
                <a14:useLocalDpi xmlns:a14="http://schemas.microsoft.com/office/drawing/2010/main" val="0"/>
              </a:ext>
            </a:extLst>
          </a:blip>
          <a:srcRect l="8509" t="7187" r="9793" b="8804"/>
          <a:stretch>
            <a:fillRect/>
          </a:stretch>
        </p:blipFill>
        <p:spPr>
          <a:xfrm flipH="1">
            <a:off x="7399655" y="1910080"/>
            <a:ext cx="4016375" cy="4083050"/>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grpSp>
        <p:nvGrpSpPr>
          <p:cNvPr id="60" name="组合 59"/>
          <p:cNvGrpSpPr/>
          <p:nvPr/>
        </p:nvGrpSpPr>
        <p:grpSpPr>
          <a:xfrm>
            <a:off x="932815" y="1609725"/>
            <a:ext cx="3110230" cy="644525"/>
            <a:chOff x="709625" y="642918"/>
            <a:chExt cx="2219301" cy="644525"/>
          </a:xfrm>
        </p:grpSpPr>
        <p:sp>
          <p:nvSpPr>
            <p:cNvPr id="61" name="AutoShape 5"/>
            <p:cNvSpPr>
              <a:spLocks noChangeArrowheads="1"/>
            </p:cNvSpPr>
            <p:nvPr>
              <p:custDataLst>
                <p:tags r:id="rId4"/>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5"/>
              </p:custDataLst>
            </p:nvPr>
          </p:nvSpPr>
          <p:spPr bwMode="gray">
            <a:xfrm>
              <a:off x="1078965" y="744517"/>
              <a:ext cx="1549961" cy="419100"/>
            </a:xfrm>
            <a:prstGeom prst="rect">
              <a:avLst/>
            </a:prstGeom>
            <a:solidFill>
              <a:schemeClr val="accent2">
                <a:alpha val="50000"/>
              </a:schemeClr>
            </a:solidFill>
            <a:ln w="12700" algn="ctr">
              <a:noFill/>
              <a:miter lim="800000"/>
            </a:ln>
            <a:effectLst/>
          </p:spPr>
          <p:txBody>
            <a:bodyPr wrap="none" anchor="ctr"/>
            <a:lstStyle/>
            <a:p>
              <a:pPr marL="457200" indent="-457200" algn="l">
                <a:lnSpc>
                  <a:spcPct val="100000"/>
                </a:lnSpc>
                <a:spcBef>
                  <a:spcPts val="0"/>
                </a:spcBef>
              </a:pPr>
              <a:r>
                <a:rPr lang="en-US" altLang="zh-CN" sz="2800" b="1">
                  <a:solidFill>
                    <a:srgbClr val="FFFFFF"/>
                  </a:solidFill>
                  <a:latin typeface="微软雅黑" panose="020B0503020204020204" charset="-122"/>
                  <a:ea typeface="微软雅黑" panose="020B0503020204020204" charset="-122"/>
                  <a:sym typeface="+mn-ea"/>
                </a:rPr>
                <a:t>2</a:t>
              </a:r>
              <a:r>
                <a:rPr lang="zh-CN" altLang="en-US" sz="2800" b="1">
                  <a:solidFill>
                    <a:srgbClr val="FFFFFF"/>
                  </a:solidFill>
                  <a:latin typeface="微软雅黑" panose="020B0503020204020204" charset="-122"/>
                  <a:ea typeface="微软雅黑" panose="020B0503020204020204" charset="-122"/>
                  <a:sym typeface="+mn-ea"/>
                </a:rPr>
                <a:t>. 算法分析</a:t>
              </a:r>
            </a:p>
          </p:txBody>
        </p:sp>
      </p:grpSp>
      <p:sp>
        <p:nvSpPr>
          <p:cNvPr id="3" name="TextBox 4"/>
          <p:cNvSpPr txBox="1"/>
          <p:nvPr/>
        </p:nvSpPr>
        <p:spPr>
          <a:xfrm>
            <a:off x="1179485" y="2521251"/>
            <a:ext cx="2714644" cy="460375"/>
          </a:xfrm>
          <a:prstGeom prst="rect">
            <a:avLst/>
          </a:prstGeom>
          <a:noFill/>
        </p:spPr>
        <p:txBody>
          <a:bodyPr wrap="square" rtlCol="0">
            <a:spAutoFit/>
          </a:bodyPr>
          <a:lstStyle/>
          <a:p>
            <a:pPr algn="l">
              <a:lnSpc>
                <a:spcPct val="100000"/>
              </a:lnSpc>
              <a:spcBef>
                <a:spcPts val="0"/>
              </a:spcBef>
            </a:pP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3）平均情况分析</a:t>
            </a:r>
          </a:p>
        </p:txBody>
      </p:sp>
      <p:sp>
        <p:nvSpPr>
          <p:cNvPr id="4" name="TextBox 11"/>
          <p:cNvSpPr txBox="1"/>
          <p:nvPr>
            <p:custDataLst>
              <p:tags r:id="rId2"/>
            </p:custDataLst>
          </p:nvPr>
        </p:nvSpPr>
        <p:spPr>
          <a:xfrm>
            <a:off x="606400" y="3087041"/>
            <a:ext cx="7143800" cy="172910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ts val="2800"/>
              </a:lnSpc>
              <a:spcBef>
                <a:spcPts val="600"/>
              </a:spcBef>
              <a:buBlip>
                <a:blip r:embed="rId8"/>
              </a:buBlip>
            </a:pP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算法可能在中间的某一趟排序完成后就结束，但平均的排序趟数仍是</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O(</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a:t>
            </a:r>
            <a:endParaRPr lang="en-US" altLang="zh-CN" sz="2000" b="1">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algn="l">
              <a:lnSpc>
                <a:spcPts val="2800"/>
              </a:lnSpc>
              <a:spcBef>
                <a:spcPts val="600"/>
              </a:spcBef>
              <a:buBlip>
                <a:blip r:embed="rId8"/>
              </a:buBlip>
            </a:pP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每一趟的关键字比较次数和元素移动次数为</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O(</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，所以平均时间复杂度为</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O(</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baseline="30000">
                <a:solidFill>
                  <a:schemeClr val="dk1"/>
                </a:solidFill>
                <a:latin typeface="微软雅黑" panose="020B0503020204020204" charset="-122"/>
                <a:ea typeface="微软雅黑" panose="020B0503020204020204" charset="-122"/>
                <a:cs typeface="微软雅黑" panose="020B0503020204020204" charset="-122"/>
              </a:rPr>
              <a:t>2</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p>
        </p:txBody>
      </p:sp>
      <p:grpSp>
        <p:nvGrpSpPr>
          <p:cNvPr id="7" name="组合 6"/>
          <p:cNvGrpSpPr/>
          <p:nvPr/>
        </p:nvGrpSpPr>
        <p:grpSpPr>
          <a:xfrm>
            <a:off x="1116514" y="5515933"/>
            <a:ext cx="4633422" cy="676275"/>
            <a:chOff x="1510214" y="4214818"/>
            <a:chExt cx="4633422" cy="676275"/>
          </a:xfrm>
        </p:grpSpPr>
        <p:sp>
          <p:nvSpPr>
            <p:cNvPr id="14" name="TextBox 13"/>
            <p:cNvSpPr txBox="1"/>
            <p:nvPr>
              <p:custDataLst>
                <p:tags r:id="rId3"/>
              </p:custDataLst>
            </p:nvPr>
          </p:nvSpPr>
          <p:spPr>
            <a:xfrm>
              <a:off x="2214546" y="4347646"/>
              <a:ext cx="3929090" cy="398780"/>
            </a:xfrm>
            <a:prstGeom prst="rect">
              <a:avLst/>
            </a:prstGeom>
            <a:noFill/>
          </p:spPr>
          <p:txBody>
            <a:bodyPr wrap="square" rtlCol="0">
              <a:spAutoFit/>
            </a:bodyPr>
            <a:lstStyle/>
            <a:p>
              <a:pPr algn="l">
                <a:lnSpc>
                  <a:spcPct val="100000"/>
                </a:lnSpc>
                <a:spcBef>
                  <a:spcPts val="0"/>
                </a:spcBef>
              </a:pPr>
              <a:r>
                <a:rPr lang="zh-CN" altLang="en-US" sz="2000" b="1" dirty="0">
                  <a:solidFill>
                    <a:schemeClr val="dk1"/>
                  </a:solidFill>
                  <a:latin typeface="微软雅黑" panose="020B0503020204020204" charset="-122"/>
                  <a:ea typeface="微软雅黑" panose="020B0503020204020204" charset="-122"/>
                  <a:cs typeface="微软雅黑" panose="020B0503020204020204" charset="-122"/>
                </a:rPr>
                <a:t>平均</a:t>
              </a:r>
              <a:r>
                <a:rPr lang="zh-CN" altLang="zh-CN" sz="2000" b="1" dirty="0">
                  <a:solidFill>
                    <a:schemeClr val="dk1"/>
                  </a:solidFill>
                  <a:latin typeface="微软雅黑" panose="020B0503020204020204" charset="-122"/>
                  <a:ea typeface="微软雅黑" panose="020B0503020204020204" charset="-122"/>
                  <a:cs typeface="微软雅黑" panose="020B0503020204020204" charset="-122"/>
                </a:rPr>
                <a:t>情况的时间复杂度为</a:t>
              </a: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O(</a:t>
              </a:r>
              <a:r>
                <a:rPr lang="en-US" altLang="zh-CN" sz="2000" b="1" i="1" dirty="0">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baseline="30000" dirty="0">
                  <a:solidFill>
                    <a:schemeClr val="dk1"/>
                  </a:solidFill>
                  <a:latin typeface="微软雅黑" panose="020B0503020204020204" charset="-122"/>
                  <a:ea typeface="微软雅黑" panose="020B0503020204020204" charset="-122"/>
                  <a:cs typeface="微软雅黑" panose="020B0503020204020204" charset="-122"/>
                </a:rPr>
                <a:t>2</a:t>
              </a: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a:t>
              </a:r>
              <a:r>
                <a:rPr lang="zh-CN" altLang="zh-CN" sz="2000" b="1" dirty="0">
                  <a:solidFill>
                    <a:schemeClr val="dk1"/>
                  </a:solidFill>
                  <a:latin typeface="微软雅黑" panose="020B0503020204020204" charset="-122"/>
                  <a:ea typeface="微软雅黑" panose="020B0503020204020204" charset="-122"/>
                  <a:cs typeface="微软雅黑" panose="020B0503020204020204" charset="-122"/>
                </a:rPr>
                <a:t>。</a:t>
              </a:r>
            </a:p>
          </p:txBody>
        </p:sp>
        <p:pic>
          <p:nvPicPr>
            <p:cNvPr id="75778" name="Picture 2"/>
            <p:cNvPicPr>
              <a:picLocks noChangeAspect="1" noChangeArrowheads="1"/>
            </p:cNvPicPr>
            <p:nvPr/>
          </p:nvPicPr>
          <p:blipFill>
            <a:blip r:embed="rId9" cstate="print"/>
            <a:srcRect/>
            <a:stretch>
              <a:fillRect/>
            </a:stretch>
          </p:blipFill>
          <p:spPr bwMode="auto">
            <a:xfrm>
              <a:off x="1510214" y="4214818"/>
              <a:ext cx="638175" cy="676275"/>
            </a:xfrm>
            <a:prstGeom prst="rect">
              <a:avLst/>
            </a:prstGeom>
            <a:noFill/>
            <a:ln w="9525">
              <a:noFill/>
              <a:miter lim="800000"/>
              <a:headEnd/>
              <a:tailEnd/>
            </a:ln>
          </p:spPr>
        </p:pic>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500"/>
                                        <p:tgtEl>
                                          <p:spTgt spid="60"/>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3" grpId="0"/>
      <p:bldP spid="4"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761179" y="962480"/>
            <a:ext cx="3634926" cy="583565"/>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3200" b="1" dirty="0">
                <a:solidFill>
                  <a:srgbClr val="000000"/>
                </a:solidFill>
                <a:latin typeface="微软雅黑" panose="020B0503020204020204" charset="-122"/>
                <a:ea typeface="微软雅黑" panose="020B0503020204020204" charset="-122"/>
                <a:sym typeface="+mn-ea"/>
              </a:rPr>
              <a:t>9.3.2 </a:t>
            </a:r>
            <a:r>
              <a:rPr lang="zh-CN" altLang="en-US" sz="3200" b="1" dirty="0">
                <a:solidFill>
                  <a:srgbClr val="000000"/>
                </a:solidFill>
                <a:latin typeface="微软雅黑" panose="020B0503020204020204" charset="-122"/>
                <a:ea typeface="微软雅黑" panose="020B0503020204020204" charset="-122"/>
                <a:sym typeface="+mn-ea"/>
              </a:rPr>
              <a:t>快速</a:t>
            </a:r>
            <a:r>
              <a:rPr lang="en-US" sz="3200" b="1" dirty="0">
                <a:solidFill>
                  <a:srgbClr val="000000"/>
                </a:solidFill>
                <a:latin typeface="微软雅黑" panose="020B0503020204020204" charset="-122"/>
                <a:ea typeface="微软雅黑" panose="020B0503020204020204" charset="-122"/>
                <a:sym typeface="+mn-ea"/>
              </a:rPr>
              <a:t>排序</a:t>
            </a:r>
          </a:p>
        </p:txBody>
      </p:sp>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32" name="内容占位符 31"/>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9547" t="2443" r="7739" b="5173"/>
          <a:stretch>
            <a:fillRect/>
          </a:stretch>
        </p:blipFill>
        <p:spPr>
          <a:xfrm>
            <a:off x="0" y="1883410"/>
            <a:ext cx="4667250" cy="4351655"/>
          </a:xfrm>
          <a:prstGeom prst="rect">
            <a:avLst/>
          </a:prstGeom>
        </p:spPr>
      </p:pic>
      <p:sp>
        <p:nvSpPr>
          <p:cNvPr id="17" name="TextBox 16"/>
          <p:cNvSpPr txBox="1"/>
          <p:nvPr/>
        </p:nvSpPr>
        <p:spPr>
          <a:xfrm>
            <a:off x="2274570" y="2612390"/>
            <a:ext cx="1296035" cy="119888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ct val="100000"/>
              </a:lnSpc>
            </a:pPr>
            <a:r>
              <a:rPr lang="zh-CN" altLang="en-US" sz="3600" b="1">
                <a:solidFill>
                  <a:srgbClr val="000000"/>
                </a:solidFill>
                <a:latin typeface="微软雅黑" panose="020B0503020204020204" charset="-122"/>
                <a:ea typeface="微软雅黑" panose="020B0503020204020204" charset="-122"/>
              </a:rPr>
              <a:t>排序思路</a:t>
            </a:r>
            <a:endParaRPr lang="zh-CN" altLang="en-US" sz="3600" b="1" spc="50" dirty="0">
              <a:ln w="11430"/>
              <a:solidFill>
                <a:srgbClr val="000000"/>
              </a:solidFill>
              <a:effectLst>
                <a:outerShdw blurRad="76200" dist="50800" dir="5400000" algn="tl" rotWithShape="0">
                  <a:srgbClr val="000000">
                    <a:alpha val="65000"/>
                  </a:srgbClr>
                </a:outerShdw>
              </a:effectLst>
              <a:latin typeface="微软雅黑" panose="020B0503020204020204" charset="-122"/>
              <a:ea typeface="微软雅黑" panose="020B0503020204020204" charset="-122"/>
              <a:cs typeface="Consolas" panose="020B0609020204030204" pitchFamily="49" charset="0"/>
            </a:endParaRPr>
          </a:p>
        </p:txBody>
      </p:sp>
      <p:pic>
        <p:nvPicPr>
          <p:cNvPr id="100354" name="Picture 2" descr="https://ss0.bdstatic.com/70cFuHSh_Q1YnxGkpoWK1HF6hhy/it/u=1741677743,103768415&amp;fm=26&amp;gp=0.jpg"/>
          <p:cNvPicPr>
            <a:picLocks noChangeAspect="1" noChangeArrowheads="1"/>
          </p:cNvPicPr>
          <p:nvPr/>
        </p:nvPicPr>
        <p:blipFill>
          <a:blip r:embed="rId4" cstate="print"/>
          <a:srcRect/>
          <a:stretch>
            <a:fillRect/>
          </a:stretch>
        </p:blipFill>
        <p:spPr bwMode="auto">
          <a:xfrm>
            <a:off x="6514783" y="848655"/>
            <a:ext cx="2286000" cy="2390775"/>
          </a:xfrm>
          <a:prstGeom prst="rect">
            <a:avLst/>
          </a:prstGeom>
          <a:noFill/>
        </p:spPr>
      </p:pic>
      <p:sp>
        <p:nvSpPr>
          <p:cNvPr id="9" name="TextBox 6"/>
          <p:cNvSpPr txBox="1"/>
          <p:nvPr>
            <p:custDataLst>
              <p:tags r:id="rId1"/>
            </p:custDataLst>
          </p:nvPr>
        </p:nvSpPr>
        <p:spPr>
          <a:xfrm>
            <a:off x="4048414" y="3301360"/>
            <a:ext cx="8143932" cy="303720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ts val="2800"/>
              </a:lnSpc>
              <a:spcBef>
                <a:spcPts val="600"/>
              </a:spcBef>
              <a:buBlip>
                <a:blip r:embed="rId5"/>
              </a:buBlip>
            </a:pP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1960</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年发布了使他闻名于世的快速排序算法（</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Quick Sort</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），这个算法也是当前世界上使用最广泛的算法之一</a:t>
            </a:r>
            <a:endParaRPr lang="en-US" altLang="zh-CN" sz="2000" b="1">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algn="l">
              <a:lnSpc>
                <a:spcPts val="2800"/>
              </a:lnSpc>
              <a:spcBef>
                <a:spcPts val="600"/>
              </a:spcBef>
              <a:buBlip>
                <a:blip r:embed="rId5"/>
              </a:buBlip>
            </a:pP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领导了</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Algol 60</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第一个商用编译器的设计与开发</a:t>
            </a:r>
          </a:p>
          <a:p>
            <a:pPr marL="342900" indent="-342900" algn="l">
              <a:lnSpc>
                <a:spcPts val="2800"/>
              </a:lnSpc>
              <a:spcBef>
                <a:spcPts val="600"/>
              </a:spcBef>
              <a:buBlip>
                <a:blip r:embed="rId5"/>
              </a:buBlip>
            </a:pP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从</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1977</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年开始，</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Tony Hoare</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博士任职于牛津大学，投身于计算系统的精确性的研究、设计及开发</a:t>
            </a:r>
            <a:endParaRPr lang="en-US" altLang="zh-CN" sz="2000" b="1">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algn="l">
              <a:lnSpc>
                <a:spcPts val="2800"/>
              </a:lnSpc>
              <a:spcBef>
                <a:spcPts val="600"/>
              </a:spcBef>
              <a:buBlip>
                <a:blip r:embed="rId5"/>
              </a:buBlip>
            </a:pP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1980</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年获得图灵奖</a:t>
            </a:r>
            <a:endParaRPr lang="en-US" altLang="zh-CN" sz="2000" b="1">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algn="l">
              <a:lnSpc>
                <a:spcPts val="2800"/>
              </a:lnSpc>
              <a:spcBef>
                <a:spcPts val="600"/>
              </a:spcBef>
              <a:buBlip>
                <a:blip r:embed="rId5"/>
              </a:buBlip>
            </a:pP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2000</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年</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Hoare</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因为其在计算机科学与教育上做出的贡献被封为爵士。</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100354"/>
                                        </p:tgtEl>
                                        <p:attrNameLst>
                                          <p:attrName>style.visibility</p:attrName>
                                        </p:attrNameLst>
                                      </p:cBhvr>
                                      <p:to>
                                        <p:strVal val="visible"/>
                                      </p:to>
                                    </p:set>
                                    <p:animEffect transition="in" filter="wipe(down)">
                                      <p:cBhvr>
                                        <p:cTn id="15" dur="500"/>
                                        <p:tgtEl>
                                          <p:spTgt spid="100354"/>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7" grpId="0"/>
      <p:bldP spid="9"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761179" y="962480"/>
            <a:ext cx="3634926" cy="583565"/>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3200" b="1" dirty="0">
                <a:solidFill>
                  <a:srgbClr val="000000"/>
                </a:solidFill>
                <a:latin typeface="微软雅黑" panose="020B0503020204020204" charset="-122"/>
                <a:ea typeface="微软雅黑" panose="020B0503020204020204" charset="-122"/>
                <a:sym typeface="+mn-ea"/>
              </a:rPr>
              <a:t>9.3.2 </a:t>
            </a:r>
            <a:r>
              <a:rPr lang="zh-CN" altLang="en-US" sz="3200" b="1" dirty="0">
                <a:solidFill>
                  <a:srgbClr val="000000"/>
                </a:solidFill>
                <a:latin typeface="微软雅黑" panose="020B0503020204020204" charset="-122"/>
                <a:ea typeface="微软雅黑" panose="020B0503020204020204" charset="-122"/>
                <a:sym typeface="+mn-ea"/>
              </a:rPr>
              <a:t>快速</a:t>
            </a:r>
            <a:r>
              <a:rPr lang="en-US" sz="3200" b="1" dirty="0">
                <a:solidFill>
                  <a:srgbClr val="000000"/>
                </a:solidFill>
                <a:latin typeface="微软雅黑" panose="020B0503020204020204" charset="-122"/>
                <a:ea typeface="微软雅黑" panose="020B0503020204020204" charset="-122"/>
                <a:sym typeface="+mn-ea"/>
              </a:rPr>
              <a:t>排序</a:t>
            </a:r>
          </a:p>
        </p:txBody>
      </p:sp>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32" name="内容占位符 31"/>
          <p:cNvPicPr>
            <a:picLocks noGrp="1" noChangeAspect="1"/>
          </p:cNvPicPr>
          <p:nvPr>
            <p:ph idx="1"/>
          </p:nvPr>
        </p:nvPicPr>
        <p:blipFill rotWithShape="1">
          <a:blip r:embed="rId13" cstate="print">
            <a:extLst>
              <a:ext uri="{28A0092B-C50C-407E-A947-70E740481C1C}">
                <a14:useLocalDpi xmlns:a14="http://schemas.microsoft.com/office/drawing/2010/main" val="0"/>
              </a:ext>
            </a:extLst>
          </a:blip>
          <a:srcRect l="9547" t="2443" r="7739" b="5173"/>
          <a:stretch>
            <a:fillRect/>
          </a:stretch>
        </p:blipFill>
        <p:spPr>
          <a:xfrm>
            <a:off x="0" y="1883410"/>
            <a:ext cx="4667250" cy="4351655"/>
          </a:xfrm>
          <a:prstGeom prst="rect">
            <a:avLst/>
          </a:prstGeom>
        </p:spPr>
      </p:pic>
      <p:sp>
        <p:nvSpPr>
          <p:cNvPr id="17" name="TextBox 16"/>
          <p:cNvSpPr txBox="1"/>
          <p:nvPr/>
        </p:nvSpPr>
        <p:spPr>
          <a:xfrm>
            <a:off x="2274570" y="2612390"/>
            <a:ext cx="1296035" cy="119888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ct val="100000"/>
              </a:lnSpc>
            </a:pPr>
            <a:r>
              <a:rPr lang="zh-CN" altLang="en-US" sz="3600" b="1">
                <a:solidFill>
                  <a:srgbClr val="000000"/>
                </a:solidFill>
                <a:latin typeface="微软雅黑" panose="020B0503020204020204" charset="-122"/>
                <a:ea typeface="微软雅黑" panose="020B0503020204020204" charset="-122"/>
              </a:rPr>
              <a:t>排序思路</a:t>
            </a:r>
            <a:endParaRPr lang="zh-CN" altLang="en-US" sz="3600" b="1" spc="50" dirty="0">
              <a:ln w="11430"/>
              <a:solidFill>
                <a:srgbClr val="000000"/>
              </a:solidFill>
              <a:effectLst>
                <a:outerShdw blurRad="76200" dist="50800" dir="5400000" algn="tl" rotWithShape="0">
                  <a:srgbClr val="000000">
                    <a:alpha val="65000"/>
                  </a:srgbClr>
                </a:outerShdw>
              </a:effectLst>
              <a:latin typeface="微软雅黑" panose="020B0503020204020204" charset="-122"/>
              <a:ea typeface="微软雅黑" panose="020B0503020204020204" charset="-122"/>
              <a:cs typeface="Consolas" panose="020B0609020204030204" pitchFamily="49" charset="0"/>
            </a:endParaRPr>
          </a:p>
        </p:txBody>
      </p:sp>
      <p:sp>
        <p:nvSpPr>
          <p:cNvPr id="3" name="Text Box 4"/>
          <p:cNvSpPr txBox="1">
            <a:spLocks noChangeArrowheads="1"/>
          </p:cNvSpPr>
          <p:nvPr>
            <p:custDataLst>
              <p:tags r:id="rId1"/>
            </p:custDataLst>
          </p:nvPr>
        </p:nvSpPr>
        <p:spPr bwMode="auto">
          <a:xfrm>
            <a:off x="4685665" y="1460170"/>
            <a:ext cx="6248400" cy="432000"/>
          </a:xfrm>
          <a:prstGeom prst="rect">
            <a:avLst/>
          </a:prstGeom>
          <a:solidFill>
            <a:schemeClr val="accent2"/>
          </a:solidFill>
          <a:ln w="9525">
            <a:solidFill>
              <a:srgbClr val="003300"/>
            </a:solidFill>
            <a:miter lim="800000"/>
          </a:ln>
          <a:effectLst/>
        </p:spPr>
        <p:txBody>
          <a:bodyPr tIns="108000">
            <a:noAutofit/>
          </a:bodyPr>
          <a:lstStyle/>
          <a:p>
            <a:pPr algn="ctr">
              <a:spcBef>
                <a:spcPct val="50000"/>
              </a:spcBef>
            </a:pPr>
            <a:r>
              <a:rPr kumimoji="1" lang="zh-CN" altLang="en-US" sz="1800" b="1" dirty="0">
                <a:solidFill>
                  <a:schemeClr val="lt1"/>
                </a:solidFill>
                <a:latin typeface="微软雅黑" panose="020B0503020204020204" charset="-122"/>
                <a:ea typeface="微软雅黑" panose="020B0503020204020204" charset="-122"/>
                <a:cs typeface="微软雅黑" panose="020B0503020204020204" charset="-122"/>
              </a:rPr>
              <a:t>无 序 的 记 录 序 列</a:t>
            </a:r>
          </a:p>
        </p:txBody>
      </p:sp>
      <p:sp>
        <p:nvSpPr>
          <p:cNvPr id="6" name="Text Box 5"/>
          <p:cNvSpPr txBox="1">
            <a:spLocks noChangeArrowheads="1"/>
          </p:cNvSpPr>
          <p:nvPr>
            <p:custDataLst>
              <p:tags r:id="rId2"/>
            </p:custDataLst>
          </p:nvPr>
        </p:nvSpPr>
        <p:spPr bwMode="auto">
          <a:xfrm>
            <a:off x="4685665" y="2846057"/>
            <a:ext cx="3178175" cy="432000"/>
          </a:xfrm>
          <a:prstGeom prst="rect">
            <a:avLst/>
          </a:prstGeom>
          <a:solidFill>
            <a:schemeClr val="accent2"/>
          </a:solidFill>
          <a:ln w="12700">
            <a:solidFill>
              <a:srgbClr val="003300"/>
            </a:solidFill>
            <a:miter lim="800000"/>
          </a:ln>
          <a:effectLst/>
        </p:spPr>
        <p:txBody>
          <a:bodyPr tIns="108000">
            <a:noAutofit/>
          </a:bodyPr>
          <a:lstStyle/>
          <a:p>
            <a:pPr algn="ctr">
              <a:spcBef>
                <a:spcPct val="50000"/>
              </a:spcBef>
            </a:pPr>
            <a:r>
              <a:rPr kumimoji="1" lang="zh-CN" altLang="en-US" sz="1800" b="1">
                <a:solidFill>
                  <a:schemeClr val="lt1"/>
                </a:solidFill>
                <a:latin typeface="微软雅黑" panose="020B0503020204020204" charset="-122"/>
                <a:ea typeface="微软雅黑" panose="020B0503020204020204" charset="-122"/>
                <a:cs typeface="微软雅黑" panose="020B0503020204020204" charset="-122"/>
              </a:rPr>
              <a:t>无序子序列</a:t>
            </a:r>
            <a:r>
              <a:rPr kumimoji="1" lang="zh-CN" altLang="en-US" sz="1800" b="1">
                <a:solidFill>
                  <a:schemeClr val="lt1"/>
                </a:solidFill>
                <a:latin typeface="微软雅黑" panose="020B0503020204020204" charset="-122"/>
                <a:ea typeface="微软雅黑" panose="020B0503020204020204" charset="-122"/>
                <a:cs typeface="微软雅黑" panose="020B0503020204020204" charset="-122"/>
                <a:sym typeface="Wingdings" panose="05000000000000000000"/>
              </a:rPr>
              <a:t></a:t>
            </a:r>
            <a:endParaRPr kumimoji="1" lang="zh-CN" altLang="en-US" sz="1800" b="1" dirty="0">
              <a:solidFill>
                <a:schemeClr val="lt1"/>
              </a:solidFill>
              <a:latin typeface="微软雅黑" panose="020B0503020204020204" charset="-122"/>
              <a:ea typeface="微软雅黑" panose="020B0503020204020204" charset="-122"/>
              <a:cs typeface="微软雅黑" panose="020B0503020204020204" charset="-122"/>
              <a:sym typeface="Wingdings" panose="05000000000000000000"/>
            </a:endParaRPr>
          </a:p>
        </p:txBody>
      </p:sp>
      <p:sp>
        <p:nvSpPr>
          <p:cNvPr id="7" name="Text Box 6"/>
          <p:cNvSpPr txBox="1">
            <a:spLocks noChangeArrowheads="1"/>
          </p:cNvSpPr>
          <p:nvPr>
            <p:custDataLst>
              <p:tags r:id="rId3"/>
            </p:custDataLst>
          </p:nvPr>
        </p:nvSpPr>
        <p:spPr bwMode="auto">
          <a:xfrm>
            <a:off x="8492490" y="2842882"/>
            <a:ext cx="2438400" cy="432000"/>
          </a:xfrm>
          <a:prstGeom prst="rect">
            <a:avLst/>
          </a:prstGeom>
          <a:solidFill>
            <a:schemeClr val="accent2"/>
          </a:solidFill>
          <a:ln w="12700">
            <a:solidFill>
              <a:srgbClr val="003300"/>
            </a:solidFill>
            <a:miter lim="800000"/>
          </a:ln>
          <a:effectLst/>
        </p:spPr>
        <p:txBody>
          <a:bodyPr tIns="108000">
            <a:noAutofit/>
          </a:bodyPr>
          <a:lstStyle/>
          <a:p>
            <a:pPr algn="ctr">
              <a:spcBef>
                <a:spcPct val="50000"/>
              </a:spcBef>
            </a:pPr>
            <a:r>
              <a:rPr kumimoji="1" lang="zh-CN" altLang="en-US" sz="1800" b="1" dirty="0">
                <a:solidFill>
                  <a:schemeClr val="lt1"/>
                </a:solidFill>
                <a:latin typeface="微软雅黑" panose="020B0503020204020204" charset="-122"/>
                <a:ea typeface="微软雅黑" panose="020B0503020204020204" charset="-122"/>
                <a:cs typeface="微软雅黑" panose="020B0503020204020204" charset="-122"/>
              </a:rPr>
              <a:t>无序</a:t>
            </a:r>
            <a:r>
              <a:rPr kumimoji="1" lang="zh-CN" altLang="en-US" sz="1800" b="1">
                <a:solidFill>
                  <a:schemeClr val="lt1"/>
                </a:solidFill>
                <a:latin typeface="微软雅黑" panose="020B0503020204020204" charset="-122"/>
                <a:ea typeface="微软雅黑" panose="020B0503020204020204" charset="-122"/>
                <a:cs typeface="微软雅黑" panose="020B0503020204020204" charset="-122"/>
              </a:rPr>
              <a:t>子序列</a:t>
            </a:r>
            <a:r>
              <a:rPr kumimoji="1" lang="zh-CN" altLang="en-US" sz="1800" b="1">
                <a:solidFill>
                  <a:schemeClr val="lt1"/>
                </a:solidFill>
                <a:latin typeface="微软雅黑" panose="020B0503020204020204" charset="-122"/>
                <a:ea typeface="微软雅黑" panose="020B0503020204020204" charset="-122"/>
                <a:cs typeface="微软雅黑" panose="020B0503020204020204" charset="-122"/>
                <a:sym typeface="Wingdings" panose="05000000000000000000"/>
              </a:rPr>
              <a:t></a:t>
            </a:r>
            <a:endParaRPr kumimoji="1" lang="zh-CN" altLang="en-US" sz="1800" b="1" dirty="0">
              <a:solidFill>
                <a:schemeClr val="lt1"/>
              </a:solidFill>
              <a:latin typeface="微软雅黑" panose="020B0503020204020204" charset="-122"/>
              <a:ea typeface="微软雅黑" panose="020B0503020204020204" charset="-122"/>
              <a:cs typeface="微软雅黑" panose="020B0503020204020204" charset="-122"/>
              <a:sym typeface="Wingdings" panose="05000000000000000000"/>
            </a:endParaRPr>
          </a:p>
        </p:txBody>
      </p:sp>
      <p:sp>
        <p:nvSpPr>
          <p:cNvPr id="8" name="Oval 7"/>
          <p:cNvSpPr>
            <a:spLocks noChangeArrowheads="1"/>
          </p:cNvSpPr>
          <p:nvPr>
            <p:custDataLst>
              <p:tags r:id="rId4"/>
            </p:custDataLst>
          </p:nvPr>
        </p:nvSpPr>
        <p:spPr bwMode="auto">
          <a:xfrm>
            <a:off x="7873365" y="2831770"/>
            <a:ext cx="609600" cy="533400"/>
          </a:xfrm>
          <a:prstGeom prst="ellipse">
            <a:avLst/>
          </a:prstGeom>
          <a:solidFill>
            <a:srgbClr val="FFCC99"/>
          </a:solidFill>
          <a:ln w="19050">
            <a:solidFill>
              <a:srgbClr val="FF0000"/>
            </a:solidFill>
            <a:round/>
          </a:ln>
          <a:effectLst/>
        </p:spPr>
        <p:txBody>
          <a:bodyPr wrap="none" anchor="ctr"/>
          <a:lstStyle/>
          <a:p>
            <a:pPr algn="ctr"/>
            <a:r>
              <a:rPr kumimoji="1" lang="zh-CN" altLang="en-US" sz="1800" b="1" dirty="0">
                <a:solidFill>
                  <a:schemeClr val="dk1">
                    <a:lumMod val="85000"/>
                    <a:lumOff val="15000"/>
                  </a:schemeClr>
                </a:solidFill>
                <a:latin typeface="微软雅黑" panose="020B0503020204020204" charset="-122"/>
                <a:ea typeface="微软雅黑" panose="020B0503020204020204" charset="-122"/>
                <a:cs typeface="Consolas" panose="020B0609020204030204" pitchFamily="49" charset="0"/>
              </a:rPr>
              <a:t>基准</a:t>
            </a:r>
          </a:p>
        </p:txBody>
      </p:sp>
      <p:grpSp>
        <p:nvGrpSpPr>
          <p:cNvPr id="2" name="组合 1"/>
          <p:cNvGrpSpPr/>
          <p:nvPr/>
        </p:nvGrpSpPr>
        <p:grpSpPr>
          <a:xfrm>
            <a:off x="7284399" y="2069770"/>
            <a:ext cx="1403671" cy="685800"/>
            <a:chOff x="3767134" y="2160588"/>
            <a:chExt cx="1403671" cy="685800"/>
          </a:xfrm>
        </p:grpSpPr>
        <p:sp>
          <p:nvSpPr>
            <p:cNvPr id="10" name="AutoShape 8"/>
            <p:cNvSpPr>
              <a:spLocks noChangeArrowheads="1"/>
            </p:cNvSpPr>
            <p:nvPr>
              <p:custDataLst>
                <p:tags r:id="rId10"/>
              </p:custDataLst>
            </p:nvPr>
          </p:nvSpPr>
          <p:spPr bwMode="auto">
            <a:xfrm>
              <a:off x="3767134" y="2160588"/>
              <a:ext cx="304800" cy="685800"/>
            </a:xfrm>
            <a:prstGeom prst="downArrow">
              <a:avLst>
                <a:gd name="adj1" fmla="val 50000"/>
                <a:gd name="adj2" fmla="val 56250"/>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vert="eaVert" wrap="none" anchor="ctr"/>
            <a:lstStyle/>
            <a:p>
              <a:pPr algn="l"/>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1" name="Text Box 9"/>
            <p:cNvSpPr txBox="1">
              <a:spLocks noChangeArrowheads="1"/>
            </p:cNvSpPr>
            <p:nvPr>
              <p:custDataLst>
                <p:tags r:id="rId11"/>
              </p:custDataLst>
            </p:nvPr>
          </p:nvSpPr>
          <p:spPr bwMode="auto">
            <a:xfrm>
              <a:off x="3971925" y="2281176"/>
              <a:ext cx="1198880" cy="398780"/>
            </a:xfrm>
            <a:prstGeom prst="rect">
              <a:avLst/>
            </a:prstGeom>
            <a:noFill/>
            <a:ln w="9525">
              <a:noFill/>
              <a:miter lim="800000"/>
            </a:ln>
            <a:effectLst/>
          </p:spPr>
          <p:txBody>
            <a:bodyPr wrap="none">
              <a:spAutoFit/>
            </a:bodyPr>
            <a:lstStyle/>
            <a:p>
              <a:pPr algn="l"/>
              <a:r>
                <a:rPr kumimoji="1" lang="zh-CN" altLang="en-US" sz="2000" b="1" dirty="0">
                  <a:solidFill>
                    <a:schemeClr val="dk1"/>
                  </a:solidFill>
                  <a:latin typeface="微软雅黑" panose="020B0503020204020204" charset="-122"/>
                  <a:ea typeface="微软雅黑" panose="020B0503020204020204" charset="-122"/>
                  <a:cs typeface="Consolas" panose="020B0609020204030204" pitchFamily="49" charset="0"/>
                </a:rPr>
                <a:t>一次划分</a:t>
              </a:r>
            </a:p>
          </p:txBody>
        </p:sp>
      </p:grpSp>
      <p:grpSp>
        <p:nvGrpSpPr>
          <p:cNvPr id="4" name="组合 3"/>
          <p:cNvGrpSpPr/>
          <p:nvPr/>
        </p:nvGrpSpPr>
        <p:grpSpPr>
          <a:xfrm>
            <a:off x="6589067" y="3441370"/>
            <a:ext cx="2287598" cy="1091334"/>
            <a:chOff x="3071802" y="3532188"/>
            <a:chExt cx="2287598" cy="1091334"/>
          </a:xfrm>
        </p:grpSpPr>
        <p:sp>
          <p:nvSpPr>
            <p:cNvPr id="13" name="Line 10"/>
            <p:cNvSpPr>
              <a:spLocks noChangeShapeType="1"/>
            </p:cNvSpPr>
            <p:nvPr>
              <p:custDataLst>
                <p:tags r:id="rId7"/>
              </p:custDataLst>
            </p:nvPr>
          </p:nvSpPr>
          <p:spPr bwMode="auto">
            <a:xfrm flipH="1" flipV="1">
              <a:off x="3149600" y="3532188"/>
              <a:ext cx="609600" cy="609600"/>
            </a:xfrm>
            <a:prstGeom prst="line">
              <a:avLst/>
            </a:prstGeom>
            <a:ln w="19050">
              <a:solidFill>
                <a:schemeClr val="accent2"/>
              </a:solidFill>
              <a:tailEnd type="triangle" w="med" len="lg"/>
            </a:ln>
          </p:spPr>
          <p:style>
            <a:lnRef idx="2">
              <a:schemeClr val="accent2"/>
            </a:lnRef>
            <a:fillRef idx="0">
              <a:schemeClr val="accent2"/>
            </a:fillRef>
            <a:effectRef idx="1">
              <a:schemeClr val="accent2"/>
            </a:effectRef>
            <a:fontRef idx="minor">
              <a:schemeClr val="tx1"/>
            </a:fontRef>
          </p:style>
          <p:txBody>
            <a:bodyPr wrap="none" anchor="ctr"/>
            <a:lstStyle/>
            <a:p>
              <a:pPr algn="l"/>
              <a:endParaRPr lang="zh-CN" altLang="en-US" sz="18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 name="Line 11"/>
            <p:cNvSpPr>
              <a:spLocks noChangeShapeType="1"/>
            </p:cNvSpPr>
            <p:nvPr>
              <p:custDataLst>
                <p:tags r:id="rId8"/>
              </p:custDataLst>
            </p:nvPr>
          </p:nvSpPr>
          <p:spPr bwMode="auto">
            <a:xfrm flipV="1">
              <a:off x="4749800" y="3532188"/>
              <a:ext cx="609600" cy="609600"/>
            </a:xfrm>
            <a:prstGeom prst="line">
              <a:avLst/>
            </a:prstGeom>
            <a:ln w="19050">
              <a:solidFill>
                <a:schemeClr val="accent2"/>
              </a:solidFill>
              <a:tailEnd type="triangle" w="med" len="lg"/>
            </a:ln>
          </p:spPr>
          <p:style>
            <a:lnRef idx="2">
              <a:schemeClr val="accent2"/>
            </a:lnRef>
            <a:fillRef idx="0">
              <a:schemeClr val="accent2"/>
            </a:fillRef>
            <a:effectRef idx="1">
              <a:schemeClr val="accent2"/>
            </a:effectRef>
            <a:fontRef idx="minor">
              <a:schemeClr val="tx1"/>
            </a:fontRef>
          </p:style>
          <p:txBody>
            <a:bodyPr wrap="none" anchor="ctr"/>
            <a:lstStyle/>
            <a:p>
              <a:pPr algn="l"/>
              <a:endParaRPr lang="zh-CN" altLang="en-US" sz="18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 name="Text Box 12"/>
            <p:cNvSpPr txBox="1">
              <a:spLocks noChangeArrowheads="1"/>
            </p:cNvSpPr>
            <p:nvPr>
              <p:custDataLst>
                <p:tags r:id="rId9"/>
              </p:custDataLst>
            </p:nvPr>
          </p:nvSpPr>
          <p:spPr bwMode="auto">
            <a:xfrm>
              <a:off x="3071802" y="4224742"/>
              <a:ext cx="2214880" cy="398780"/>
            </a:xfrm>
            <a:prstGeom prst="rect">
              <a:avLst/>
            </a:prstGeom>
            <a:noFill/>
            <a:ln w="9525">
              <a:noFill/>
              <a:miter lim="800000"/>
            </a:ln>
            <a:effectLst/>
          </p:spPr>
          <p:txBody>
            <a:bodyPr wrap="none">
              <a:spAutoFit/>
            </a:bodyPr>
            <a:lstStyle/>
            <a:p>
              <a:pPr algn="l"/>
              <a:r>
                <a:rPr kumimoji="1" lang="zh-CN" altLang="en-US" sz="2000" b="1" dirty="0">
                  <a:solidFill>
                    <a:schemeClr val="dk1"/>
                  </a:solidFill>
                  <a:latin typeface="微软雅黑" panose="020B0503020204020204" charset="-122"/>
                  <a:ea typeface="微软雅黑" panose="020B0503020204020204" charset="-122"/>
                  <a:cs typeface="Consolas" panose="020B0609020204030204" pitchFamily="49" charset="0"/>
                </a:rPr>
                <a:t>分别进行快速排序</a:t>
              </a:r>
            </a:p>
          </p:txBody>
        </p:sp>
      </p:grpSp>
      <p:sp>
        <p:nvSpPr>
          <p:cNvPr id="16" name="Text Box 14"/>
          <p:cNvSpPr txBox="1">
            <a:spLocks noChangeArrowheads="1"/>
          </p:cNvSpPr>
          <p:nvPr>
            <p:custDataLst>
              <p:tags r:id="rId5"/>
            </p:custDataLst>
          </p:nvPr>
        </p:nvSpPr>
        <p:spPr bwMode="auto">
          <a:xfrm>
            <a:off x="4160175" y="4771712"/>
            <a:ext cx="8077200" cy="1168400"/>
          </a:xfrm>
          <a:prstGeom prst="rect">
            <a:avLst/>
          </a:prstGeom>
          <a:noFill/>
          <a:ln w="9525">
            <a:noFill/>
            <a:miter lim="800000"/>
          </a:ln>
          <a:effectLst/>
        </p:spPr>
        <p:txBody>
          <a:bodyPr>
            <a:spAutoFit/>
          </a:bodyPr>
          <a:lstStyle/>
          <a:p>
            <a:pPr algn="l">
              <a:lnSpc>
                <a:spcPts val="2800"/>
              </a:lnSpc>
              <a:spcBef>
                <a:spcPts val="0"/>
              </a:spcBef>
            </a:pPr>
            <a:r>
              <a:rPr kumimoji="1" lang="zh-CN" altLang="en-US" sz="2000" b="1" dirty="0">
                <a:solidFill>
                  <a:schemeClr val="dk1"/>
                </a:solidFill>
                <a:latin typeface="微软雅黑" panose="020B0503020204020204" charset="-122"/>
                <a:ea typeface="微软雅黑" panose="020B0503020204020204" charset="-122"/>
                <a:cs typeface="微软雅黑" panose="020B0503020204020204" charset="-122"/>
              </a:rPr>
              <a:t>　　每趟使表的第</a:t>
            </a:r>
            <a:r>
              <a:rPr kumimoji="1" lang="en-US" altLang="zh-CN" sz="2000" b="1" dirty="0">
                <a:solidFill>
                  <a:schemeClr val="dk1"/>
                </a:solidFill>
                <a:latin typeface="微软雅黑" panose="020B0503020204020204" charset="-122"/>
                <a:ea typeface="微软雅黑" panose="020B0503020204020204" charset="-122"/>
                <a:cs typeface="微软雅黑" panose="020B0503020204020204" charset="-122"/>
              </a:rPr>
              <a:t>1</a:t>
            </a:r>
            <a:r>
              <a:rPr kumimoji="1" lang="zh-CN" altLang="en-US" sz="2000" b="1" dirty="0">
                <a:solidFill>
                  <a:schemeClr val="dk1"/>
                </a:solidFill>
                <a:latin typeface="微软雅黑" panose="020B0503020204020204" charset="-122"/>
                <a:ea typeface="微软雅黑" panose="020B0503020204020204" charset="-122"/>
                <a:cs typeface="微软雅黑" panose="020B0503020204020204" charset="-122"/>
              </a:rPr>
              <a:t>个元素放入</a:t>
            </a:r>
            <a:r>
              <a:rPr kumimoji="1" lang="zh-CN" altLang="en-US" sz="2000" b="1">
                <a:solidFill>
                  <a:schemeClr val="dk1"/>
                </a:solidFill>
                <a:latin typeface="微软雅黑" panose="020B0503020204020204" charset="-122"/>
                <a:ea typeface="微软雅黑" panose="020B0503020204020204" charset="-122"/>
                <a:cs typeface="微软雅黑" panose="020B0503020204020204" charset="-122"/>
              </a:rPr>
              <a:t>适当位置（归位），将表一分为二，对子</a:t>
            </a:r>
            <a:r>
              <a:rPr kumimoji="1" lang="zh-CN" altLang="en-US" sz="2000" b="1" dirty="0">
                <a:solidFill>
                  <a:schemeClr val="dk1"/>
                </a:solidFill>
                <a:latin typeface="微软雅黑" panose="020B0503020204020204" charset="-122"/>
                <a:ea typeface="微软雅黑" panose="020B0503020204020204" charset="-122"/>
                <a:cs typeface="微软雅黑" panose="020B0503020204020204" charset="-122"/>
              </a:rPr>
              <a:t>表按递归方式继续</a:t>
            </a:r>
            <a:r>
              <a:rPr kumimoji="1" lang="zh-CN" altLang="en-US" sz="2000" b="1">
                <a:solidFill>
                  <a:schemeClr val="dk1"/>
                </a:solidFill>
                <a:latin typeface="微软雅黑" panose="020B0503020204020204" charset="-122"/>
                <a:ea typeface="微软雅黑" panose="020B0503020204020204" charset="-122"/>
                <a:cs typeface="微软雅黑" panose="020B0503020204020204" charset="-122"/>
              </a:rPr>
              <a:t>这种划分，直至</a:t>
            </a:r>
            <a:r>
              <a:rPr kumimoji="1" lang="zh-CN" altLang="en-US" sz="2000" b="1" dirty="0">
                <a:solidFill>
                  <a:schemeClr val="dk1"/>
                </a:solidFill>
                <a:latin typeface="微软雅黑" panose="020B0503020204020204" charset="-122"/>
                <a:ea typeface="微软雅黑" panose="020B0503020204020204" charset="-122"/>
                <a:cs typeface="微软雅黑" panose="020B0503020204020204" charset="-122"/>
              </a:rPr>
              <a:t>划分的子表长为</a:t>
            </a:r>
            <a:r>
              <a:rPr kumimoji="1" lang="en-US" altLang="zh-CN" sz="2000" b="1" dirty="0">
                <a:solidFill>
                  <a:schemeClr val="dk1"/>
                </a:solidFill>
                <a:latin typeface="微软雅黑" panose="020B0503020204020204" charset="-122"/>
                <a:ea typeface="微软雅黑" panose="020B0503020204020204" charset="-122"/>
                <a:cs typeface="微软雅黑" panose="020B0503020204020204" charset="-122"/>
              </a:rPr>
              <a:t>0</a:t>
            </a:r>
            <a:r>
              <a:rPr kumimoji="1" lang="zh-CN" altLang="en-US" sz="2000" b="1">
                <a:solidFill>
                  <a:schemeClr val="dk1"/>
                </a:solidFill>
                <a:latin typeface="微软雅黑" panose="020B0503020204020204" charset="-122"/>
                <a:ea typeface="微软雅黑" panose="020B0503020204020204" charset="-122"/>
                <a:cs typeface="微软雅黑" panose="020B0503020204020204" charset="-122"/>
              </a:rPr>
              <a:t>或</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1</a:t>
            </a:r>
            <a:r>
              <a:rPr kumimoji="1" lang="zh-CN" altLang="en-US" sz="2000" b="1">
                <a:solidFill>
                  <a:schemeClr val="dk1"/>
                </a:solidFill>
                <a:latin typeface="微软雅黑" panose="020B0503020204020204" charset="-122"/>
                <a:ea typeface="微软雅黑" panose="020B0503020204020204" charset="-122"/>
                <a:cs typeface="微软雅黑" panose="020B0503020204020204" charset="-122"/>
              </a:rPr>
              <a:t>（递归出口）。</a:t>
            </a:r>
            <a:endParaRPr kumimoji="1" lang="zh-CN" altLang="en-US" sz="2000" b="1" dirty="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8" name="Oval 7"/>
          <p:cNvSpPr>
            <a:spLocks noChangeArrowheads="1"/>
          </p:cNvSpPr>
          <p:nvPr>
            <p:custDataLst>
              <p:tags r:id="rId6"/>
            </p:custDataLst>
          </p:nvPr>
        </p:nvSpPr>
        <p:spPr bwMode="auto">
          <a:xfrm>
            <a:off x="4712629" y="1414126"/>
            <a:ext cx="609600" cy="533400"/>
          </a:xfrm>
          <a:prstGeom prst="ellipse">
            <a:avLst/>
          </a:prstGeom>
          <a:solidFill>
            <a:srgbClr val="FFCC99"/>
          </a:solidFill>
          <a:ln w="19050">
            <a:solidFill>
              <a:srgbClr val="FF0000"/>
            </a:solidFill>
            <a:round/>
          </a:ln>
          <a:effectLst/>
        </p:spPr>
        <p:txBody>
          <a:bodyPr wrap="none" anchor="ctr"/>
          <a:lstStyle/>
          <a:p>
            <a:pPr algn="ctr"/>
            <a:r>
              <a:rPr kumimoji="1" lang="zh-CN" altLang="en-US" sz="1800" b="1" dirty="0">
                <a:solidFill>
                  <a:schemeClr val="dk1">
                    <a:lumMod val="85000"/>
                    <a:lumOff val="15000"/>
                  </a:schemeClr>
                </a:solidFill>
                <a:latin typeface="微软雅黑" panose="020B0503020204020204" charset="-122"/>
                <a:ea typeface="微软雅黑" panose="020B0503020204020204" charset="-122"/>
                <a:cs typeface="Consolas" panose="020B0609020204030204" pitchFamily="49" charset="0"/>
              </a:rPr>
              <a:t>基准</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par>
                          <p:cTn id="27" fill="hold">
                            <p:stCondLst>
                              <p:cond delay="2000"/>
                            </p:stCondLst>
                            <p:childTnLst>
                              <p:par>
                                <p:cTn id="28" presetID="22" presetClass="entr" presetSubtype="8"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par>
                          <p:cTn id="43" fill="hold">
                            <p:stCondLst>
                              <p:cond delay="4000"/>
                            </p:stCondLst>
                            <p:childTnLst>
                              <p:par>
                                <p:cTn id="44" presetID="22" presetClass="entr" presetSubtype="8" fill="hold"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left)">
                                      <p:cBhvr>
                                        <p:cTn id="46" dur="500"/>
                                        <p:tgtEl>
                                          <p:spTgt spid="4"/>
                                        </p:tgtEl>
                                      </p:cBhvr>
                                    </p:animEffect>
                                  </p:childTnLst>
                                </p:cTn>
                              </p:par>
                            </p:childTnLst>
                          </p:cTn>
                        </p:par>
                        <p:par>
                          <p:cTn id="47" fill="hold">
                            <p:stCondLst>
                              <p:cond delay="4500"/>
                            </p:stCondLst>
                            <p:childTnLst>
                              <p:par>
                                <p:cTn id="48" presetID="22" presetClass="entr" presetSubtype="8"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left)">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7" grpId="0"/>
      <p:bldP spid="3" grpId="0" bldLvl="0" animBg="1"/>
      <p:bldP spid="6" grpId="0" bldLvl="0" animBg="1"/>
      <p:bldP spid="7" grpId="0" bldLvl="0" animBg="1"/>
      <p:bldP spid="8" grpId="0" bldLvl="0" animBg="1"/>
      <p:bldP spid="16" grpId="0" bldLvl="0" animBg="1"/>
      <p:bldP spid="18"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761179" y="962480"/>
            <a:ext cx="3634926" cy="583565"/>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3200" b="1" dirty="0">
                <a:solidFill>
                  <a:srgbClr val="000000"/>
                </a:solidFill>
                <a:latin typeface="微软雅黑" panose="020B0503020204020204" charset="-122"/>
                <a:ea typeface="微软雅黑" panose="020B0503020204020204" charset="-122"/>
                <a:sym typeface="+mn-ea"/>
              </a:rPr>
              <a:t>9.3.2 </a:t>
            </a:r>
            <a:r>
              <a:rPr lang="zh-CN" altLang="en-US" sz="3200" b="1" dirty="0">
                <a:solidFill>
                  <a:srgbClr val="000000"/>
                </a:solidFill>
                <a:latin typeface="微软雅黑" panose="020B0503020204020204" charset="-122"/>
                <a:ea typeface="微软雅黑" panose="020B0503020204020204" charset="-122"/>
                <a:sym typeface="+mn-ea"/>
              </a:rPr>
              <a:t>快速</a:t>
            </a:r>
            <a:r>
              <a:rPr lang="en-US" sz="3200" b="1" dirty="0">
                <a:solidFill>
                  <a:srgbClr val="000000"/>
                </a:solidFill>
                <a:latin typeface="微软雅黑" panose="020B0503020204020204" charset="-122"/>
                <a:ea typeface="微软雅黑" panose="020B0503020204020204" charset="-122"/>
                <a:sym typeface="+mn-ea"/>
              </a:rPr>
              <a:t>排序</a:t>
            </a:r>
          </a:p>
        </p:txBody>
      </p:sp>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32" name="内容占位符 31"/>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9547" t="2443" r="7739" b="5173"/>
          <a:stretch>
            <a:fillRect/>
          </a:stretch>
        </p:blipFill>
        <p:spPr>
          <a:xfrm>
            <a:off x="0" y="1883410"/>
            <a:ext cx="4667250" cy="4351655"/>
          </a:xfrm>
          <a:prstGeom prst="rect">
            <a:avLst/>
          </a:prstGeom>
        </p:spPr>
      </p:pic>
      <p:sp>
        <p:nvSpPr>
          <p:cNvPr id="17" name="TextBox 16"/>
          <p:cNvSpPr txBox="1"/>
          <p:nvPr/>
        </p:nvSpPr>
        <p:spPr>
          <a:xfrm>
            <a:off x="2274570" y="2612390"/>
            <a:ext cx="1296035" cy="119888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ct val="100000"/>
              </a:lnSpc>
            </a:pPr>
            <a:r>
              <a:rPr lang="zh-CN" altLang="en-US" sz="3600" b="1">
                <a:solidFill>
                  <a:srgbClr val="000000"/>
                </a:solidFill>
                <a:latin typeface="微软雅黑" panose="020B0503020204020204" charset="-122"/>
                <a:ea typeface="微软雅黑" panose="020B0503020204020204" charset="-122"/>
              </a:rPr>
              <a:t>排序思路</a:t>
            </a:r>
            <a:endParaRPr lang="zh-CN" altLang="en-US" sz="3600" b="1" spc="50" dirty="0">
              <a:ln w="11430"/>
              <a:solidFill>
                <a:srgbClr val="000000"/>
              </a:solidFill>
              <a:effectLst>
                <a:outerShdw blurRad="76200" dist="50800" dir="5400000" algn="tl" rotWithShape="0">
                  <a:srgbClr val="000000">
                    <a:alpha val="65000"/>
                  </a:srgbClr>
                </a:outerShdw>
              </a:effectLst>
              <a:latin typeface="微软雅黑" panose="020B0503020204020204" charset="-122"/>
              <a:ea typeface="微软雅黑" panose="020B0503020204020204" charset="-122"/>
              <a:cs typeface="Consolas" panose="020B0609020204030204" pitchFamily="49" charset="0"/>
            </a:endParaRPr>
          </a:p>
        </p:txBody>
      </p:sp>
      <p:sp>
        <p:nvSpPr>
          <p:cNvPr id="9" name="TextBox 2"/>
          <p:cNvSpPr txBox="1"/>
          <p:nvPr>
            <p:custDataLst>
              <p:tags r:id="rId1"/>
            </p:custDataLst>
          </p:nvPr>
        </p:nvSpPr>
        <p:spPr>
          <a:xfrm>
            <a:off x="4657090" y="2518410"/>
            <a:ext cx="6736080" cy="521970"/>
          </a:xfrm>
          <a:prstGeom prst="rect">
            <a:avLst/>
          </a:prstGeom>
          <a:noFill/>
        </p:spPr>
        <p:txBody>
          <a:bodyPr wrap="square" rtlCol="0">
            <a:spAutoFit/>
          </a:bodyPr>
          <a:lstStyle/>
          <a:p>
            <a:pPr algn="l">
              <a:lnSpc>
                <a:spcPct val="100000"/>
              </a:lnSpc>
              <a:spcBef>
                <a:spcPts val="0"/>
              </a:spcBef>
            </a:pPr>
            <a:r>
              <a:rPr lang="zh-CN" altLang="zh-CN" sz="2800" b="1">
                <a:solidFill>
                  <a:schemeClr val="dk1"/>
                </a:solidFill>
                <a:latin typeface="微软雅黑" panose="020B0503020204020204" charset="-122"/>
                <a:ea typeface="微软雅黑" panose="020B0503020204020204" charset="-122"/>
                <a:cs typeface="微软雅黑" panose="020B0503020204020204" charset="-122"/>
              </a:rPr>
              <a:t>对无序区</a:t>
            </a:r>
            <a:r>
              <a:rPr lang="en-US" altLang="zh-CN" sz="28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28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800" b="1" i="1">
                <a:solidFill>
                  <a:schemeClr val="dk1"/>
                </a:solidFill>
                <a:latin typeface="微软雅黑" panose="020B0503020204020204" charset="-122"/>
                <a:ea typeface="微软雅黑" panose="020B0503020204020204" charset="-122"/>
                <a:cs typeface="微软雅黑" panose="020B0503020204020204" charset="-122"/>
              </a:rPr>
              <a:t>s</a:t>
            </a:r>
            <a:r>
              <a:rPr lang="en-US" altLang="zh-CN" sz="28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800" b="1" i="1">
                <a:solidFill>
                  <a:schemeClr val="dk1"/>
                </a:solidFill>
                <a:latin typeface="微软雅黑" panose="020B0503020204020204" charset="-122"/>
                <a:ea typeface="微软雅黑" panose="020B0503020204020204" charset="-122"/>
                <a:cs typeface="微软雅黑" panose="020B0503020204020204" charset="-122"/>
              </a:rPr>
              <a:t>t</a:t>
            </a:r>
            <a:r>
              <a:rPr lang="en-US" altLang="zh-CN" sz="2800" b="1">
                <a:solidFill>
                  <a:schemeClr val="dk1"/>
                </a:solidFill>
                <a:latin typeface="微软雅黑" panose="020B0503020204020204" charset="-122"/>
                <a:ea typeface="微软雅黑" panose="020B0503020204020204" charset="-122"/>
                <a:cs typeface="微软雅黑" panose="020B0503020204020204" charset="-122"/>
              </a:rPr>
              <a:t>]</a:t>
            </a:r>
            <a:r>
              <a:rPr lang="zh-CN" altLang="zh-CN" sz="2800" b="1">
                <a:solidFill>
                  <a:schemeClr val="dk1"/>
                </a:solidFill>
                <a:latin typeface="微软雅黑" panose="020B0503020204020204" charset="-122"/>
                <a:ea typeface="微软雅黑" panose="020B0503020204020204" charset="-122"/>
                <a:cs typeface="微软雅黑" panose="020B0503020204020204" charset="-122"/>
              </a:rPr>
              <a:t>快速排序的递归模型如下：</a:t>
            </a:r>
          </a:p>
        </p:txBody>
      </p:sp>
      <p:sp>
        <p:nvSpPr>
          <p:cNvPr id="19" name="TextBox 4"/>
          <p:cNvSpPr txBox="1"/>
          <p:nvPr>
            <p:custDataLst>
              <p:tags r:id="rId2"/>
            </p:custDataLst>
          </p:nvPr>
        </p:nvSpPr>
        <p:spPr>
          <a:xfrm>
            <a:off x="4323080" y="3303905"/>
            <a:ext cx="7773035" cy="224155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800"/>
              </a:lnSpc>
              <a:spcBef>
                <a:spcPts val="600"/>
              </a:spcBef>
            </a:pP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f</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R</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s</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不做任何事情</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当</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R</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s</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为空或者仅有一个元素时</a:t>
            </a:r>
          </a:p>
          <a:p>
            <a:pPr algn="l">
              <a:lnSpc>
                <a:spcPts val="2800"/>
              </a:lnSpc>
              <a:spcBef>
                <a:spcPts val="600"/>
              </a:spcBef>
            </a:pP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f</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R</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s</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划分后基准位置为</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i</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其他情况</a:t>
            </a:r>
          </a:p>
          <a:p>
            <a:pPr algn="l">
              <a:lnSpc>
                <a:spcPts val="2800"/>
              </a:lnSpc>
              <a:spcBef>
                <a:spcPts val="600"/>
              </a:spcBef>
            </a:pP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	     f</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R</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s</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i</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-1);</a:t>
            </a:r>
          </a:p>
          <a:p>
            <a:pPr algn="l">
              <a:lnSpc>
                <a:spcPts val="2800"/>
              </a:lnSpc>
              <a:spcBef>
                <a:spcPts val="600"/>
              </a:spcBef>
            </a:pP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             f</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R</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i</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left)">
                                      <p:cBhvr>
                                        <p:cTn id="15" dur="500"/>
                                        <p:tgtEl>
                                          <p:spTgt spid="32"/>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7" grpId="0"/>
      <p:bldP spid="9" grpId="0"/>
      <p:bldP spid="19"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1"/>
            <p:custDataLst>
              <p:tags r:id="rId1"/>
            </p:custDataLst>
          </p:nvPr>
        </p:nvPicPr>
        <p:blipFill rotWithShape="1">
          <a:blip r:embed="rId16" cstate="print">
            <a:extLst>
              <a:ext uri="{28A0092B-C50C-407E-A947-70E740481C1C}">
                <a14:useLocalDpi xmlns:a14="http://schemas.microsoft.com/office/drawing/2010/main" val="0"/>
              </a:ext>
            </a:extLst>
          </a:blip>
          <a:srcRect l="8509" t="7187" r="9793" b="8804"/>
          <a:stretch>
            <a:fillRect/>
          </a:stretch>
        </p:blipFill>
        <p:spPr>
          <a:xfrm flipH="1">
            <a:off x="7303770" y="1986280"/>
            <a:ext cx="4016375" cy="4083050"/>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grpSp>
        <p:nvGrpSpPr>
          <p:cNvPr id="60" name="组合 59"/>
          <p:cNvGrpSpPr/>
          <p:nvPr/>
        </p:nvGrpSpPr>
        <p:grpSpPr>
          <a:xfrm>
            <a:off x="932815" y="1609725"/>
            <a:ext cx="3110230" cy="644525"/>
            <a:chOff x="709625" y="642918"/>
            <a:chExt cx="2219301" cy="644525"/>
          </a:xfrm>
        </p:grpSpPr>
        <p:sp>
          <p:nvSpPr>
            <p:cNvPr id="61" name="AutoShape 5"/>
            <p:cNvSpPr>
              <a:spLocks noChangeArrowheads="1"/>
            </p:cNvSpPr>
            <p:nvPr>
              <p:custDataLst>
                <p:tags r:id="rId13"/>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14"/>
              </p:custDataLst>
            </p:nvPr>
          </p:nvSpPr>
          <p:spPr bwMode="gray">
            <a:xfrm>
              <a:off x="1078965" y="744517"/>
              <a:ext cx="1549961" cy="419100"/>
            </a:xfrm>
            <a:prstGeom prst="rect">
              <a:avLst/>
            </a:prstGeom>
            <a:solidFill>
              <a:schemeClr val="accent2">
                <a:alpha val="50000"/>
              </a:schemeClr>
            </a:solidFill>
            <a:ln w="12700" algn="ctr">
              <a:noFill/>
              <a:miter lim="800000"/>
            </a:ln>
            <a:effectLst/>
          </p:spPr>
          <p:txBody>
            <a:bodyPr wrap="none" anchor="ctr"/>
            <a:lstStyle/>
            <a:p>
              <a:pPr marL="457200" indent="-457200" algn="l">
                <a:lnSpc>
                  <a:spcPct val="100000"/>
                </a:lnSpc>
                <a:spcBef>
                  <a:spcPts val="0"/>
                </a:spcBef>
              </a:pPr>
              <a:r>
                <a:rPr lang="en-US" altLang="zh-CN" sz="2800" b="1">
                  <a:solidFill>
                    <a:srgbClr val="FFFFFF"/>
                  </a:solidFill>
                  <a:latin typeface="微软雅黑" panose="020B0503020204020204" charset="-122"/>
                  <a:ea typeface="微软雅黑" panose="020B0503020204020204" charset="-122"/>
                  <a:sym typeface="+mn-ea"/>
                </a:rPr>
                <a:t>2</a:t>
              </a:r>
              <a:r>
                <a:rPr lang="zh-CN" altLang="en-US" sz="2800" b="1">
                  <a:solidFill>
                    <a:srgbClr val="FFFFFF"/>
                  </a:solidFill>
                  <a:latin typeface="微软雅黑" panose="020B0503020204020204" charset="-122"/>
                  <a:ea typeface="微软雅黑" panose="020B0503020204020204" charset="-122"/>
                  <a:sym typeface="+mn-ea"/>
                </a:rPr>
                <a:t>. 排序算法</a:t>
              </a:r>
            </a:p>
          </p:txBody>
        </p:sp>
      </p:grpSp>
      <p:sp>
        <p:nvSpPr>
          <p:cNvPr id="3" name="TextBox 4"/>
          <p:cNvSpPr txBox="1"/>
          <p:nvPr/>
        </p:nvSpPr>
        <p:spPr>
          <a:xfrm>
            <a:off x="1530005" y="2378376"/>
            <a:ext cx="2714644" cy="460375"/>
          </a:xfrm>
          <a:prstGeom prst="rect">
            <a:avLst/>
          </a:prstGeom>
          <a:noFill/>
        </p:spPr>
        <p:txBody>
          <a:bodyPr wrap="square" rtlCol="0">
            <a:spAutoFit/>
          </a:bodyPr>
          <a:lstStyle/>
          <a:p>
            <a:pPr algn="l">
              <a:lnSpc>
                <a:spcPct val="100000"/>
              </a:lnSpc>
              <a:spcBef>
                <a:spcPts val="0"/>
              </a:spcBef>
            </a:pP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1）</a:t>
            </a:r>
            <a:r>
              <a:rPr lang="zh-CN" altLang="en-US" sz="2400" b="1">
                <a:solidFill>
                  <a:srgbClr val="000000"/>
                </a:solidFill>
                <a:latin typeface="微软雅黑" panose="020B0503020204020204" charset="-122"/>
                <a:ea typeface="微软雅黑" panose="020B0503020204020204" charset="-122"/>
                <a:cs typeface="微软雅黑" panose="020B0503020204020204" charset="-122"/>
              </a:rPr>
              <a:t>划分算法设计</a:t>
            </a:r>
          </a:p>
        </p:txBody>
      </p:sp>
      <p:sp>
        <p:nvSpPr>
          <p:cNvPr id="6" name="Text Box 5"/>
          <p:cNvSpPr txBox="1">
            <a:spLocks noChangeArrowheads="1"/>
          </p:cNvSpPr>
          <p:nvPr/>
        </p:nvSpPr>
        <p:spPr bwMode="auto">
          <a:xfrm>
            <a:off x="719269" y="902155"/>
            <a:ext cx="3634926" cy="583565"/>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3200" b="1" dirty="0">
                <a:solidFill>
                  <a:srgbClr val="000000"/>
                </a:solidFill>
                <a:latin typeface="微软雅黑" panose="020B0503020204020204" charset="-122"/>
                <a:ea typeface="微软雅黑" panose="020B0503020204020204" charset="-122"/>
                <a:sym typeface="+mn-ea"/>
              </a:rPr>
              <a:t>9.3.2 </a:t>
            </a:r>
            <a:r>
              <a:rPr lang="zh-CN" altLang="en-US" sz="3200" b="1" dirty="0">
                <a:solidFill>
                  <a:srgbClr val="000000"/>
                </a:solidFill>
                <a:latin typeface="微软雅黑" panose="020B0503020204020204" charset="-122"/>
                <a:ea typeface="微软雅黑" panose="020B0503020204020204" charset="-122"/>
                <a:sym typeface="+mn-ea"/>
              </a:rPr>
              <a:t>快速</a:t>
            </a:r>
            <a:r>
              <a:rPr lang="en-US" sz="3200" b="1" dirty="0">
                <a:solidFill>
                  <a:srgbClr val="000000"/>
                </a:solidFill>
                <a:latin typeface="微软雅黑" panose="020B0503020204020204" charset="-122"/>
                <a:ea typeface="微软雅黑" panose="020B0503020204020204" charset="-122"/>
                <a:sym typeface="+mn-ea"/>
              </a:rPr>
              <a:t>排序</a:t>
            </a:r>
          </a:p>
        </p:txBody>
      </p:sp>
      <p:sp>
        <p:nvSpPr>
          <p:cNvPr id="8" name="矩形 7"/>
          <p:cNvSpPr/>
          <p:nvPr>
            <p:custDataLst>
              <p:tags r:id="rId2"/>
            </p:custDataLst>
          </p:nvPr>
        </p:nvSpPr>
        <p:spPr>
          <a:xfrm>
            <a:off x="1529698" y="3313743"/>
            <a:ext cx="4929222" cy="50400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none"/>
          </a:ln>
        </p:spPr>
        <p:style>
          <a:lnRef idx="1">
            <a:schemeClr val="accent3"/>
          </a:lnRef>
          <a:fillRef idx="2">
            <a:schemeClr val="accent3"/>
          </a:fillRef>
          <a:effectRef idx="1">
            <a:schemeClr val="accent3"/>
          </a:effectRef>
          <a:fontRef idx="minor">
            <a:schemeClr val="dk1"/>
          </a:fontRef>
        </p:style>
        <p:txBody>
          <a:bodyPr rtlCol="0" anchor="ctr"/>
          <a:lstStyle/>
          <a:p>
            <a:r>
              <a:rPr lang="en-US" altLang="zh-CN" sz="1800" b="1" i="1">
                <a:solidFill>
                  <a:srgbClr val="FFFFFF"/>
                </a:solidFill>
                <a:latin typeface="微软雅黑" panose="020B0503020204020204" charset="-122"/>
                <a:ea typeface="微软雅黑" panose="020B0503020204020204" charset="-122"/>
                <a:cs typeface="Consolas" panose="020B0609020204030204" pitchFamily="49" charset="0"/>
              </a:rPr>
              <a:t>R</a:t>
            </a:r>
            <a:r>
              <a:rPr lang="en-US" altLang="zh-CN" sz="1800" b="1">
                <a:solidFill>
                  <a:srgbClr val="FFFFFF"/>
                </a:solidFill>
                <a:latin typeface="微软雅黑" panose="020B0503020204020204" charset="-122"/>
                <a:ea typeface="微软雅黑" panose="020B0503020204020204" charset="-122"/>
                <a:cs typeface="Consolas" panose="020B0609020204030204" pitchFamily="49" charset="0"/>
              </a:rPr>
              <a:t>[</a:t>
            </a:r>
            <a:r>
              <a:rPr lang="en-US" altLang="zh-CN" sz="1800" b="1" i="1">
                <a:solidFill>
                  <a:srgbClr val="FFFFFF"/>
                </a:solidFill>
                <a:latin typeface="微软雅黑" panose="020B0503020204020204" charset="-122"/>
                <a:ea typeface="微软雅黑" panose="020B0503020204020204" charset="-122"/>
                <a:cs typeface="Consolas" panose="020B0609020204030204" pitchFamily="49" charset="0"/>
              </a:rPr>
              <a:t>s</a:t>
            </a:r>
            <a:r>
              <a:rPr lang="en-US" altLang="zh-CN" sz="1800" b="1">
                <a:solidFill>
                  <a:srgbClr val="FFFFFF"/>
                </a:solidFill>
                <a:latin typeface="微软雅黑" panose="020B0503020204020204" charset="-122"/>
                <a:ea typeface="微软雅黑" panose="020B0503020204020204" charset="-122"/>
                <a:cs typeface="Consolas" panose="020B0609020204030204" pitchFamily="49" charset="0"/>
              </a:rPr>
              <a:t>]  </a:t>
            </a:r>
            <a:r>
              <a:rPr lang="en-US" altLang="zh-CN" sz="1800" b="1" i="1">
                <a:solidFill>
                  <a:srgbClr val="FFFFFF"/>
                </a:solidFill>
                <a:latin typeface="微软雅黑" panose="020B0503020204020204" charset="-122"/>
                <a:ea typeface="微软雅黑" panose="020B0503020204020204" charset="-122"/>
                <a:cs typeface="Consolas" panose="020B0609020204030204" pitchFamily="49" charset="0"/>
              </a:rPr>
              <a:t>R</a:t>
            </a:r>
            <a:r>
              <a:rPr lang="en-US" altLang="zh-CN" sz="1800" b="1">
                <a:solidFill>
                  <a:srgbClr val="FFFFFF"/>
                </a:solidFill>
                <a:latin typeface="微软雅黑" panose="020B0503020204020204" charset="-122"/>
                <a:ea typeface="微软雅黑" panose="020B0503020204020204" charset="-122"/>
                <a:cs typeface="Consolas" panose="020B0609020204030204" pitchFamily="49" charset="0"/>
              </a:rPr>
              <a:t>[</a:t>
            </a:r>
            <a:r>
              <a:rPr lang="en-US" altLang="zh-CN" sz="1800" b="1" i="1">
                <a:solidFill>
                  <a:srgbClr val="FFFFFF"/>
                </a:solidFill>
                <a:latin typeface="微软雅黑" panose="020B0503020204020204" charset="-122"/>
                <a:ea typeface="微软雅黑" panose="020B0503020204020204" charset="-122"/>
                <a:cs typeface="Consolas" panose="020B0609020204030204" pitchFamily="49" charset="0"/>
              </a:rPr>
              <a:t>s</a:t>
            </a:r>
            <a:r>
              <a:rPr lang="en-US" altLang="zh-CN" sz="1800" b="1">
                <a:solidFill>
                  <a:srgbClr val="FFFFFF"/>
                </a:solidFill>
                <a:latin typeface="微软雅黑" panose="020B0503020204020204" charset="-122"/>
                <a:ea typeface="微软雅黑" panose="020B0503020204020204" charset="-122"/>
                <a:cs typeface="Consolas" panose="020B0609020204030204" pitchFamily="49" charset="0"/>
              </a:rPr>
              <a:t>+1]   …   </a:t>
            </a:r>
            <a:r>
              <a:rPr lang="en-US" altLang="zh-CN" sz="1800" b="1" i="1">
                <a:solidFill>
                  <a:srgbClr val="FFFFFF"/>
                </a:solidFill>
                <a:latin typeface="微软雅黑" panose="020B0503020204020204" charset="-122"/>
                <a:ea typeface="微软雅黑" panose="020B0503020204020204" charset="-122"/>
                <a:cs typeface="Consolas" panose="020B0609020204030204" pitchFamily="49" charset="0"/>
              </a:rPr>
              <a:t>R</a:t>
            </a:r>
            <a:r>
              <a:rPr lang="en-US" altLang="zh-CN" sz="1800" b="1">
                <a:solidFill>
                  <a:srgbClr val="FFFFFF"/>
                </a:solidFill>
                <a:latin typeface="微软雅黑" panose="020B0503020204020204" charset="-122"/>
                <a:ea typeface="微软雅黑" panose="020B0503020204020204" charset="-122"/>
                <a:cs typeface="Consolas" panose="020B0609020204030204" pitchFamily="49" charset="0"/>
              </a:rPr>
              <a:t>[</a:t>
            </a:r>
            <a:r>
              <a:rPr lang="en-US" altLang="zh-CN" sz="1800" b="1" i="1">
                <a:solidFill>
                  <a:srgbClr val="FFFFFF"/>
                </a:solidFill>
                <a:latin typeface="微软雅黑" panose="020B0503020204020204" charset="-122"/>
                <a:ea typeface="微软雅黑" panose="020B0503020204020204" charset="-122"/>
                <a:cs typeface="Consolas" panose="020B0609020204030204" pitchFamily="49" charset="0"/>
              </a:rPr>
              <a:t>t</a:t>
            </a:r>
            <a:r>
              <a:rPr lang="en-US" altLang="zh-CN" sz="1800" b="1">
                <a:solidFill>
                  <a:srgbClr val="FFFFFF"/>
                </a:solidFill>
                <a:latin typeface="微软雅黑" panose="020B0503020204020204" charset="-122"/>
                <a:ea typeface="微软雅黑" panose="020B0503020204020204" charset="-122"/>
                <a:cs typeface="Consolas" panose="020B0609020204030204" pitchFamily="49" charset="0"/>
              </a:rPr>
              <a:t>-1] </a:t>
            </a:r>
            <a:r>
              <a:rPr lang="en-US" altLang="zh-CN" sz="1800" b="1" i="1">
                <a:solidFill>
                  <a:srgbClr val="FFFFFF"/>
                </a:solidFill>
                <a:latin typeface="微软雅黑" panose="020B0503020204020204" charset="-122"/>
                <a:ea typeface="微软雅黑" panose="020B0503020204020204" charset="-122"/>
                <a:cs typeface="Consolas" panose="020B0609020204030204" pitchFamily="49" charset="0"/>
              </a:rPr>
              <a:t>R</a:t>
            </a:r>
            <a:r>
              <a:rPr lang="en-US" altLang="zh-CN" sz="1800" b="1">
                <a:solidFill>
                  <a:srgbClr val="FFFFFF"/>
                </a:solidFill>
                <a:latin typeface="微软雅黑" panose="020B0503020204020204" charset="-122"/>
                <a:ea typeface="微软雅黑" panose="020B0503020204020204" charset="-122"/>
                <a:cs typeface="Consolas" panose="020B0609020204030204" pitchFamily="49" charset="0"/>
              </a:rPr>
              <a:t>[</a:t>
            </a:r>
            <a:r>
              <a:rPr lang="en-US" altLang="zh-CN" sz="1800" b="1" i="1">
                <a:solidFill>
                  <a:srgbClr val="FFFFFF"/>
                </a:solidFill>
                <a:latin typeface="微软雅黑" panose="020B0503020204020204" charset="-122"/>
                <a:ea typeface="微软雅黑" panose="020B0503020204020204" charset="-122"/>
                <a:cs typeface="Consolas" panose="020B0609020204030204" pitchFamily="49" charset="0"/>
              </a:rPr>
              <a:t>t</a:t>
            </a:r>
            <a:r>
              <a:rPr lang="en-US" altLang="zh-CN" sz="1800" b="1">
                <a:solidFill>
                  <a:srgbClr val="FFFFFF"/>
                </a:solidFill>
                <a:latin typeface="微软雅黑" panose="020B0503020204020204" charset="-122"/>
                <a:ea typeface="微软雅黑" panose="020B0503020204020204" charset="-122"/>
                <a:cs typeface="Consolas" panose="020B0609020204030204" pitchFamily="49" charset="0"/>
              </a:rPr>
              <a:t>]</a:t>
            </a:r>
          </a:p>
        </p:txBody>
      </p:sp>
      <p:sp>
        <p:nvSpPr>
          <p:cNvPr id="9" name="TextBox 6"/>
          <p:cNvSpPr txBox="1"/>
          <p:nvPr>
            <p:custDataLst>
              <p:tags r:id="rId3"/>
            </p:custDataLst>
          </p:nvPr>
        </p:nvSpPr>
        <p:spPr>
          <a:xfrm>
            <a:off x="2029764" y="4170999"/>
            <a:ext cx="357190" cy="337185"/>
          </a:xfrm>
          <a:prstGeom prst="rect">
            <a:avLst/>
          </a:prstGeom>
          <a:noFill/>
        </p:spPr>
        <p:txBody>
          <a:bodyPr wrap="square" rtlCol="0">
            <a:spAutoFit/>
          </a:bodyPr>
          <a:lstStyle/>
          <a:p>
            <a:pPr algn="l">
              <a:lnSpc>
                <a:spcPct val="100000"/>
              </a:lnSpc>
              <a:spcBef>
                <a:spcPts val="0"/>
              </a:spcBef>
            </a:pPr>
            <a:r>
              <a:rPr lang="en-US" altLang="zh-CN" sz="1600" b="1" i="1">
                <a:solidFill>
                  <a:schemeClr val="dk1"/>
                </a:solidFill>
                <a:latin typeface="微软雅黑" panose="020B0503020204020204" charset="-122"/>
                <a:ea typeface="微软雅黑" panose="020B0503020204020204" charset="-122"/>
                <a:cs typeface="Consolas" panose="020B0609020204030204" pitchFamily="49" charset="0"/>
              </a:rPr>
              <a:t>i</a:t>
            </a:r>
          </a:p>
        </p:txBody>
      </p:sp>
      <p:cxnSp>
        <p:nvCxnSpPr>
          <p:cNvPr id="10" name="直接箭头连接符 9"/>
          <p:cNvCxnSpPr/>
          <p:nvPr>
            <p:custDataLst>
              <p:tags r:id="rId4"/>
            </p:custDataLst>
          </p:nvPr>
        </p:nvCxnSpPr>
        <p:spPr>
          <a:xfrm rot="5400000" flipH="1" flipV="1">
            <a:off x="2101202" y="4028123"/>
            <a:ext cx="285752" cy="1588"/>
          </a:xfrm>
          <a:prstGeom prst="straightConnector1">
            <a:avLst/>
          </a:prstGeom>
          <a:ln w="19050">
            <a:solidFill>
              <a:schemeClr val="accent2"/>
            </a:solidFill>
            <a:tailEnd type="arrow"/>
          </a:ln>
        </p:spPr>
        <p:style>
          <a:lnRef idx="2">
            <a:schemeClr val="accent2"/>
          </a:lnRef>
          <a:fillRef idx="0">
            <a:schemeClr val="accent2"/>
          </a:fillRef>
          <a:effectRef idx="1">
            <a:schemeClr val="accent2"/>
          </a:effectRef>
          <a:fontRef idx="minor">
            <a:schemeClr val="tx1"/>
          </a:fontRef>
        </p:style>
      </p:cxnSp>
      <p:sp>
        <p:nvSpPr>
          <p:cNvPr id="11" name="TextBox 9"/>
          <p:cNvSpPr txBox="1"/>
          <p:nvPr>
            <p:custDataLst>
              <p:tags r:id="rId5"/>
            </p:custDataLst>
          </p:nvPr>
        </p:nvSpPr>
        <p:spPr>
          <a:xfrm>
            <a:off x="5530226" y="4170205"/>
            <a:ext cx="357190" cy="337185"/>
          </a:xfrm>
          <a:prstGeom prst="rect">
            <a:avLst/>
          </a:prstGeom>
          <a:noFill/>
        </p:spPr>
        <p:txBody>
          <a:bodyPr wrap="square" rtlCol="0">
            <a:spAutoFit/>
          </a:bodyPr>
          <a:lstStyle/>
          <a:p>
            <a:pPr algn="l">
              <a:lnSpc>
                <a:spcPct val="100000"/>
              </a:lnSpc>
              <a:spcBef>
                <a:spcPts val="0"/>
              </a:spcBef>
            </a:pPr>
            <a:r>
              <a:rPr lang="en-US" altLang="zh-CN" sz="1600" b="1" i="1">
                <a:solidFill>
                  <a:schemeClr val="dk1"/>
                </a:solidFill>
                <a:latin typeface="微软雅黑" panose="020B0503020204020204" charset="-122"/>
                <a:ea typeface="微软雅黑" panose="020B0503020204020204" charset="-122"/>
                <a:cs typeface="Consolas" panose="020B0609020204030204" pitchFamily="49" charset="0"/>
              </a:rPr>
              <a:t>j</a:t>
            </a:r>
          </a:p>
        </p:txBody>
      </p:sp>
      <p:cxnSp>
        <p:nvCxnSpPr>
          <p:cNvPr id="13" name="直接箭头连接符 12"/>
          <p:cNvCxnSpPr/>
          <p:nvPr>
            <p:custDataLst>
              <p:tags r:id="rId6"/>
            </p:custDataLst>
          </p:nvPr>
        </p:nvCxnSpPr>
        <p:spPr>
          <a:xfrm rot="5400000" flipH="1" flipV="1">
            <a:off x="5530226" y="4027329"/>
            <a:ext cx="285752" cy="1588"/>
          </a:xfrm>
          <a:prstGeom prst="straightConnector1">
            <a:avLst/>
          </a:prstGeom>
          <a:ln w="19050">
            <a:solidFill>
              <a:schemeClr val="accent2"/>
            </a:solidFill>
            <a:tailEnd type="arrow"/>
          </a:ln>
        </p:spPr>
        <p:style>
          <a:lnRef idx="2">
            <a:schemeClr val="accent2"/>
          </a:lnRef>
          <a:fillRef idx="0">
            <a:schemeClr val="accent2"/>
          </a:fillRef>
          <a:effectRef idx="1">
            <a:schemeClr val="accent2"/>
          </a:effectRef>
          <a:fontRef idx="minor">
            <a:schemeClr val="tx1"/>
          </a:fontRef>
        </p:style>
      </p:cxnSp>
      <p:sp>
        <p:nvSpPr>
          <p:cNvPr id="15" name="椭圆 14"/>
          <p:cNvSpPr/>
          <p:nvPr>
            <p:custDataLst>
              <p:tags r:id="rId7"/>
            </p:custDataLst>
          </p:nvPr>
        </p:nvSpPr>
        <p:spPr>
          <a:xfrm>
            <a:off x="315252" y="4456751"/>
            <a:ext cx="857256" cy="500066"/>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tailEnd type="none"/>
          </a:ln>
        </p:spPr>
        <p:style>
          <a:lnRef idx="1">
            <a:schemeClr val="accent2"/>
          </a:lnRef>
          <a:fillRef idx="2">
            <a:schemeClr val="accent2"/>
          </a:fillRef>
          <a:effectRef idx="1">
            <a:schemeClr val="accent2"/>
          </a:effectRef>
          <a:fontRef idx="minor">
            <a:schemeClr val="dk1"/>
          </a:fontRef>
        </p:style>
        <p:txBody>
          <a:bodyPr lIns="0" rIns="0" rtlCol="0" anchor="ctr"/>
          <a:lstStyle/>
          <a:p>
            <a:pPr algn="ctr"/>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base</a:t>
            </a:r>
          </a:p>
        </p:txBody>
      </p:sp>
      <p:cxnSp>
        <p:nvCxnSpPr>
          <p:cNvPr id="16" name="直接箭头连接符 15"/>
          <p:cNvCxnSpPr>
            <a:endCxn id="15" idx="7"/>
          </p:cNvCxnSpPr>
          <p:nvPr>
            <p:custDataLst>
              <p:tags r:id="rId8"/>
            </p:custDataLst>
          </p:nvPr>
        </p:nvCxnSpPr>
        <p:spPr>
          <a:xfrm rot="10800000" flipV="1">
            <a:off x="1046966" y="3670932"/>
            <a:ext cx="982798" cy="859051"/>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17" name="TextBox 14"/>
          <p:cNvSpPr txBox="1"/>
          <p:nvPr>
            <p:custDataLst>
              <p:tags r:id="rId9"/>
            </p:custDataLst>
          </p:nvPr>
        </p:nvSpPr>
        <p:spPr>
          <a:xfrm>
            <a:off x="4672970" y="4456751"/>
            <a:ext cx="2071702" cy="583565"/>
          </a:xfrm>
          <a:prstGeom prst="rect">
            <a:avLst/>
          </a:prstGeom>
          <a:noFill/>
        </p:spPr>
        <p:txBody>
          <a:bodyPr wrap="square" rtlCol="0">
            <a:spAutoFit/>
          </a:bodyPr>
          <a:lstStyle/>
          <a:p>
            <a:pPr algn="l">
              <a:lnSpc>
                <a:spcPct val="100000"/>
              </a:lnSpc>
              <a:spcBef>
                <a:spcPts val="0"/>
              </a:spcBef>
            </a:pPr>
            <a:r>
              <a:rPr lang="en-US" altLang="zh-CN" sz="1600" b="1" i="1">
                <a:solidFill>
                  <a:schemeClr val="dk1"/>
                </a:solidFill>
                <a:latin typeface="微软雅黑" panose="020B0503020204020204" charset="-122"/>
                <a:ea typeface="微软雅黑" panose="020B0503020204020204" charset="-122"/>
                <a:cs typeface="微软雅黑" panose="020B0503020204020204" charset="-122"/>
              </a:rPr>
              <a:t>j</a:t>
            </a:r>
            <a:r>
              <a:rPr lang="zh-CN" altLang="zh-CN" sz="1600" b="1">
                <a:solidFill>
                  <a:schemeClr val="dk1"/>
                </a:solidFill>
                <a:latin typeface="微软雅黑" panose="020B0503020204020204" charset="-122"/>
                <a:ea typeface="微软雅黑" panose="020B0503020204020204" charset="-122"/>
                <a:cs typeface="微软雅黑" panose="020B0503020204020204" charset="-122"/>
              </a:rPr>
              <a:t>从后向前找一个小于</a:t>
            </a:r>
            <a:r>
              <a:rPr lang="en-US" altLang="zh-CN" sz="1600" b="1">
                <a:solidFill>
                  <a:schemeClr val="dk1"/>
                </a:solidFill>
                <a:latin typeface="微软雅黑" panose="020B0503020204020204" charset="-122"/>
                <a:ea typeface="微软雅黑" panose="020B0503020204020204" charset="-122"/>
                <a:cs typeface="微软雅黑" panose="020B0503020204020204" charset="-122"/>
              </a:rPr>
              <a:t>base</a:t>
            </a:r>
            <a:r>
              <a:rPr lang="zh-CN" altLang="zh-CN" sz="1600" b="1">
                <a:solidFill>
                  <a:schemeClr val="dk1"/>
                </a:solidFill>
                <a:latin typeface="微软雅黑" panose="020B0503020204020204" charset="-122"/>
                <a:ea typeface="微软雅黑" panose="020B0503020204020204" charset="-122"/>
                <a:cs typeface="微软雅黑" panose="020B0503020204020204" charset="-122"/>
              </a:rPr>
              <a:t>的元素</a:t>
            </a:r>
            <a:r>
              <a:rPr lang="en-US" altLang="zh-CN" sz="16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16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600" b="1" i="1">
                <a:solidFill>
                  <a:schemeClr val="dk1"/>
                </a:solidFill>
                <a:latin typeface="微软雅黑" panose="020B0503020204020204" charset="-122"/>
                <a:ea typeface="微软雅黑" panose="020B0503020204020204" charset="-122"/>
                <a:cs typeface="微软雅黑" panose="020B0503020204020204" charset="-122"/>
              </a:rPr>
              <a:t>j</a:t>
            </a:r>
            <a:r>
              <a:rPr lang="en-US" altLang="zh-CN" sz="1600" b="1">
                <a:solidFill>
                  <a:schemeClr val="dk1"/>
                </a:solidFill>
                <a:latin typeface="微软雅黑" panose="020B0503020204020204" charset="-122"/>
                <a:ea typeface="微软雅黑" panose="020B0503020204020204" charset="-122"/>
                <a:cs typeface="微软雅黑" panose="020B0503020204020204" charset="-122"/>
              </a:rPr>
              <a:t>]</a:t>
            </a:r>
          </a:p>
        </p:txBody>
      </p:sp>
      <p:sp>
        <p:nvSpPr>
          <p:cNvPr id="18" name="TextBox 15"/>
          <p:cNvSpPr txBox="1"/>
          <p:nvPr>
            <p:custDataLst>
              <p:tags r:id="rId10"/>
            </p:custDataLst>
          </p:nvPr>
        </p:nvSpPr>
        <p:spPr>
          <a:xfrm>
            <a:off x="1386822" y="4456751"/>
            <a:ext cx="2071702" cy="583565"/>
          </a:xfrm>
          <a:prstGeom prst="rect">
            <a:avLst/>
          </a:prstGeom>
          <a:noFill/>
        </p:spPr>
        <p:txBody>
          <a:bodyPr wrap="square" rtlCol="0">
            <a:spAutoFit/>
          </a:bodyPr>
          <a:lstStyle/>
          <a:p>
            <a:pPr algn="l">
              <a:lnSpc>
                <a:spcPct val="100000"/>
              </a:lnSpc>
              <a:spcBef>
                <a:spcPts val="0"/>
              </a:spcBef>
            </a:pPr>
            <a:r>
              <a:rPr lang="en-US" altLang="zh-CN" sz="1600" b="1" i="1">
                <a:solidFill>
                  <a:schemeClr val="dk1"/>
                </a:solidFill>
                <a:latin typeface="微软雅黑" panose="020B0503020204020204" charset="-122"/>
                <a:ea typeface="微软雅黑" panose="020B0503020204020204" charset="-122"/>
                <a:cs typeface="微软雅黑" panose="020B0503020204020204" charset="-122"/>
              </a:rPr>
              <a:t>i</a:t>
            </a:r>
            <a:r>
              <a:rPr lang="zh-CN" altLang="zh-CN" sz="1600" b="1">
                <a:solidFill>
                  <a:schemeClr val="dk1"/>
                </a:solidFill>
                <a:latin typeface="微软雅黑" panose="020B0503020204020204" charset="-122"/>
                <a:ea typeface="微软雅黑" panose="020B0503020204020204" charset="-122"/>
                <a:cs typeface="微软雅黑" panose="020B0503020204020204" charset="-122"/>
              </a:rPr>
              <a:t>从前向后找一个大于</a:t>
            </a:r>
            <a:r>
              <a:rPr lang="en-US" altLang="zh-CN" sz="1600" b="1">
                <a:solidFill>
                  <a:schemeClr val="dk1"/>
                </a:solidFill>
                <a:latin typeface="微软雅黑" panose="020B0503020204020204" charset="-122"/>
                <a:ea typeface="微软雅黑" panose="020B0503020204020204" charset="-122"/>
                <a:cs typeface="微软雅黑" panose="020B0503020204020204" charset="-122"/>
              </a:rPr>
              <a:t>base</a:t>
            </a:r>
            <a:r>
              <a:rPr lang="zh-CN" altLang="zh-CN" sz="1600" b="1">
                <a:solidFill>
                  <a:schemeClr val="dk1"/>
                </a:solidFill>
                <a:latin typeface="微软雅黑" panose="020B0503020204020204" charset="-122"/>
                <a:ea typeface="微软雅黑" panose="020B0503020204020204" charset="-122"/>
                <a:cs typeface="微软雅黑" panose="020B0503020204020204" charset="-122"/>
              </a:rPr>
              <a:t>的元素</a:t>
            </a:r>
            <a:r>
              <a:rPr lang="en-US" altLang="zh-CN" sz="16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16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600" b="1" i="1">
                <a:solidFill>
                  <a:schemeClr val="dk1"/>
                </a:solidFill>
                <a:latin typeface="微软雅黑" panose="020B0503020204020204" charset="-122"/>
                <a:ea typeface="微软雅黑" panose="020B0503020204020204" charset="-122"/>
                <a:cs typeface="微软雅黑" panose="020B0503020204020204" charset="-122"/>
              </a:rPr>
              <a:t>i</a:t>
            </a:r>
            <a:r>
              <a:rPr lang="en-US" altLang="zh-CN" sz="1600" b="1">
                <a:solidFill>
                  <a:schemeClr val="dk1"/>
                </a:solidFill>
                <a:latin typeface="微软雅黑" panose="020B0503020204020204" charset="-122"/>
                <a:ea typeface="微软雅黑" panose="020B0503020204020204" charset="-122"/>
                <a:cs typeface="微软雅黑" panose="020B0503020204020204" charset="-122"/>
              </a:rPr>
              <a:t>]</a:t>
            </a:r>
          </a:p>
        </p:txBody>
      </p:sp>
      <p:cxnSp>
        <p:nvCxnSpPr>
          <p:cNvPr id="19" name="直接箭头连接符 18"/>
          <p:cNvCxnSpPr/>
          <p:nvPr>
            <p:custDataLst>
              <p:tags r:id="rId11"/>
            </p:custDataLst>
          </p:nvPr>
        </p:nvCxnSpPr>
        <p:spPr>
          <a:xfrm>
            <a:off x="3458524" y="4885379"/>
            <a:ext cx="1071570" cy="1588"/>
          </a:xfrm>
          <a:prstGeom prst="straightConnector1">
            <a:avLst/>
          </a:prstGeom>
          <a:ln w="19050">
            <a:solidFill>
              <a:schemeClr val="dk1"/>
            </a:solidFill>
            <a:headEnd type="arrow"/>
            <a:tailEnd type="arrow"/>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3672838" y="4456751"/>
            <a:ext cx="642942" cy="337185"/>
          </a:xfrm>
          <a:prstGeom prst="rect">
            <a:avLst/>
          </a:prstGeom>
          <a:noFill/>
        </p:spPr>
        <p:txBody>
          <a:bodyPr wrap="square" rtlCol="0">
            <a:spAutoFit/>
          </a:bodyPr>
          <a:lstStyle/>
          <a:p>
            <a:pPr algn="l">
              <a:lnSpc>
                <a:spcPct val="100000"/>
              </a:lnSpc>
              <a:spcBef>
                <a:spcPts val="0"/>
              </a:spcBef>
            </a:pPr>
            <a:r>
              <a:rPr lang="zh-CN" altLang="en-US" sz="1600" b="1">
                <a:solidFill>
                  <a:srgbClr val="000000"/>
                </a:solidFill>
                <a:latin typeface="微软雅黑" panose="020B0503020204020204" charset="-122"/>
                <a:ea typeface="微软雅黑" panose="020B0503020204020204" charset="-122"/>
                <a:cs typeface="Consolas" panose="020B0609020204030204" pitchFamily="49" charset="0"/>
              </a:rPr>
              <a:t>交换</a:t>
            </a:r>
          </a:p>
        </p:txBody>
      </p:sp>
      <p:sp>
        <p:nvSpPr>
          <p:cNvPr id="21" name="TextBox 20"/>
          <p:cNvSpPr txBox="1"/>
          <p:nvPr>
            <p:custDataLst>
              <p:tags r:id="rId12"/>
            </p:custDataLst>
          </p:nvPr>
        </p:nvSpPr>
        <p:spPr>
          <a:xfrm>
            <a:off x="2101202" y="5444741"/>
            <a:ext cx="3929090" cy="706755"/>
          </a:xfrm>
          <a:prstGeom prst="rect">
            <a:avLst/>
          </a:prstGeom>
          <a:noFill/>
        </p:spPr>
        <p:txBody>
          <a:bodyPr wrap="square" rtlCol="0">
            <a:spAutoFit/>
          </a:bodyPr>
          <a:lstStyle/>
          <a:p>
            <a:pPr algn="l">
              <a:lnSpc>
                <a:spcPct val="100000"/>
              </a:lnSpc>
              <a:spcBef>
                <a:spcPts val="0"/>
              </a:spcBef>
            </a:pP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直到</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i</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j</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，再将</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基准</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s</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和</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i</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交换</a:t>
            </a:r>
          </a:p>
        </p:txBody>
      </p:sp>
      <p:sp>
        <p:nvSpPr>
          <p:cNvPr id="22" name="TextBox 16"/>
          <p:cNvSpPr txBox="1"/>
          <p:nvPr/>
        </p:nvSpPr>
        <p:spPr>
          <a:xfrm>
            <a:off x="315252" y="2570788"/>
            <a:ext cx="1000132" cy="398780"/>
          </a:xfrm>
          <a:prstGeom prst="rect">
            <a:avLst/>
          </a:prstGeom>
          <a:gradFill>
            <a:gsLst>
              <a:gs pos="0">
                <a:srgbClr val="E30000"/>
              </a:gs>
              <a:gs pos="100000">
                <a:srgbClr val="760303"/>
              </a:gs>
            </a:gsLst>
            <a:lin ang="5400000" scaled="0"/>
          </a:gradFill>
          <a:ln>
            <a:solidFill>
              <a:srgbClr val="0066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00000"/>
              </a:lnSpc>
              <a:spcBef>
                <a:spcPts val="0"/>
              </a:spcBef>
            </a:pPr>
            <a:r>
              <a:rPr lang="zh-CN" altLang="en-US" sz="2000" b="0">
                <a:ln w="18415" cmpd="sng">
                  <a:solidFill>
                    <a:srgbClr val="000000"/>
                  </a:solidFill>
                  <a:prstDash val="solid"/>
                </a:ln>
                <a:solidFill>
                  <a:srgbClr val="FFFFFF"/>
                </a:solidFill>
                <a:effectLst>
                  <a:outerShdw blurRad="63500" dir="3600000" algn="tl" rotWithShape="0">
                    <a:srgbClr val="000000">
                      <a:alpha val="70000"/>
                    </a:srgbClr>
                  </a:outerShdw>
                </a:effectLst>
                <a:latin typeface="微软雅黑" panose="020B0503020204020204" charset="-122"/>
                <a:ea typeface="微软雅黑" panose="020B0503020204020204" charset="-122"/>
                <a:cs typeface="Consolas" panose="020B0609020204030204" pitchFamily="49" charset="0"/>
              </a:rPr>
              <a:t>方法</a:t>
            </a:r>
            <a:r>
              <a:rPr lang="en-US" altLang="zh-CN" sz="2000" b="0">
                <a:ln w="18415" cmpd="sng">
                  <a:solidFill>
                    <a:srgbClr val="000000"/>
                  </a:solidFill>
                  <a:prstDash val="solid"/>
                </a:ln>
                <a:solidFill>
                  <a:srgbClr val="FFFFFF"/>
                </a:solidFill>
                <a:effectLst>
                  <a:outerShdw blurRad="63500" dir="3600000" algn="tl" rotWithShape="0">
                    <a:srgbClr val="000000">
                      <a:alpha val="70000"/>
                    </a:srgbClr>
                  </a:outerShdw>
                </a:effectLst>
                <a:latin typeface="微软雅黑" panose="020B0503020204020204" charset="-122"/>
                <a:ea typeface="微软雅黑" panose="020B0503020204020204" charset="-122"/>
                <a:cs typeface="Consolas" panose="020B0609020204030204" pitchFamily="49" charset="0"/>
              </a:rPr>
              <a:t>1</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500"/>
                                        <p:tgtEl>
                                          <p:spTgt spid="60"/>
                                        </p:tgtEl>
                                      </p:cBhvr>
                                    </p:animEffect>
                                  </p:childTnLst>
                                </p:cTn>
                              </p:par>
                              <p:par>
                                <p:cTn id="16" presetID="22" presetClass="entr" presetSubtype="8"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000"/>
                            </p:stCondLst>
                            <p:childTnLst>
                              <p:par>
                                <p:cTn id="20" presetID="2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par>
                                <p:cTn id="30" presetID="22" presetClass="entr" presetSubtype="8"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par>
                                <p:cTn id="36" presetID="22" presetClass="entr" presetSubtype="8"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par>
                                <p:cTn id="42" presetID="22" presetClass="entr" presetSubtype="8"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left)">
                                      <p:cBhvr>
                                        <p:cTn id="44" dur="500"/>
                                        <p:tgtEl>
                                          <p:spTgt spid="16"/>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500"/>
                                        <p:tgtEl>
                                          <p:spTgt spid="18"/>
                                        </p:tgtEl>
                                      </p:cBhvr>
                                    </p:animEffect>
                                  </p:childTnLst>
                                </p:cTn>
                              </p:par>
                              <p:par>
                                <p:cTn id="51" presetID="22" presetClass="entr" presetSubtype="8"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left)">
                                      <p:cBhvr>
                                        <p:cTn id="53" dur="500"/>
                                        <p:tgtEl>
                                          <p:spTgt spid="19"/>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left)">
                                      <p:cBhvr>
                                        <p:cTn id="56" dur="500"/>
                                        <p:tgtEl>
                                          <p:spTgt spid="20"/>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left)">
                                      <p:cBhvr>
                                        <p:cTn id="59" dur="500"/>
                                        <p:tgtEl>
                                          <p:spTgt spid="21"/>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down)">
                                      <p:cBhvr>
                                        <p:cTn id="6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6" grpId="0"/>
      <p:bldP spid="8" grpId="0" bldLvl="0" animBg="1"/>
      <p:bldP spid="9" grpId="0"/>
      <p:bldP spid="11" grpId="0"/>
      <p:bldP spid="15" grpId="0" bldLvl="0" animBg="1"/>
      <p:bldP spid="17" grpId="0"/>
      <p:bldP spid="18" grpId="0"/>
      <p:bldP spid="20" grpId="0"/>
      <p:bldP spid="21" grpId="0"/>
      <p:bldP spid="2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761179" y="962480"/>
            <a:ext cx="3928516"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9.1 排序的基本概念</a:t>
            </a:r>
          </a:p>
        </p:txBody>
      </p:sp>
      <p:pic>
        <p:nvPicPr>
          <p:cNvPr id="2" name="内容占位符 1"/>
          <p:cNvPicPr>
            <a:picLocks noGrp="1" noChangeAspect="1"/>
          </p:cNvPicPr>
          <p:nvPr>
            <p:ph idx="1"/>
            <p:custDataLst>
              <p:tags r:id="rId1"/>
            </p:custDataLst>
          </p:nvPr>
        </p:nvPicPr>
        <p:blipFill rotWithShape="1">
          <a:blip r:embed="rId6" cstate="print">
            <a:extLst>
              <a:ext uri="{28A0092B-C50C-407E-A947-70E740481C1C}">
                <a14:useLocalDpi xmlns:a14="http://schemas.microsoft.com/office/drawing/2010/main" val="0"/>
              </a:ext>
            </a:extLst>
          </a:blip>
          <a:srcRect l="8509" t="7187" r="9793" b="8804"/>
          <a:stretch>
            <a:fillRect/>
          </a:stretch>
        </p:blipFill>
        <p:spPr>
          <a:xfrm flipH="1">
            <a:off x="7870191" y="2054715"/>
            <a:ext cx="4207510" cy="4083050"/>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grpSp>
        <p:nvGrpSpPr>
          <p:cNvPr id="60" name="组合 59"/>
          <p:cNvGrpSpPr/>
          <p:nvPr/>
        </p:nvGrpSpPr>
        <p:grpSpPr>
          <a:xfrm>
            <a:off x="636905" y="1870710"/>
            <a:ext cx="4134485" cy="644525"/>
            <a:chOff x="709625" y="642918"/>
            <a:chExt cx="2219301" cy="644525"/>
          </a:xfrm>
        </p:grpSpPr>
        <p:sp>
          <p:nvSpPr>
            <p:cNvPr id="61" name="AutoShape 5"/>
            <p:cNvSpPr>
              <a:spLocks noChangeArrowheads="1"/>
            </p:cNvSpPr>
            <p:nvPr>
              <p:custDataLst>
                <p:tags r:id="rId3"/>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4"/>
              </p:custDataLst>
            </p:nvPr>
          </p:nvSpPr>
          <p:spPr bwMode="gray">
            <a:xfrm>
              <a:off x="1078965" y="744517"/>
              <a:ext cx="1549961" cy="419100"/>
            </a:xfrm>
            <a:prstGeom prst="rect">
              <a:avLst/>
            </a:prstGeom>
            <a:solidFill>
              <a:schemeClr val="accent2">
                <a:alpha val="50000"/>
              </a:schemeClr>
            </a:solidFill>
            <a:ln w="12700" algn="ctr">
              <a:noFill/>
              <a:miter lim="800000"/>
            </a:ln>
            <a:effectLst/>
          </p:spPr>
          <p:txBody>
            <a:bodyPr wrap="none" anchor="ctr"/>
            <a:lstStyle/>
            <a:p>
              <a:pPr marL="457200" indent="-457200" algn="l">
                <a:lnSpc>
                  <a:spcPct val="100000"/>
                </a:lnSpc>
                <a:spcBef>
                  <a:spcPts val="0"/>
                </a:spcBef>
              </a:pPr>
              <a:r>
                <a:rPr lang="zh-CN" altLang="en-US" sz="2800" b="1">
                  <a:solidFill>
                    <a:srgbClr val="FFFFFF"/>
                  </a:solidFill>
                  <a:latin typeface="微软雅黑" panose="020B0503020204020204" charset="-122"/>
                  <a:ea typeface="微软雅黑" panose="020B0503020204020204" charset="-122"/>
                  <a:sym typeface="+mn-ea"/>
                </a:rPr>
                <a:t>2. 内排序和外排序</a:t>
              </a:r>
            </a:p>
          </p:txBody>
        </p:sp>
      </p:grpSp>
      <p:sp>
        <p:nvSpPr>
          <p:cNvPr id="3" name="TextBox 6"/>
          <p:cNvSpPr txBox="1"/>
          <p:nvPr>
            <p:custDataLst>
              <p:tags r:id="rId2"/>
            </p:custDataLst>
          </p:nvPr>
        </p:nvSpPr>
        <p:spPr>
          <a:xfrm>
            <a:off x="507656" y="2901303"/>
            <a:ext cx="7643866" cy="216471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342900" indent="-342900" algn="l">
              <a:lnSpc>
                <a:spcPts val="2800"/>
              </a:lnSpc>
              <a:spcBef>
                <a:spcPts val="1200"/>
              </a:spcBef>
              <a:buBlip>
                <a:blip r:embed="rId7"/>
              </a:buBlip>
            </a:pPr>
            <a:r>
              <a:rPr lang="zh-CN" altLang="zh-CN" sz="2800" b="1" dirty="0">
                <a:solidFill>
                  <a:srgbClr val="000000"/>
                </a:solidFill>
                <a:latin typeface="微软雅黑" panose="020B0503020204020204" charset="-122"/>
                <a:ea typeface="微软雅黑" panose="020B0503020204020204" charset="-122"/>
                <a:cs typeface="Consolas" panose="020B0609020204030204" pitchFamily="49" charset="0"/>
              </a:rPr>
              <a:t>在排序过程中，若整个表都是放在内存中处理，排序时不涉及数据的内、外存交换，则称之为内排序</a:t>
            </a:r>
            <a:r>
              <a:rPr lang="zh-CN" altLang="en-US" sz="2800" b="1" dirty="0">
                <a:solidFill>
                  <a:srgbClr val="000000"/>
                </a:solidFill>
                <a:latin typeface="微软雅黑" panose="020B0503020204020204" charset="-122"/>
                <a:ea typeface="微软雅黑" panose="020B0503020204020204" charset="-122"/>
                <a:cs typeface="Consolas" panose="020B0609020204030204" pitchFamily="49" charset="0"/>
              </a:rPr>
              <a:t>。</a:t>
            </a:r>
            <a:endParaRPr lang="en-US" altLang="zh-CN" sz="2800" b="1" dirty="0">
              <a:solidFill>
                <a:srgbClr val="000000"/>
              </a:solidFill>
              <a:latin typeface="微软雅黑" panose="020B0503020204020204" charset="-122"/>
              <a:ea typeface="微软雅黑" panose="020B0503020204020204" charset="-122"/>
              <a:cs typeface="Consolas" panose="020B0609020204030204" pitchFamily="49" charset="0"/>
            </a:endParaRPr>
          </a:p>
          <a:p>
            <a:pPr marL="342900" indent="-342900" algn="l">
              <a:lnSpc>
                <a:spcPts val="2800"/>
              </a:lnSpc>
              <a:spcBef>
                <a:spcPts val="1200"/>
              </a:spcBef>
              <a:buBlip>
                <a:blip r:embed="rId7"/>
              </a:buBlip>
            </a:pPr>
            <a:r>
              <a:rPr lang="zh-CN" altLang="zh-CN" sz="2800" b="1" dirty="0">
                <a:solidFill>
                  <a:srgbClr val="000000"/>
                </a:solidFill>
                <a:latin typeface="微软雅黑" panose="020B0503020204020204" charset="-122"/>
                <a:ea typeface="微软雅黑" panose="020B0503020204020204" charset="-122"/>
                <a:cs typeface="Consolas" panose="020B0609020204030204" pitchFamily="49" charset="0"/>
              </a:rPr>
              <a:t>反之，若排序过程中要进行数据的内、外存交换，则称之为外排序。</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down)">
                                      <p:cBhvr>
                                        <p:cTn id="16" dur="500"/>
                                        <p:tgtEl>
                                          <p:spTgt spid="60"/>
                                        </p:tgtEl>
                                      </p:cBhvr>
                                    </p:animEffect>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2000"/>
                            </p:stCondLst>
                            <p:childTnLst>
                              <p:par>
                                <p:cTn id="22" presetID="22" presetClass="entr" presetSubtype="4"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3"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34" name="内容占位符 33"/>
          <p:cNvPicPr>
            <a:picLocks noGrp="1" noChangeAspect="1"/>
          </p:cNvPicPr>
          <p:nvPr>
            <p:ph idx="1"/>
          </p:nvPr>
        </p:nvPicPr>
        <p:blipFill>
          <a:blip r:embed="rId25" cstate="print">
            <a:extLst>
              <a:ext uri="{28A0092B-C50C-407E-A947-70E740481C1C}">
                <a14:useLocalDpi xmlns:a14="http://schemas.microsoft.com/office/drawing/2010/main" val="0"/>
              </a:ext>
            </a:extLst>
          </a:blip>
          <a:stretch>
            <a:fillRect/>
          </a:stretch>
        </p:blipFill>
        <p:spPr>
          <a:xfrm flipH="1">
            <a:off x="326390" y="1805940"/>
            <a:ext cx="4177665" cy="4351655"/>
          </a:xfrm>
          <a:prstGeom prst="rect">
            <a:avLst/>
          </a:prstGeom>
        </p:spPr>
      </p:pic>
      <p:sp>
        <p:nvSpPr>
          <p:cNvPr id="5" name="Rectangle 22"/>
          <p:cNvSpPr>
            <a:spLocks noChangeArrowheads="1"/>
          </p:cNvSpPr>
          <p:nvPr>
            <p:custDataLst>
              <p:tags r:id="rId1"/>
            </p:custDataLst>
          </p:nvPr>
        </p:nvSpPr>
        <p:spPr bwMode="auto">
          <a:xfrm>
            <a:off x="6585064" y="4019954"/>
            <a:ext cx="270023" cy="274860"/>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③</a:t>
            </a:r>
          </a:p>
        </p:txBody>
      </p:sp>
      <p:sp>
        <p:nvSpPr>
          <p:cNvPr id="2" name="Rectangle 21"/>
          <p:cNvSpPr>
            <a:spLocks noChangeArrowheads="1"/>
          </p:cNvSpPr>
          <p:nvPr>
            <p:custDataLst>
              <p:tags r:id="rId2"/>
            </p:custDataLst>
          </p:nvPr>
        </p:nvSpPr>
        <p:spPr bwMode="auto">
          <a:xfrm>
            <a:off x="5448757" y="2531080"/>
            <a:ext cx="300773" cy="326757"/>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3348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3</a:t>
            </a:r>
          </a:p>
        </p:txBody>
      </p:sp>
      <p:sp>
        <p:nvSpPr>
          <p:cNvPr id="7" name="Rectangle 20"/>
          <p:cNvSpPr>
            <a:spLocks noChangeArrowheads="1"/>
          </p:cNvSpPr>
          <p:nvPr>
            <p:custDataLst>
              <p:tags r:id="rId3"/>
            </p:custDataLst>
          </p:nvPr>
        </p:nvSpPr>
        <p:spPr bwMode="auto">
          <a:xfrm>
            <a:off x="5124921" y="2318368"/>
            <a:ext cx="269063" cy="274860"/>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①</a:t>
            </a:r>
          </a:p>
        </p:txBody>
      </p:sp>
      <p:sp>
        <p:nvSpPr>
          <p:cNvPr id="3" name="Rectangle 15"/>
          <p:cNvSpPr>
            <a:spLocks noChangeArrowheads="1"/>
          </p:cNvSpPr>
          <p:nvPr>
            <p:custDataLst>
              <p:tags r:id="rId4"/>
            </p:custDataLst>
          </p:nvPr>
        </p:nvSpPr>
        <p:spPr bwMode="auto">
          <a:xfrm>
            <a:off x="4010660" y="2588895"/>
            <a:ext cx="640715" cy="274955"/>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base</a:t>
            </a:r>
          </a:p>
        </p:txBody>
      </p:sp>
      <p:sp>
        <p:nvSpPr>
          <p:cNvPr id="13" name="Rectangle 14"/>
          <p:cNvSpPr>
            <a:spLocks noChangeArrowheads="1"/>
          </p:cNvSpPr>
          <p:nvPr>
            <p:custDataLst>
              <p:tags r:id="rId5"/>
            </p:custDataLst>
          </p:nvPr>
        </p:nvSpPr>
        <p:spPr bwMode="auto">
          <a:xfrm>
            <a:off x="4754960" y="2531080"/>
            <a:ext cx="299813" cy="326757"/>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3348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3</a:t>
            </a:r>
          </a:p>
        </p:txBody>
      </p:sp>
      <p:sp>
        <p:nvSpPr>
          <p:cNvPr id="14" name="AutoShape 13"/>
          <p:cNvSpPr>
            <a:spLocks noChangeShapeType="1"/>
          </p:cNvSpPr>
          <p:nvPr>
            <p:custDataLst>
              <p:tags r:id="rId6"/>
            </p:custDataLst>
          </p:nvPr>
        </p:nvSpPr>
        <p:spPr bwMode="auto">
          <a:xfrm flipH="1">
            <a:off x="5054772" y="2694459"/>
            <a:ext cx="393984" cy="961"/>
          </a:xfrm>
          <a:prstGeom prst="straightConnector1">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20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5" name="Rectangle 12"/>
          <p:cNvSpPr>
            <a:spLocks noChangeArrowheads="1"/>
          </p:cNvSpPr>
          <p:nvPr>
            <p:custDataLst>
              <p:tags r:id="rId7"/>
            </p:custDataLst>
          </p:nvPr>
        </p:nvSpPr>
        <p:spPr bwMode="auto">
          <a:xfrm>
            <a:off x="8186906" y="1407457"/>
            <a:ext cx="270023" cy="274860"/>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②</a:t>
            </a:r>
          </a:p>
        </p:txBody>
      </p:sp>
      <p:sp>
        <p:nvSpPr>
          <p:cNvPr id="16" name="AutoShape 11"/>
          <p:cNvSpPr>
            <a:spLocks noChangeArrowheads="1"/>
          </p:cNvSpPr>
          <p:nvPr>
            <p:custDataLst>
              <p:tags r:id="rId8"/>
            </p:custDataLst>
          </p:nvPr>
        </p:nvSpPr>
        <p:spPr bwMode="auto">
          <a:xfrm>
            <a:off x="7542257" y="4172682"/>
            <a:ext cx="201797" cy="273899"/>
          </a:xfrm>
          <a:prstGeom prst="downArrow">
            <a:avLst>
              <a:gd name="adj1" fmla="val 50000"/>
              <a:gd name="adj2" fmla="val 33929"/>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endParaRPr lang="zh-CN" altLang="en-US" sz="20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7" name="Rectangle 10"/>
          <p:cNvSpPr>
            <a:spLocks noChangeArrowheads="1"/>
          </p:cNvSpPr>
          <p:nvPr>
            <p:custDataLst>
              <p:tags r:id="rId9"/>
            </p:custDataLst>
          </p:nvPr>
        </p:nvSpPr>
        <p:spPr bwMode="auto">
          <a:xfrm>
            <a:off x="5109845" y="4605020"/>
            <a:ext cx="865505" cy="81534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3348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20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1</a:t>
            </a:r>
          </a:p>
        </p:txBody>
      </p:sp>
      <p:sp>
        <p:nvSpPr>
          <p:cNvPr id="18" name="Rectangle 9"/>
          <p:cNvSpPr>
            <a:spLocks noChangeArrowheads="1"/>
          </p:cNvSpPr>
          <p:nvPr>
            <p:custDataLst>
              <p:tags r:id="rId10"/>
            </p:custDataLst>
          </p:nvPr>
        </p:nvSpPr>
        <p:spPr bwMode="auto">
          <a:xfrm>
            <a:off x="6172835" y="4605020"/>
            <a:ext cx="865505" cy="81534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3348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20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a:t>
            </a:r>
          </a:p>
        </p:txBody>
      </p:sp>
      <p:sp>
        <p:nvSpPr>
          <p:cNvPr id="19" name="Rectangle 8"/>
          <p:cNvSpPr>
            <a:spLocks noChangeArrowheads="1"/>
          </p:cNvSpPr>
          <p:nvPr>
            <p:custDataLst>
              <p:tags r:id="rId11"/>
            </p:custDataLst>
          </p:nvPr>
        </p:nvSpPr>
        <p:spPr bwMode="auto">
          <a:xfrm>
            <a:off x="7235825" y="4605020"/>
            <a:ext cx="862330" cy="81534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3348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20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3</a:t>
            </a:r>
          </a:p>
        </p:txBody>
      </p:sp>
      <p:sp>
        <p:nvSpPr>
          <p:cNvPr id="20" name="Rectangle 7"/>
          <p:cNvSpPr>
            <a:spLocks noChangeArrowheads="1"/>
          </p:cNvSpPr>
          <p:nvPr>
            <p:custDataLst>
              <p:tags r:id="rId12"/>
            </p:custDataLst>
          </p:nvPr>
        </p:nvSpPr>
        <p:spPr bwMode="auto">
          <a:xfrm>
            <a:off x="8389620" y="4605020"/>
            <a:ext cx="865505" cy="81534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3348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20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5</a:t>
            </a:r>
          </a:p>
        </p:txBody>
      </p:sp>
      <p:sp>
        <p:nvSpPr>
          <p:cNvPr id="21" name="Rectangle 6"/>
          <p:cNvSpPr>
            <a:spLocks noChangeArrowheads="1"/>
          </p:cNvSpPr>
          <p:nvPr>
            <p:custDataLst>
              <p:tags r:id="rId13"/>
            </p:custDataLst>
          </p:nvPr>
        </p:nvSpPr>
        <p:spPr bwMode="auto">
          <a:xfrm>
            <a:off x="9545955" y="4605020"/>
            <a:ext cx="865505" cy="81534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3348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20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4</a:t>
            </a:r>
          </a:p>
        </p:txBody>
      </p:sp>
      <p:sp>
        <p:nvSpPr>
          <p:cNvPr id="22" name="Freeform 5"/>
          <p:cNvSpPr/>
          <p:nvPr>
            <p:custDataLst>
              <p:tags r:id="rId14"/>
            </p:custDataLst>
          </p:nvPr>
        </p:nvSpPr>
        <p:spPr bwMode="auto">
          <a:xfrm>
            <a:off x="7743682" y="1934723"/>
            <a:ext cx="1255946" cy="331562"/>
          </a:xfrm>
          <a:custGeom>
            <a:avLst/>
            <a:gdLst/>
            <a:ahLst/>
            <a:cxnLst>
              <a:cxn ang="0">
                <a:pos x="0" y="373"/>
              </a:cxn>
              <a:cxn ang="0">
                <a:pos x="174" y="120"/>
              </a:cxn>
              <a:cxn ang="0">
                <a:pos x="694" y="8"/>
              </a:cxn>
              <a:cxn ang="0">
                <a:pos x="1040" y="73"/>
              </a:cxn>
              <a:cxn ang="0">
                <a:pos x="1263" y="214"/>
              </a:cxn>
              <a:cxn ang="0">
                <a:pos x="1413" y="350"/>
              </a:cxn>
            </a:cxnLst>
            <a:rect l="0" t="0" r="r" b="b"/>
            <a:pathLst>
              <a:path w="1413" h="373">
                <a:moveTo>
                  <a:pt x="0" y="373"/>
                </a:moveTo>
                <a:cubicBezTo>
                  <a:pt x="49" y="274"/>
                  <a:pt x="58" y="181"/>
                  <a:pt x="174" y="120"/>
                </a:cubicBezTo>
                <a:cubicBezTo>
                  <a:pt x="290" y="59"/>
                  <a:pt x="550" y="16"/>
                  <a:pt x="694" y="8"/>
                </a:cubicBezTo>
                <a:cubicBezTo>
                  <a:pt x="838" y="0"/>
                  <a:pt x="945" y="39"/>
                  <a:pt x="1040" y="73"/>
                </a:cubicBezTo>
                <a:cubicBezTo>
                  <a:pt x="1135" y="107"/>
                  <a:pt x="1201" y="168"/>
                  <a:pt x="1263" y="214"/>
                </a:cubicBezTo>
                <a:cubicBezTo>
                  <a:pt x="1325" y="260"/>
                  <a:pt x="1385" y="308"/>
                  <a:pt x="1413" y="350"/>
                </a:cubicBezTo>
              </a:path>
            </a:pathLst>
          </a:custGeom>
          <a:ln w="19050">
            <a:solidFill>
              <a:schemeClr val="dk1"/>
            </a:solidFill>
            <a:headEnd type="arrow" w="sm" len="sm"/>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20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3" name="Rectangle 4"/>
          <p:cNvSpPr>
            <a:spLocks noChangeArrowheads="1"/>
          </p:cNvSpPr>
          <p:nvPr>
            <p:custDataLst>
              <p:tags r:id="rId15"/>
            </p:custDataLst>
          </p:nvPr>
        </p:nvSpPr>
        <p:spPr bwMode="auto">
          <a:xfrm>
            <a:off x="7644116" y="3814531"/>
            <a:ext cx="135492" cy="274860"/>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i</a:t>
            </a:r>
          </a:p>
        </p:txBody>
      </p:sp>
      <p:sp>
        <p:nvSpPr>
          <p:cNvPr id="24" name="AutoShape 3"/>
          <p:cNvSpPr>
            <a:spLocks noChangeShapeType="1"/>
          </p:cNvSpPr>
          <p:nvPr>
            <p:custDataLst>
              <p:tags r:id="rId16"/>
            </p:custDataLst>
          </p:nvPr>
        </p:nvSpPr>
        <p:spPr bwMode="auto">
          <a:xfrm flipH="1" flipV="1">
            <a:off x="7710421" y="3542554"/>
            <a:ext cx="961" cy="229691"/>
          </a:xfrm>
          <a:prstGeom prst="straightConnector1">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20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5" name="Freeform 2"/>
          <p:cNvSpPr/>
          <p:nvPr>
            <p:custDataLst>
              <p:tags r:id="rId17"/>
            </p:custDataLst>
          </p:nvPr>
        </p:nvSpPr>
        <p:spPr bwMode="auto">
          <a:xfrm>
            <a:off x="5654040" y="3101975"/>
            <a:ext cx="1965960" cy="738505"/>
          </a:xfrm>
          <a:custGeom>
            <a:avLst/>
            <a:gdLst/>
            <a:ahLst/>
            <a:cxnLst>
              <a:cxn ang="0">
                <a:pos x="0" y="0"/>
              </a:cxn>
              <a:cxn ang="0">
                <a:pos x="169" y="258"/>
              </a:cxn>
              <a:cxn ang="0">
                <a:pos x="656" y="335"/>
              </a:cxn>
              <a:cxn ang="0">
                <a:pos x="1160" y="258"/>
              </a:cxn>
              <a:cxn ang="0">
                <a:pos x="1337" y="0"/>
              </a:cxn>
            </a:cxnLst>
            <a:rect l="0" t="0" r="r" b="b"/>
            <a:pathLst>
              <a:path w="1337" h="335">
                <a:moveTo>
                  <a:pt x="0" y="0"/>
                </a:moveTo>
                <a:cubicBezTo>
                  <a:pt x="30" y="101"/>
                  <a:pt x="60" y="202"/>
                  <a:pt x="169" y="258"/>
                </a:cubicBezTo>
                <a:cubicBezTo>
                  <a:pt x="278" y="314"/>
                  <a:pt x="491" y="335"/>
                  <a:pt x="656" y="335"/>
                </a:cubicBezTo>
                <a:cubicBezTo>
                  <a:pt x="821" y="335"/>
                  <a:pt x="1047" y="314"/>
                  <a:pt x="1160" y="258"/>
                </a:cubicBezTo>
                <a:cubicBezTo>
                  <a:pt x="1273" y="202"/>
                  <a:pt x="1305" y="101"/>
                  <a:pt x="1337" y="0"/>
                </a:cubicBezTo>
              </a:path>
            </a:pathLst>
          </a:custGeom>
          <a:ln w="19050">
            <a:solidFill>
              <a:schemeClr val="dk1"/>
            </a:solidFill>
            <a:headEnd type="arrow" w="sm" len="sm"/>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2000" b="1">
              <a:solidFill>
                <a:schemeClr val="dk1"/>
              </a:solidFill>
              <a:latin typeface="微软雅黑" panose="020B0503020204020204" charset="-122"/>
              <a:ea typeface="微软雅黑" panose="020B0503020204020204" charset="-122"/>
              <a:cs typeface="Consolas" panose="020B0609020204030204" pitchFamily="49" charset="0"/>
            </a:endParaRPr>
          </a:p>
        </p:txBody>
      </p:sp>
      <p:grpSp>
        <p:nvGrpSpPr>
          <p:cNvPr id="60" name="组合 59"/>
          <p:cNvGrpSpPr/>
          <p:nvPr/>
        </p:nvGrpSpPr>
        <p:grpSpPr>
          <a:xfrm>
            <a:off x="932815" y="1037590"/>
            <a:ext cx="3110230" cy="644525"/>
            <a:chOff x="709625" y="642918"/>
            <a:chExt cx="2219301" cy="644525"/>
          </a:xfrm>
        </p:grpSpPr>
        <p:sp>
          <p:nvSpPr>
            <p:cNvPr id="61" name="AutoShape 5"/>
            <p:cNvSpPr>
              <a:spLocks noChangeArrowheads="1"/>
            </p:cNvSpPr>
            <p:nvPr>
              <p:custDataLst>
                <p:tags r:id="rId22"/>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23"/>
              </p:custDataLst>
            </p:nvPr>
          </p:nvSpPr>
          <p:spPr bwMode="gray">
            <a:xfrm>
              <a:off x="1078965" y="744517"/>
              <a:ext cx="1549961" cy="419100"/>
            </a:xfrm>
            <a:prstGeom prst="rect">
              <a:avLst/>
            </a:prstGeom>
            <a:solidFill>
              <a:schemeClr val="accent2">
                <a:alpha val="50000"/>
              </a:schemeClr>
            </a:solidFill>
            <a:ln w="12700" algn="ctr">
              <a:noFill/>
              <a:miter lim="800000"/>
            </a:ln>
            <a:effectLst/>
          </p:spPr>
          <p:txBody>
            <a:bodyPr wrap="none" anchor="ctr"/>
            <a:lstStyle/>
            <a:p>
              <a:pPr marL="457200" indent="-457200" algn="l">
                <a:lnSpc>
                  <a:spcPct val="100000"/>
                </a:lnSpc>
                <a:spcBef>
                  <a:spcPts val="0"/>
                </a:spcBef>
              </a:pPr>
              <a:r>
                <a:rPr lang="en-US" altLang="zh-CN" sz="2800" b="1" dirty="0">
                  <a:solidFill>
                    <a:srgbClr val="FFFFFF"/>
                  </a:solidFill>
                  <a:latin typeface="微软雅黑" panose="020B0503020204020204" charset="-122"/>
                  <a:ea typeface="微软雅黑" panose="020B0503020204020204" charset="-122"/>
                  <a:sym typeface="+mn-ea"/>
                </a:rPr>
                <a:t>2</a:t>
              </a:r>
              <a:r>
                <a:rPr lang="zh-CN" altLang="en-US" sz="2800" b="1" dirty="0">
                  <a:solidFill>
                    <a:srgbClr val="FFFFFF"/>
                  </a:solidFill>
                  <a:latin typeface="微软雅黑" panose="020B0503020204020204" charset="-122"/>
                  <a:ea typeface="微软雅黑" panose="020B0503020204020204" charset="-122"/>
                  <a:sym typeface="+mn-ea"/>
                </a:rPr>
                <a:t>. 排序算法</a:t>
              </a:r>
            </a:p>
          </p:txBody>
        </p:sp>
      </p:grpSp>
      <p:sp>
        <p:nvSpPr>
          <p:cNvPr id="4" name="TextBox 4"/>
          <p:cNvSpPr txBox="1"/>
          <p:nvPr/>
        </p:nvSpPr>
        <p:spPr>
          <a:xfrm>
            <a:off x="1530005" y="1806241"/>
            <a:ext cx="2714644" cy="460375"/>
          </a:xfrm>
          <a:prstGeom prst="rect">
            <a:avLst/>
          </a:prstGeom>
          <a:noFill/>
        </p:spPr>
        <p:txBody>
          <a:bodyPr wrap="square" rtlCol="0">
            <a:spAutoFit/>
          </a:bodyPr>
          <a:lstStyle/>
          <a:p>
            <a:pPr algn="l">
              <a:lnSpc>
                <a:spcPct val="100000"/>
              </a:lnSpc>
              <a:spcBef>
                <a:spcPts val="0"/>
              </a:spcBef>
            </a:pP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划分算法设计</a:t>
            </a:r>
          </a:p>
        </p:txBody>
      </p:sp>
      <p:sp>
        <p:nvSpPr>
          <p:cNvPr id="26" name="Rectangle 10"/>
          <p:cNvSpPr>
            <a:spLocks noChangeArrowheads="1"/>
          </p:cNvSpPr>
          <p:nvPr>
            <p:custDataLst>
              <p:tags r:id="rId18"/>
            </p:custDataLst>
          </p:nvPr>
        </p:nvSpPr>
        <p:spPr bwMode="auto">
          <a:xfrm>
            <a:off x="7210425" y="2287270"/>
            <a:ext cx="865505" cy="81534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3348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20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1</a:t>
            </a:r>
          </a:p>
        </p:txBody>
      </p:sp>
      <p:sp>
        <p:nvSpPr>
          <p:cNvPr id="29" name="Rectangle 9"/>
          <p:cNvSpPr>
            <a:spLocks noChangeArrowheads="1"/>
          </p:cNvSpPr>
          <p:nvPr>
            <p:custDataLst>
              <p:tags r:id="rId19"/>
            </p:custDataLst>
          </p:nvPr>
        </p:nvSpPr>
        <p:spPr bwMode="auto">
          <a:xfrm>
            <a:off x="8281035" y="2287270"/>
            <a:ext cx="865505" cy="81534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3348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20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a:t>
            </a:r>
          </a:p>
        </p:txBody>
      </p:sp>
      <p:sp>
        <p:nvSpPr>
          <p:cNvPr id="30" name="Rectangle 7"/>
          <p:cNvSpPr>
            <a:spLocks noChangeArrowheads="1"/>
          </p:cNvSpPr>
          <p:nvPr>
            <p:custDataLst>
              <p:tags r:id="rId20"/>
            </p:custDataLst>
          </p:nvPr>
        </p:nvSpPr>
        <p:spPr bwMode="auto">
          <a:xfrm>
            <a:off x="6139815" y="2287270"/>
            <a:ext cx="865505" cy="81534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3348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20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5</a:t>
            </a:r>
          </a:p>
        </p:txBody>
      </p:sp>
      <p:sp>
        <p:nvSpPr>
          <p:cNvPr id="31" name="Rectangle 6"/>
          <p:cNvSpPr>
            <a:spLocks noChangeArrowheads="1"/>
          </p:cNvSpPr>
          <p:nvPr>
            <p:custDataLst>
              <p:tags r:id="rId21"/>
            </p:custDataLst>
          </p:nvPr>
        </p:nvSpPr>
        <p:spPr bwMode="auto">
          <a:xfrm>
            <a:off x="9351645" y="2287270"/>
            <a:ext cx="865505" cy="81534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3348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20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4</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wipe(down)">
                                      <p:cBhvr>
                                        <p:cTn id="11" dur="500"/>
                                        <p:tgtEl>
                                          <p:spTgt spid="60"/>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par>
                                <p:cTn id="16" presetID="22" presetClass="entr" presetSubtype="4"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down)">
                                      <p:cBhvr>
                                        <p:cTn id="18" dur="500"/>
                                        <p:tgtEl>
                                          <p:spTgt spid="34"/>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left)">
                                      <p:cBhvr>
                                        <p:cTn id="46" dur="500"/>
                                        <p:tgtEl>
                                          <p:spTgt spid="17"/>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left)">
                                      <p:cBhvr>
                                        <p:cTn id="55" dur="500"/>
                                        <p:tgtEl>
                                          <p:spTgt spid="20"/>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ipe(left)">
                                      <p:cBhvr>
                                        <p:cTn id="61" dur="500"/>
                                        <p:tgtEl>
                                          <p:spTgt spid="2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wipe(left)">
                                      <p:cBhvr>
                                        <p:cTn id="64" dur="500"/>
                                        <p:tgtEl>
                                          <p:spTgt spid="23"/>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left)">
                                      <p:cBhvr>
                                        <p:cTn id="67" dur="500"/>
                                        <p:tgtEl>
                                          <p:spTgt spid="24"/>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wipe(left)">
                                      <p:cBhvr>
                                        <p:cTn id="70" dur="500"/>
                                        <p:tgtEl>
                                          <p:spTgt spid="25"/>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left)">
                                      <p:cBhvr>
                                        <p:cTn id="73" dur="500"/>
                                        <p:tgtEl>
                                          <p:spTgt spid="26"/>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wipe(left)">
                                      <p:cBhvr>
                                        <p:cTn id="76" dur="500"/>
                                        <p:tgtEl>
                                          <p:spTgt spid="29"/>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wipe(left)">
                                      <p:cBhvr>
                                        <p:cTn id="79" dur="500"/>
                                        <p:tgtEl>
                                          <p:spTgt spid="30"/>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left)">
                                      <p:cBhvr>
                                        <p:cTn id="8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bldLvl="0" animBg="1"/>
      <p:bldP spid="2" grpId="0" bldLvl="0" animBg="1"/>
      <p:bldP spid="7" grpId="0" bldLvl="0" animBg="1"/>
      <p:bldP spid="3" grpId="0" bldLvl="0" animBg="1"/>
      <p:bldP spid="13" grpId="0" bldLvl="0" animBg="1"/>
      <p:bldP spid="14"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P spid="24" grpId="0" bldLvl="0" animBg="1"/>
      <p:bldP spid="25" grpId="0" bldLvl="0" animBg="1"/>
      <p:bldP spid="4" grpId="0"/>
      <p:bldP spid="26" grpId="0" bldLvl="0" animBg="1"/>
      <p:bldP spid="29" grpId="0" bldLvl="0" animBg="1"/>
      <p:bldP spid="30" grpId="0" bldLvl="0" animBg="1"/>
      <p:bldP spid="31"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520" y="908685"/>
            <a:ext cx="4237990" cy="5851525"/>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sp>
        <p:nvSpPr>
          <p:cNvPr id="3" name="TextBox 2"/>
          <p:cNvSpPr txBox="1"/>
          <p:nvPr>
            <p:custDataLst>
              <p:tags r:id="rId1"/>
            </p:custDataLst>
          </p:nvPr>
        </p:nvSpPr>
        <p:spPr>
          <a:xfrm>
            <a:off x="3872230" y="1736725"/>
            <a:ext cx="8176260" cy="4195445"/>
          </a:xfrm>
          <a:prstGeom prst="rect">
            <a:avLst/>
          </a:prstGeom>
          <a:solidFill>
            <a:schemeClr val="accent3"/>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def Partition1(R,s,t):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划分算法</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1</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base=R[s]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以表首元素为基准</a:t>
            </a: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i,j=s,t</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while i&lt;j: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从表两端交替向中间遍历</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直至</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i=j</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为止</a:t>
            </a: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while i&lt;j and R[j]&gt;=base:</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j-=1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从后向前遍历</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找一个小于基准的</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R[j]</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while i&lt;j and R[i]&lt;=base:</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i+=1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从前向后遍历</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找一个大于基准的</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R[i]</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if i&lt;j:</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R[i],R[j]=R[j],R[i]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将</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R[i]</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和</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R[j]</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进行交换</a:t>
            </a:r>
          </a:p>
          <a:p>
            <a:pPr algn="l">
              <a:lnSpc>
                <a:spcPct val="1500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R[s],R[i]=R[i],R[s]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将基准</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R[s]</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和</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R[i]</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进行交换</a:t>
            </a: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return i</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845" y="908685"/>
            <a:ext cx="4237990" cy="5851525"/>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sp>
        <p:nvSpPr>
          <p:cNvPr id="6" name="TextBox 5"/>
          <p:cNvSpPr txBox="1"/>
          <p:nvPr>
            <p:custDataLst>
              <p:tags r:id="rId1"/>
            </p:custDataLst>
          </p:nvPr>
        </p:nvSpPr>
        <p:spPr>
          <a:xfrm>
            <a:off x="3252757" y="974261"/>
            <a:ext cx="8501122" cy="4800600"/>
          </a:xfrm>
          <a:prstGeom prst="rect">
            <a:avLst/>
          </a:prstGeom>
          <a:solidFill>
            <a:schemeClr val="accent3"/>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def Partition1_1(R,s,t):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划分算法</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800" b="1">
                <a:solidFill>
                  <a:srgbClr val="000000"/>
                </a:solidFill>
                <a:latin typeface="微软雅黑" panose="020B0503020204020204" charset="-122"/>
                <a:ea typeface="微软雅黑" panose="020B0503020204020204" charset="-122"/>
                <a:cs typeface="微软雅黑" panose="020B0503020204020204" charset="-122"/>
              </a:rPr>
              <a:t>的优化算法</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base=R[s]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以表首元素值为基准</a:t>
            </a: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i,j=s,t+1</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while true: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从表两端交替向中间遍历</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直至</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i=j</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为止</a:t>
            </a: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i+=1</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while R[i]&lt;=base: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从前向后遍历</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找一个大于基准的</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R[i]</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if i==t: break</a:t>
            </a: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i+=1</a:t>
            </a: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j-=1</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while R[j]&lt;base: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从后向前遍历</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找一个小于基准的</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R[j]</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if j==s: break</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j-=1   </a:t>
            </a: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if i&gt;=j: break</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R[i],R[j]=R[j],R[i]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将</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R[i]</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和</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R[j]</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进行交换</a:t>
            </a: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R[s],R[j]=R[j],R[s]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将基准</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R[s]</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和</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R[i]</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进行交换</a:t>
            </a: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return j			#R[s..j-1]&lt;=R[j]&lt;=R[j+1..t]</a:t>
            </a:r>
          </a:p>
        </p:txBody>
      </p:sp>
      <p:sp>
        <p:nvSpPr>
          <p:cNvPr id="7" name="TextBox 6"/>
          <p:cNvSpPr txBox="1"/>
          <p:nvPr>
            <p:custDataLst>
              <p:tags r:id="rId2"/>
            </p:custDataLst>
          </p:nvPr>
        </p:nvSpPr>
        <p:spPr>
          <a:xfrm>
            <a:off x="607659" y="908685"/>
            <a:ext cx="2645098" cy="953135"/>
          </a:xfrm>
          <a:prstGeom prst="rect">
            <a:avLst/>
          </a:prstGeom>
          <a:noFill/>
        </p:spPr>
        <p:txBody>
          <a:bodyPr wrap="square" rtlCol="0">
            <a:spAutoFit/>
          </a:bodyPr>
          <a:lstStyle/>
          <a:p>
            <a:pPr algn="l">
              <a:lnSpc>
                <a:spcPct val="100000"/>
              </a:lnSpc>
              <a:spcBef>
                <a:spcPts val="0"/>
              </a:spcBef>
            </a:pPr>
            <a:r>
              <a:rPr lang="zh-CN" altLang="zh-CN" sz="2800" b="1" dirty="0">
                <a:solidFill>
                  <a:schemeClr val="dk1"/>
                </a:solidFill>
                <a:latin typeface="微软雅黑" panose="020B0503020204020204" charset="-122"/>
                <a:ea typeface="微软雅黑" panose="020B0503020204020204" charset="-122"/>
                <a:cs typeface="Consolas" panose="020B0609020204030204" pitchFamily="49" charset="0"/>
              </a:rPr>
              <a:t>消除重复比较后的优化算法</a:t>
            </a:r>
          </a:p>
        </p:txBody>
      </p:sp>
      <p:grpSp>
        <p:nvGrpSpPr>
          <p:cNvPr id="8" name="组合 7"/>
          <p:cNvGrpSpPr/>
          <p:nvPr/>
        </p:nvGrpSpPr>
        <p:grpSpPr>
          <a:xfrm>
            <a:off x="4300826" y="4850457"/>
            <a:ext cx="7622591" cy="1909768"/>
            <a:chOff x="428596" y="4844107"/>
            <a:chExt cx="7622591" cy="1909768"/>
          </a:xfrm>
        </p:grpSpPr>
        <p:sp>
          <p:nvSpPr>
            <p:cNvPr id="9" name="TextBox 8"/>
            <p:cNvSpPr txBox="1"/>
            <p:nvPr>
              <p:custDataLst>
                <p:tags r:id="rId3"/>
              </p:custDataLst>
            </p:nvPr>
          </p:nvSpPr>
          <p:spPr>
            <a:xfrm>
              <a:off x="428596" y="5721510"/>
              <a:ext cx="5786478" cy="706755"/>
            </a:xfrm>
            <a:prstGeom prst="rect">
              <a:avLst/>
            </a:prstGeom>
            <a:noFill/>
          </p:spPr>
          <p:txBody>
            <a:bodyPr wrap="square" rtlCol="0">
              <a:spAutoFit/>
            </a:bodyPr>
            <a:lstStyle/>
            <a:p>
              <a:pPr marL="342900" indent="-342900" algn="l">
                <a:lnSpc>
                  <a:spcPts val="2400"/>
                </a:lnSpc>
                <a:spcBef>
                  <a:spcPts val="0"/>
                </a:spcBef>
                <a:buBlip>
                  <a:blip r:embed="rId8"/>
                </a:buBlip>
              </a:pP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注意外</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while</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结束时不一定满足</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i</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j</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，可能</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i</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&gt;</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j</a:t>
              </a:r>
            </a:p>
            <a:p>
              <a:pPr marL="342900" indent="-342900" algn="l">
                <a:lnSpc>
                  <a:spcPts val="2400"/>
                </a:lnSpc>
                <a:spcBef>
                  <a:spcPts val="0"/>
                </a:spcBef>
                <a:buBlip>
                  <a:blip r:embed="rId8"/>
                </a:buBlip>
              </a:pP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个元素恰好</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比较！</a:t>
              </a:r>
            </a:p>
          </p:txBody>
        </p:sp>
        <p:grpSp>
          <p:nvGrpSpPr>
            <p:cNvPr id="10" name="组合 7"/>
            <p:cNvGrpSpPr/>
            <p:nvPr/>
          </p:nvGrpSpPr>
          <p:grpSpPr>
            <a:xfrm>
              <a:off x="5479120" y="4844107"/>
              <a:ext cx="2572067" cy="1909768"/>
              <a:chOff x="5550558" y="4844107"/>
              <a:chExt cx="2572067" cy="1909768"/>
            </a:xfrm>
          </p:grpSpPr>
          <p:pic>
            <p:nvPicPr>
              <p:cNvPr id="11" name="Picture 2" descr="https://bkimg.cdn.bcebos.com/pic/3b292df5e0fe9925679fe8a53ea85edf8cb171b0?x-bce-process=image/resize,m_lfit,w_268,limit_1/format,f_jpg"/>
              <p:cNvPicPr>
                <a:picLocks noChangeAspect="1" noChangeArrowheads="1"/>
              </p:cNvPicPr>
              <p:nvPr/>
            </p:nvPicPr>
            <p:blipFill>
              <a:blip r:embed="rId9" cstate="print"/>
              <a:srcRect/>
              <a:stretch>
                <a:fillRect/>
              </a:stretch>
            </p:blipFill>
            <p:spPr bwMode="auto">
              <a:xfrm>
                <a:off x="6765303" y="4844107"/>
                <a:ext cx="1357322" cy="1909367"/>
              </a:xfrm>
              <a:prstGeom prst="rect">
                <a:avLst/>
              </a:prstGeom>
              <a:noFill/>
            </p:spPr>
          </p:pic>
          <p:sp>
            <p:nvSpPr>
              <p:cNvPr id="2" name="TextBox 11"/>
              <p:cNvSpPr txBox="1"/>
              <p:nvPr>
                <p:custDataLst>
                  <p:tags r:id="rId4"/>
                </p:custDataLst>
              </p:nvPr>
            </p:nvSpPr>
            <p:spPr>
              <a:xfrm>
                <a:off x="5550558" y="6108715"/>
                <a:ext cx="1214446" cy="645160"/>
              </a:xfrm>
              <a:prstGeom prst="rect">
                <a:avLst/>
              </a:prstGeom>
              <a:noFill/>
            </p:spPr>
            <p:txBody>
              <a:bodyPr wrap="square" rtlCol="0">
                <a:spAutoFit/>
              </a:bodyPr>
              <a:lstStyle/>
              <a:p>
                <a:pPr algn="l">
                  <a:lnSpc>
                    <a:spcPct val="100000"/>
                  </a:lnSpc>
                  <a:spcBef>
                    <a:spcPts val="0"/>
                  </a:spcBef>
                </a:pPr>
                <a:r>
                  <a:rPr lang="zh-CN" altLang="en-US" sz="1800" b="1">
                    <a:solidFill>
                      <a:schemeClr val="dk1"/>
                    </a:solidFill>
                    <a:latin typeface="微软雅黑" panose="020B0503020204020204" charset="-122"/>
                    <a:ea typeface="微软雅黑" panose="020B0503020204020204" charset="-122"/>
                    <a:cs typeface="Consolas" panose="020B0609020204030204" pitchFamily="49" charset="0"/>
                  </a:rPr>
                  <a:t>采用的划分算法</a:t>
                </a: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left)">
                                      <p:cBhvr>
                                        <p:cTn id="16" dur="500"/>
                                        <p:tgtEl>
                                          <p:spTgt spid="39"/>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2000"/>
                            </p:stCondLst>
                            <p:childTnLst>
                              <p:par>
                                <p:cTn id="22" presetID="1"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ldLvl="0" animBg="1"/>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1"/>
            <p:custDataLst>
              <p:tags r:id="rId1"/>
            </p:custDataLst>
          </p:nvPr>
        </p:nvPicPr>
        <p:blipFill rotWithShape="1">
          <a:blip r:embed="rId14" cstate="print">
            <a:extLst>
              <a:ext uri="{28A0092B-C50C-407E-A947-70E740481C1C}">
                <a14:useLocalDpi xmlns:a14="http://schemas.microsoft.com/office/drawing/2010/main" val="0"/>
              </a:ext>
            </a:extLst>
          </a:blip>
          <a:srcRect l="8509" t="7187" r="9793" b="8804"/>
          <a:stretch>
            <a:fillRect/>
          </a:stretch>
        </p:blipFill>
        <p:spPr>
          <a:xfrm flipH="1">
            <a:off x="7303770" y="1986280"/>
            <a:ext cx="4016375" cy="4083050"/>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grpSp>
        <p:nvGrpSpPr>
          <p:cNvPr id="60" name="组合 59"/>
          <p:cNvGrpSpPr/>
          <p:nvPr/>
        </p:nvGrpSpPr>
        <p:grpSpPr>
          <a:xfrm>
            <a:off x="932815" y="1609725"/>
            <a:ext cx="3110230" cy="644525"/>
            <a:chOff x="709625" y="642918"/>
            <a:chExt cx="2219301" cy="644525"/>
          </a:xfrm>
        </p:grpSpPr>
        <p:sp>
          <p:nvSpPr>
            <p:cNvPr id="61" name="AutoShape 5"/>
            <p:cNvSpPr>
              <a:spLocks noChangeArrowheads="1"/>
            </p:cNvSpPr>
            <p:nvPr>
              <p:custDataLst>
                <p:tags r:id="rId11"/>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12"/>
              </p:custDataLst>
            </p:nvPr>
          </p:nvSpPr>
          <p:spPr bwMode="gray">
            <a:xfrm>
              <a:off x="1078965" y="744517"/>
              <a:ext cx="1549961" cy="419100"/>
            </a:xfrm>
            <a:prstGeom prst="rect">
              <a:avLst/>
            </a:prstGeom>
            <a:solidFill>
              <a:schemeClr val="accent2">
                <a:alpha val="50000"/>
              </a:schemeClr>
            </a:solidFill>
            <a:ln w="12700" algn="ctr">
              <a:noFill/>
              <a:miter lim="800000"/>
            </a:ln>
            <a:effectLst/>
          </p:spPr>
          <p:txBody>
            <a:bodyPr wrap="none" anchor="ctr"/>
            <a:lstStyle/>
            <a:p>
              <a:pPr marL="457200" indent="-457200" algn="l">
                <a:lnSpc>
                  <a:spcPct val="100000"/>
                </a:lnSpc>
                <a:spcBef>
                  <a:spcPts val="0"/>
                </a:spcBef>
              </a:pPr>
              <a:r>
                <a:rPr lang="en-US" altLang="zh-CN" sz="2800" b="1">
                  <a:solidFill>
                    <a:srgbClr val="FFFFFF"/>
                  </a:solidFill>
                  <a:latin typeface="微软雅黑" panose="020B0503020204020204" charset="-122"/>
                  <a:ea typeface="微软雅黑" panose="020B0503020204020204" charset="-122"/>
                  <a:sym typeface="+mn-ea"/>
                </a:rPr>
                <a:t>2</a:t>
              </a:r>
              <a:r>
                <a:rPr lang="zh-CN" altLang="en-US" sz="2800" b="1">
                  <a:solidFill>
                    <a:srgbClr val="FFFFFF"/>
                  </a:solidFill>
                  <a:latin typeface="微软雅黑" panose="020B0503020204020204" charset="-122"/>
                  <a:ea typeface="微软雅黑" panose="020B0503020204020204" charset="-122"/>
                  <a:sym typeface="+mn-ea"/>
                </a:rPr>
                <a:t>. 排序算法</a:t>
              </a:r>
            </a:p>
          </p:txBody>
        </p:sp>
      </p:grpSp>
      <p:sp>
        <p:nvSpPr>
          <p:cNvPr id="3" name="TextBox 4"/>
          <p:cNvSpPr txBox="1"/>
          <p:nvPr/>
        </p:nvSpPr>
        <p:spPr>
          <a:xfrm>
            <a:off x="1530005" y="2378376"/>
            <a:ext cx="2714644" cy="460375"/>
          </a:xfrm>
          <a:prstGeom prst="rect">
            <a:avLst/>
          </a:prstGeom>
          <a:noFill/>
        </p:spPr>
        <p:txBody>
          <a:bodyPr wrap="square" rtlCol="0">
            <a:spAutoFit/>
          </a:bodyPr>
          <a:lstStyle/>
          <a:p>
            <a:pPr algn="l">
              <a:lnSpc>
                <a:spcPct val="100000"/>
              </a:lnSpc>
              <a:spcBef>
                <a:spcPts val="0"/>
              </a:spcBef>
            </a:pP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1）</a:t>
            </a:r>
            <a:r>
              <a:rPr lang="zh-CN" altLang="en-US" sz="2400" b="1">
                <a:solidFill>
                  <a:srgbClr val="000000"/>
                </a:solidFill>
                <a:latin typeface="微软雅黑" panose="020B0503020204020204" charset="-122"/>
                <a:ea typeface="微软雅黑" panose="020B0503020204020204" charset="-122"/>
                <a:cs typeface="微软雅黑" panose="020B0503020204020204" charset="-122"/>
              </a:rPr>
              <a:t>划分算法设计</a:t>
            </a:r>
          </a:p>
        </p:txBody>
      </p:sp>
      <p:sp>
        <p:nvSpPr>
          <p:cNvPr id="6" name="Text Box 5"/>
          <p:cNvSpPr txBox="1">
            <a:spLocks noChangeArrowheads="1"/>
          </p:cNvSpPr>
          <p:nvPr/>
        </p:nvSpPr>
        <p:spPr bwMode="auto">
          <a:xfrm>
            <a:off x="719269" y="902155"/>
            <a:ext cx="7097820" cy="584775"/>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3200" b="1" dirty="0">
                <a:solidFill>
                  <a:srgbClr val="FF0000"/>
                </a:solidFill>
                <a:latin typeface="微软雅黑" panose="020B0503020204020204" charset="-122"/>
                <a:ea typeface="微软雅黑" panose="020B0503020204020204" charset="-122"/>
                <a:sym typeface="+mn-ea"/>
              </a:rPr>
              <a:t>9.3.2 </a:t>
            </a:r>
            <a:r>
              <a:rPr lang="zh-CN" altLang="en-US" sz="3200" b="1" dirty="0">
                <a:solidFill>
                  <a:srgbClr val="FF0000"/>
                </a:solidFill>
                <a:latin typeface="微软雅黑" panose="020B0503020204020204" charset="-122"/>
                <a:ea typeface="微软雅黑" panose="020B0503020204020204" charset="-122"/>
                <a:sym typeface="+mn-ea"/>
              </a:rPr>
              <a:t>快速</a:t>
            </a:r>
            <a:r>
              <a:rPr lang="en-US" sz="3200" b="1" dirty="0" err="1" smtClean="0">
                <a:solidFill>
                  <a:srgbClr val="FF0000"/>
                </a:solidFill>
                <a:latin typeface="微软雅黑" panose="020B0503020204020204" charset="-122"/>
                <a:ea typeface="微软雅黑" panose="020B0503020204020204" charset="-122"/>
                <a:sym typeface="+mn-ea"/>
              </a:rPr>
              <a:t>排序</a:t>
            </a:r>
            <a:r>
              <a:rPr lang="en-US" sz="3200" b="1" dirty="0" smtClean="0">
                <a:solidFill>
                  <a:srgbClr val="FF0000"/>
                </a:solidFill>
                <a:latin typeface="微软雅黑" panose="020B0503020204020204" charset="-122"/>
                <a:ea typeface="微软雅黑" panose="020B0503020204020204" charset="-122"/>
                <a:sym typeface="+mn-ea"/>
              </a:rPr>
              <a:t>(</a:t>
            </a:r>
            <a:r>
              <a:rPr lang="zh-CN" altLang="en-US" sz="3200" b="1" dirty="0" smtClean="0">
                <a:solidFill>
                  <a:srgbClr val="FF0000"/>
                </a:solidFill>
                <a:latin typeface="微软雅黑" panose="020B0503020204020204" charset="-122"/>
                <a:ea typeface="微软雅黑" panose="020B0503020204020204" charset="-122"/>
                <a:sym typeface="+mn-ea"/>
              </a:rPr>
              <a:t>重点）</a:t>
            </a:r>
            <a:endParaRPr lang="en-US" sz="3200" b="1" dirty="0">
              <a:solidFill>
                <a:srgbClr val="FF0000"/>
              </a:solidFill>
              <a:latin typeface="微软雅黑" panose="020B0503020204020204" charset="-122"/>
              <a:ea typeface="微软雅黑" panose="020B0503020204020204" charset="-122"/>
              <a:sym typeface="+mn-ea"/>
            </a:endParaRPr>
          </a:p>
        </p:txBody>
      </p:sp>
      <p:sp>
        <p:nvSpPr>
          <p:cNvPr id="22" name="TextBox 16"/>
          <p:cNvSpPr txBox="1"/>
          <p:nvPr/>
        </p:nvSpPr>
        <p:spPr>
          <a:xfrm>
            <a:off x="315252" y="2570788"/>
            <a:ext cx="1000132" cy="398780"/>
          </a:xfrm>
          <a:prstGeom prst="rect">
            <a:avLst/>
          </a:prstGeom>
          <a:gradFill>
            <a:gsLst>
              <a:gs pos="0">
                <a:srgbClr val="E30000"/>
              </a:gs>
              <a:gs pos="100000">
                <a:srgbClr val="760303"/>
              </a:gs>
            </a:gsLst>
            <a:lin ang="5400000" scaled="0"/>
          </a:gradFill>
          <a:ln>
            <a:solidFill>
              <a:srgbClr val="0066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00000"/>
              </a:lnSpc>
              <a:spcBef>
                <a:spcPts val="0"/>
              </a:spcBef>
            </a:pPr>
            <a:r>
              <a:rPr lang="zh-CN" altLang="en-US" sz="2000" b="0">
                <a:ln w="18415" cmpd="sng">
                  <a:solidFill>
                    <a:srgbClr val="000000"/>
                  </a:solidFill>
                  <a:prstDash val="solid"/>
                </a:ln>
                <a:solidFill>
                  <a:srgbClr val="FFFFFF"/>
                </a:solidFill>
                <a:effectLst>
                  <a:outerShdw blurRad="63500" dir="3600000" algn="tl" rotWithShape="0">
                    <a:srgbClr val="000000">
                      <a:alpha val="70000"/>
                    </a:srgbClr>
                  </a:outerShdw>
                </a:effectLst>
                <a:latin typeface="微软雅黑" panose="020B0503020204020204" charset="-122"/>
                <a:ea typeface="微软雅黑" panose="020B0503020204020204" charset="-122"/>
                <a:cs typeface="Consolas" panose="020B0609020204030204" pitchFamily="49" charset="0"/>
              </a:rPr>
              <a:t>方法</a:t>
            </a:r>
            <a:r>
              <a:rPr lang="en-US" altLang="zh-CN" sz="2000" b="0">
                <a:ln w="18415" cmpd="sng">
                  <a:solidFill>
                    <a:srgbClr val="000000"/>
                  </a:solidFill>
                  <a:prstDash val="solid"/>
                </a:ln>
                <a:solidFill>
                  <a:srgbClr val="FFFFFF"/>
                </a:solidFill>
                <a:effectLst>
                  <a:outerShdw blurRad="63500" dir="3600000" algn="tl" rotWithShape="0">
                    <a:srgbClr val="000000">
                      <a:alpha val="70000"/>
                    </a:srgbClr>
                  </a:outerShdw>
                </a:effectLst>
                <a:latin typeface="微软雅黑" panose="020B0503020204020204" charset="-122"/>
                <a:ea typeface="微软雅黑" panose="020B0503020204020204" charset="-122"/>
                <a:cs typeface="Consolas" panose="020B0609020204030204" pitchFamily="49" charset="0"/>
              </a:rPr>
              <a:t>2</a:t>
            </a:r>
          </a:p>
        </p:txBody>
      </p:sp>
      <p:sp>
        <p:nvSpPr>
          <p:cNvPr id="4" name="矩形 3"/>
          <p:cNvSpPr/>
          <p:nvPr>
            <p:custDataLst>
              <p:tags r:id="rId2"/>
            </p:custDataLst>
          </p:nvPr>
        </p:nvSpPr>
        <p:spPr>
          <a:xfrm>
            <a:off x="1529698" y="3165464"/>
            <a:ext cx="4929222" cy="504000"/>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none"/>
          </a:ln>
        </p:spPr>
        <p:style>
          <a:lnRef idx="1">
            <a:schemeClr val="accent3"/>
          </a:lnRef>
          <a:fillRef idx="2">
            <a:schemeClr val="accent3"/>
          </a:fillRef>
          <a:effectRef idx="1">
            <a:schemeClr val="accent3"/>
          </a:effectRef>
          <a:fontRef idx="minor">
            <a:schemeClr val="dk1"/>
          </a:fontRef>
        </p:style>
        <p:txBody>
          <a:bodyPr rtlCol="0" anchor="ctr"/>
          <a:lstStyle/>
          <a:p>
            <a:r>
              <a:rPr lang="en-US" altLang="zh-CN" sz="1800" b="1" i="1">
                <a:solidFill>
                  <a:srgbClr val="FFFFFF"/>
                </a:solidFill>
                <a:latin typeface="微软雅黑" panose="020B0503020204020204" charset="-122"/>
                <a:ea typeface="微软雅黑" panose="020B0503020204020204" charset="-122"/>
                <a:cs typeface="Consolas" panose="020B0609020204030204" pitchFamily="49" charset="0"/>
              </a:rPr>
              <a:t>R</a:t>
            </a:r>
            <a:r>
              <a:rPr lang="en-US" altLang="zh-CN" sz="1800" b="1">
                <a:solidFill>
                  <a:srgbClr val="FFFFFF"/>
                </a:solidFill>
                <a:latin typeface="微软雅黑" panose="020B0503020204020204" charset="-122"/>
                <a:ea typeface="微软雅黑" panose="020B0503020204020204" charset="-122"/>
                <a:cs typeface="Consolas" panose="020B0609020204030204" pitchFamily="49" charset="0"/>
              </a:rPr>
              <a:t>[</a:t>
            </a:r>
            <a:r>
              <a:rPr lang="en-US" altLang="zh-CN" sz="1800" b="1" i="1">
                <a:solidFill>
                  <a:srgbClr val="FFFFFF"/>
                </a:solidFill>
                <a:latin typeface="微软雅黑" panose="020B0503020204020204" charset="-122"/>
                <a:ea typeface="微软雅黑" panose="020B0503020204020204" charset="-122"/>
                <a:cs typeface="Consolas" panose="020B0609020204030204" pitchFamily="49" charset="0"/>
              </a:rPr>
              <a:t>s</a:t>
            </a:r>
            <a:r>
              <a:rPr lang="en-US" altLang="zh-CN" sz="1800" b="1">
                <a:solidFill>
                  <a:srgbClr val="FFFFFF"/>
                </a:solidFill>
                <a:latin typeface="微软雅黑" panose="020B0503020204020204" charset="-122"/>
                <a:ea typeface="微软雅黑" panose="020B0503020204020204" charset="-122"/>
                <a:cs typeface="Consolas" panose="020B0609020204030204" pitchFamily="49" charset="0"/>
              </a:rPr>
              <a:t>]  </a:t>
            </a:r>
            <a:r>
              <a:rPr lang="en-US" altLang="zh-CN" sz="1800" b="1" i="1">
                <a:solidFill>
                  <a:srgbClr val="FFFFFF"/>
                </a:solidFill>
                <a:latin typeface="微软雅黑" panose="020B0503020204020204" charset="-122"/>
                <a:ea typeface="微软雅黑" panose="020B0503020204020204" charset="-122"/>
                <a:cs typeface="Consolas" panose="020B0609020204030204" pitchFamily="49" charset="0"/>
              </a:rPr>
              <a:t>R</a:t>
            </a:r>
            <a:r>
              <a:rPr lang="en-US" altLang="zh-CN" sz="1800" b="1">
                <a:solidFill>
                  <a:srgbClr val="FFFFFF"/>
                </a:solidFill>
                <a:latin typeface="微软雅黑" panose="020B0503020204020204" charset="-122"/>
                <a:ea typeface="微软雅黑" panose="020B0503020204020204" charset="-122"/>
                <a:cs typeface="Consolas" panose="020B0609020204030204" pitchFamily="49" charset="0"/>
              </a:rPr>
              <a:t>[</a:t>
            </a:r>
            <a:r>
              <a:rPr lang="en-US" altLang="zh-CN" sz="1800" b="1" i="1">
                <a:solidFill>
                  <a:srgbClr val="FFFFFF"/>
                </a:solidFill>
                <a:latin typeface="微软雅黑" panose="020B0503020204020204" charset="-122"/>
                <a:ea typeface="微软雅黑" panose="020B0503020204020204" charset="-122"/>
                <a:cs typeface="Consolas" panose="020B0609020204030204" pitchFamily="49" charset="0"/>
              </a:rPr>
              <a:t>s</a:t>
            </a:r>
            <a:r>
              <a:rPr lang="en-US" altLang="zh-CN" sz="1800" b="1">
                <a:solidFill>
                  <a:srgbClr val="FFFFFF"/>
                </a:solidFill>
                <a:latin typeface="微软雅黑" panose="020B0503020204020204" charset="-122"/>
                <a:ea typeface="微软雅黑" panose="020B0503020204020204" charset="-122"/>
                <a:cs typeface="Consolas" panose="020B0609020204030204" pitchFamily="49" charset="0"/>
              </a:rPr>
              <a:t>+1]   …   </a:t>
            </a:r>
            <a:r>
              <a:rPr lang="en-US" altLang="zh-CN" sz="1800" b="1" i="1">
                <a:solidFill>
                  <a:srgbClr val="FFFFFF"/>
                </a:solidFill>
                <a:latin typeface="微软雅黑" panose="020B0503020204020204" charset="-122"/>
                <a:ea typeface="微软雅黑" panose="020B0503020204020204" charset="-122"/>
                <a:cs typeface="Consolas" panose="020B0609020204030204" pitchFamily="49" charset="0"/>
              </a:rPr>
              <a:t>R</a:t>
            </a:r>
            <a:r>
              <a:rPr lang="en-US" altLang="zh-CN" sz="1800" b="1">
                <a:solidFill>
                  <a:srgbClr val="FFFFFF"/>
                </a:solidFill>
                <a:latin typeface="微软雅黑" panose="020B0503020204020204" charset="-122"/>
                <a:ea typeface="微软雅黑" panose="020B0503020204020204" charset="-122"/>
                <a:cs typeface="Consolas" panose="020B0609020204030204" pitchFamily="49" charset="0"/>
              </a:rPr>
              <a:t>[</a:t>
            </a:r>
            <a:r>
              <a:rPr lang="en-US" altLang="zh-CN" sz="1800" b="1" i="1">
                <a:solidFill>
                  <a:srgbClr val="FFFFFF"/>
                </a:solidFill>
                <a:latin typeface="微软雅黑" panose="020B0503020204020204" charset="-122"/>
                <a:ea typeface="微软雅黑" panose="020B0503020204020204" charset="-122"/>
                <a:cs typeface="Consolas" panose="020B0609020204030204" pitchFamily="49" charset="0"/>
              </a:rPr>
              <a:t>t</a:t>
            </a:r>
            <a:r>
              <a:rPr lang="en-US" altLang="zh-CN" sz="1800" b="1">
                <a:solidFill>
                  <a:srgbClr val="FFFFFF"/>
                </a:solidFill>
                <a:latin typeface="微软雅黑" panose="020B0503020204020204" charset="-122"/>
                <a:ea typeface="微软雅黑" panose="020B0503020204020204" charset="-122"/>
                <a:cs typeface="Consolas" panose="020B0609020204030204" pitchFamily="49" charset="0"/>
              </a:rPr>
              <a:t>-1] </a:t>
            </a:r>
            <a:r>
              <a:rPr lang="en-US" altLang="zh-CN" sz="1800" b="1" i="1">
                <a:solidFill>
                  <a:srgbClr val="FFFFFF"/>
                </a:solidFill>
                <a:latin typeface="微软雅黑" panose="020B0503020204020204" charset="-122"/>
                <a:ea typeface="微软雅黑" panose="020B0503020204020204" charset="-122"/>
                <a:cs typeface="Consolas" panose="020B0609020204030204" pitchFamily="49" charset="0"/>
              </a:rPr>
              <a:t>R</a:t>
            </a:r>
            <a:r>
              <a:rPr lang="en-US" altLang="zh-CN" sz="1800" b="1">
                <a:solidFill>
                  <a:srgbClr val="FFFFFF"/>
                </a:solidFill>
                <a:latin typeface="微软雅黑" panose="020B0503020204020204" charset="-122"/>
                <a:ea typeface="微软雅黑" panose="020B0503020204020204" charset="-122"/>
                <a:cs typeface="Consolas" panose="020B0609020204030204" pitchFamily="49" charset="0"/>
              </a:rPr>
              <a:t>[</a:t>
            </a:r>
            <a:r>
              <a:rPr lang="en-US" altLang="zh-CN" sz="1800" b="1" i="1">
                <a:solidFill>
                  <a:srgbClr val="FFFFFF"/>
                </a:solidFill>
                <a:latin typeface="微软雅黑" panose="020B0503020204020204" charset="-122"/>
                <a:ea typeface="微软雅黑" panose="020B0503020204020204" charset="-122"/>
                <a:cs typeface="Consolas" panose="020B0609020204030204" pitchFamily="49" charset="0"/>
              </a:rPr>
              <a:t>t</a:t>
            </a:r>
            <a:r>
              <a:rPr lang="en-US" altLang="zh-CN" sz="1800" b="1">
                <a:solidFill>
                  <a:srgbClr val="FFFFFF"/>
                </a:solidFill>
                <a:latin typeface="微软雅黑" panose="020B0503020204020204" charset="-122"/>
                <a:ea typeface="微软雅黑" panose="020B0503020204020204" charset="-122"/>
                <a:cs typeface="Consolas" panose="020B0609020204030204" pitchFamily="49" charset="0"/>
              </a:rPr>
              <a:t>]</a:t>
            </a:r>
          </a:p>
        </p:txBody>
      </p:sp>
      <p:sp>
        <p:nvSpPr>
          <p:cNvPr id="7" name="TextBox 6"/>
          <p:cNvSpPr txBox="1"/>
          <p:nvPr>
            <p:custDataLst>
              <p:tags r:id="rId3"/>
            </p:custDataLst>
          </p:nvPr>
        </p:nvSpPr>
        <p:spPr>
          <a:xfrm>
            <a:off x="2172640" y="4022720"/>
            <a:ext cx="357190" cy="337185"/>
          </a:xfrm>
          <a:prstGeom prst="rect">
            <a:avLst/>
          </a:prstGeom>
          <a:noFill/>
        </p:spPr>
        <p:txBody>
          <a:bodyPr wrap="square" rtlCol="0">
            <a:spAutoFit/>
          </a:bodyPr>
          <a:lstStyle/>
          <a:p>
            <a:pPr algn="l">
              <a:lnSpc>
                <a:spcPct val="100000"/>
              </a:lnSpc>
              <a:spcBef>
                <a:spcPts val="0"/>
              </a:spcBef>
            </a:pPr>
            <a:r>
              <a:rPr lang="en-US" altLang="zh-CN" sz="1600" b="1" i="1">
                <a:solidFill>
                  <a:schemeClr val="dk1"/>
                </a:solidFill>
                <a:latin typeface="微软雅黑" panose="020B0503020204020204" charset="-122"/>
                <a:ea typeface="微软雅黑" panose="020B0503020204020204" charset="-122"/>
                <a:cs typeface="Consolas" panose="020B0609020204030204" pitchFamily="49" charset="0"/>
              </a:rPr>
              <a:t>i</a:t>
            </a:r>
          </a:p>
        </p:txBody>
      </p:sp>
      <p:cxnSp>
        <p:nvCxnSpPr>
          <p:cNvPr id="5" name="直接箭头连接符 4"/>
          <p:cNvCxnSpPr/>
          <p:nvPr>
            <p:custDataLst>
              <p:tags r:id="rId4"/>
            </p:custDataLst>
          </p:nvPr>
        </p:nvCxnSpPr>
        <p:spPr>
          <a:xfrm rot="5400000" flipH="1" flipV="1">
            <a:off x="2172640" y="3879844"/>
            <a:ext cx="285752" cy="1588"/>
          </a:xfrm>
          <a:prstGeom prst="straightConnector1">
            <a:avLst/>
          </a:prstGeom>
          <a:ln w="19050">
            <a:solidFill>
              <a:schemeClr val="accent2"/>
            </a:solidFill>
            <a:tailEnd type="arrow"/>
          </a:ln>
        </p:spPr>
        <p:style>
          <a:lnRef idx="2">
            <a:schemeClr val="accent2"/>
          </a:lnRef>
          <a:fillRef idx="0">
            <a:schemeClr val="accent2"/>
          </a:fillRef>
          <a:effectRef idx="1">
            <a:schemeClr val="accent2"/>
          </a:effectRef>
          <a:fontRef idx="minor">
            <a:schemeClr val="tx1"/>
          </a:fontRef>
        </p:style>
      </p:cxnSp>
      <p:sp>
        <p:nvSpPr>
          <p:cNvPr id="14" name="TextBox 9"/>
          <p:cNvSpPr txBox="1"/>
          <p:nvPr>
            <p:custDataLst>
              <p:tags r:id="rId5"/>
            </p:custDataLst>
          </p:nvPr>
        </p:nvSpPr>
        <p:spPr>
          <a:xfrm>
            <a:off x="5530226" y="4021926"/>
            <a:ext cx="357190" cy="337185"/>
          </a:xfrm>
          <a:prstGeom prst="rect">
            <a:avLst/>
          </a:prstGeom>
          <a:noFill/>
        </p:spPr>
        <p:txBody>
          <a:bodyPr wrap="square" rtlCol="0">
            <a:spAutoFit/>
          </a:bodyPr>
          <a:lstStyle/>
          <a:p>
            <a:pPr algn="l">
              <a:lnSpc>
                <a:spcPct val="100000"/>
              </a:lnSpc>
              <a:spcBef>
                <a:spcPts val="0"/>
              </a:spcBef>
            </a:pPr>
            <a:r>
              <a:rPr lang="en-US" altLang="zh-CN" sz="1600" b="1" i="1">
                <a:solidFill>
                  <a:schemeClr val="dk1"/>
                </a:solidFill>
                <a:latin typeface="微软雅黑" panose="020B0503020204020204" charset="-122"/>
                <a:ea typeface="微软雅黑" panose="020B0503020204020204" charset="-122"/>
                <a:cs typeface="Consolas" panose="020B0609020204030204" pitchFamily="49" charset="0"/>
              </a:rPr>
              <a:t>j</a:t>
            </a:r>
          </a:p>
        </p:txBody>
      </p:sp>
      <p:cxnSp>
        <p:nvCxnSpPr>
          <p:cNvPr id="23" name="直接箭头连接符 22"/>
          <p:cNvCxnSpPr/>
          <p:nvPr>
            <p:custDataLst>
              <p:tags r:id="rId6"/>
            </p:custDataLst>
          </p:nvPr>
        </p:nvCxnSpPr>
        <p:spPr>
          <a:xfrm rot="5400000" flipH="1" flipV="1">
            <a:off x="5530226" y="3879050"/>
            <a:ext cx="285752" cy="1588"/>
          </a:xfrm>
          <a:prstGeom prst="straightConnector1">
            <a:avLst/>
          </a:prstGeom>
          <a:ln w="19050">
            <a:solidFill>
              <a:schemeClr val="accent2"/>
            </a:solidFill>
            <a:tailEnd type="arrow"/>
          </a:ln>
        </p:spPr>
        <p:style>
          <a:lnRef idx="2">
            <a:schemeClr val="accent2"/>
          </a:lnRef>
          <a:fillRef idx="0">
            <a:schemeClr val="accent2"/>
          </a:fillRef>
          <a:effectRef idx="1">
            <a:schemeClr val="accent2"/>
          </a:effectRef>
          <a:fontRef idx="minor">
            <a:schemeClr val="tx1"/>
          </a:fontRef>
        </p:style>
      </p:cxnSp>
      <p:sp>
        <p:nvSpPr>
          <p:cNvPr id="24" name="椭圆 23"/>
          <p:cNvSpPr/>
          <p:nvPr>
            <p:custDataLst>
              <p:tags r:id="rId7"/>
            </p:custDataLst>
          </p:nvPr>
        </p:nvSpPr>
        <p:spPr>
          <a:xfrm>
            <a:off x="315252" y="4308472"/>
            <a:ext cx="857256" cy="500066"/>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tailEnd type="none"/>
          </a:ln>
        </p:spPr>
        <p:style>
          <a:lnRef idx="1">
            <a:schemeClr val="accent2"/>
          </a:lnRef>
          <a:fillRef idx="2">
            <a:schemeClr val="accent2"/>
          </a:fillRef>
          <a:effectRef idx="1">
            <a:schemeClr val="accent2"/>
          </a:effectRef>
          <a:fontRef idx="minor">
            <a:schemeClr val="dk1"/>
          </a:fontRef>
        </p:style>
        <p:txBody>
          <a:bodyPr lIns="0" rIns="0" rtlCol="0" anchor="ctr"/>
          <a:lstStyle/>
          <a:p>
            <a:pPr algn="ctr"/>
            <a:r>
              <a:rPr lang="en-US" altLang="zh-CN" sz="1600" b="1">
                <a:solidFill>
                  <a:schemeClr val="lt1"/>
                </a:solidFill>
                <a:latin typeface="微软雅黑" panose="020B0503020204020204" charset="-122"/>
                <a:ea typeface="微软雅黑" panose="020B0503020204020204" charset="-122"/>
                <a:cs typeface="Consolas" panose="020B0609020204030204" pitchFamily="49" charset="0"/>
              </a:rPr>
              <a:t>base</a:t>
            </a:r>
          </a:p>
        </p:txBody>
      </p:sp>
      <p:cxnSp>
        <p:nvCxnSpPr>
          <p:cNvPr id="25" name="直接箭头连接符 24"/>
          <p:cNvCxnSpPr>
            <a:endCxn id="24" idx="7"/>
          </p:cNvCxnSpPr>
          <p:nvPr>
            <p:custDataLst>
              <p:tags r:id="rId8"/>
            </p:custDataLst>
          </p:nvPr>
        </p:nvCxnSpPr>
        <p:spPr>
          <a:xfrm rot="10800000" flipV="1">
            <a:off x="1046966" y="3522653"/>
            <a:ext cx="982798" cy="859051"/>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26" name="TextBox 14"/>
          <p:cNvSpPr txBox="1"/>
          <p:nvPr>
            <p:custDataLst>
              <p:tags r:id="rId9"/>
            </p:custDataLst>
          </p:nvPr>
        </p:nvSpPr>
        <p:spPr>
          <a:xfrm>
            <a:off x="4672970" y="4308472"/>
            <a:ext cx="2928958" cy="583565"/>
          </a:xfrm>
          <a:prstGeom prst="rect">
            <a:avLst/>
          </a:prstGeom>
          <a:noFill/>
        </p:spPr>
        <p:txBody>
          <a:bodyPr wrap="square" rtlCol="0">
            <a:spAutoFit/>
          </a:bodyPr>
          <a:lstStyle/>
          <a:p>
            <a:pPr algn="l">
              <a:lnSpc>
                <a:spcPct val="100000"/>
              </a:lnSpc>
              <a:spcBef>
                <a:spcPts val="0"/>
              </a:spcBef>
            </a:pPr>
            <a:r>
              <a:rPr lang="en-US" altLang="zh-CN" sz="1600" b="1" i="1">
                <a:solidFill>
                  <a:schemeClr val="dk1"/>
                </a:solidFill>
                <a:latin typeface="微软雅黑" panose="020B0503020204020204" charset="-122"/>
                <a:ea typeface="微软雅黑" panose="020B0503020204020204" charset="-122"/>
                <a:cs typeface="微软雅黑" panose="020B0503020204020204" charset="-122"/>
              </a:rPr>
              <a:t>j</a:t>
            </a:r>
            <a:r>
              <a:rPr lang="zh-CN" altLang="zh-CN" sz="1600" b="1">
                <a:solidFill>
                  <a:schemeClr val="dk1"/>
                </a:solidFill>
                <a:latin typeface="微软雅黑" panose="020B0503020204020204" charset="-122"/>
                <a:ea typeface="微软雅黑" panose="020B0503020204020204" charset="-122"/>
                <a:cs typeface="微软雅黑" panose="020B0503020204020204" charset="-122"/>
              </a:rPr>
              <a:t>从后向前找一个小于</a:t>
            </a:r>
            <a:r>
              <a:rPr lang="en-US" altLang="zh-CN" sz="1600" b="1">
                <a:solidFill>
                  <a:schemeClr val="dk1"/>
                </a:solidFill>
                <a:latin typeface="微软雅黑" panose="020B0503020204020204" charset="-122"/>
                <a:ea typeface="微软雅黑" panose="020B0503020204020204" charset="-122"/>
                <a:cs typeface="微软雅黑" panose="020B0503020204020204" charset="-122"/>
              </a:rPr>
              <a:t>base</a:t>
            </a:r>
            <a:r>
              <a:rPr lang="zh-CN" altLang="zh-CN" sz="1600" b="1">
                <a:solidFill>
                  <a:schemeClr val="dk1"/>
                </a:solidFill>
                <a:latin typeface="微软雅黑" panose="020B0503020204020204" charset="-122"/>
                <a:ea typeface="微软雅黑" panose="020B0503020204020204" charset="-122"/>
                <a:cs typeface="微软雅黑" panose="020B0503020204020204" charset="-122"/>
              </a:rPr>
              <a:t>的元素</a:t>
            </a:r>
            <a:r>
              <a:rPr lang="en-US" altLang="zh-CN" sz="16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16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600" b="1" i="1">
                <a:solidFill>
                  <a:schemeClr val="dk1"/>
                </a:solidFill>
                <a:latin typeface="微软雅黑" panose="020B0503020204020204" charset="-122"/>
                <a:ea typeface="微软雅黑" panose="020B0503020204020204" charset="-122"/>
                <a:cs typeface="微软雅黑" panose="020B0503020204020204" charset="-122"/>
              </a:rPr>
              <a:t>j</a:t>
            </a:r>
            <a:r>
              <a:rPr lang="en-US" altLang="zh-CN" sz="1600" b="1">
                <a:solidFill>
                  <a:schemeClr val="dk1"/>
                </a:solidFill>
                <a:latin typeface="微软雅黑" panose="020B0503020204020204" charset="-122"/>
                <a:ea typeface="微软雅黑" panose="020B0503020204020204" charset="-122"/>
                <a:cs typeface="微软雅黑" panose="020B0503020204020204" charset="-122"/>
              </a:rPr>
              <a:t>]</a:t>
            </a:r>
            <a:r>
              <a:rPr lang="zh-CN" altLang="en-US" sz="1600" b="1">
                <a:solidFill>
                  <a:schemeClr val="dk1"/>
                </a:solidFill>
                <a:latin typeface="微软雅黑" panose="020B0503020204020204" charset="-122"/>
                <a:ea typeface="微软雅黑" panose="020B0503020204020204" charset="-122"/>
                <a:cs typeface="微软雅黑" panose="020B0503020204020204" charset="-122"/>
              </a:rPr>
              <a:t>，前移到</a:t>
            </a:r>
            <a:r>
              <a:rPr lang="en-US" altLang="zh-CN" sz="16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1600" b="1">
                <a:solidFill>
                  <a:schemeClr val="dk1"/>
                </a:solidFill>
                <a:latin typeface="微软雅黑" panose="020B0503020204020204" charset="-122"/>
                <a:ea typeface="微软雅黑" panose="020B0503020204020204" charset="-122"/>
                <a:cs typeface="微软雅黑" panose="020B0503020204020204" charset="-122"/>
              </a:rPr>
              <a:t>[i]</a:t>
            </a:r>
            <a:r>
              <a:rPr lang="zh-CN" altLang="en-US" sz="16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600" b="1" i="1">
                <a:solidFill>
                  <a:schemeClr val="dk1"/>
                </a:solidFill>
                <a:latin typeface="微软雅黑" panose="020B0503020204020204" charset="-122"/>
                <a:ea typeface="微软雅黑" panose="020B0503020204020204" charset="-122"/>
                <a:cs typeface="微软雅黑" panose="020B0503020204020204" charset="-122"/>
              </a:rPr>
              <a:t>i</a:t>
            </a:r>
            <a:r>
              <a:rPr lang="en-US" altLang="zh-CN" sz="1600" b="1">
                <a:solidFill>
                  <a:schemeClr val="dk1"/>
                </a:solidFill>
                <a:latin typeface="微软雅黑" panose="020B0503020204020204" charset="-122"/>
                <a:ea typeface="微软雅黑" panose="020B0503020204020204" charset="-122"/>
                <a:cs typeface="微软雅黑" panose="020B0503020204020204" charset="-122"/>
              </a:rPr>
              <a:t>++</a:t>
            </a:r>
          </a:p>
        </p:txBody>
      </p:sp>
      <p:sp>
        <p:nvSpPr>
          <p:cNvPr id="27" name="TextBox 15"/>
          <p:cNvSpPr txBox="1"/>
          <p:nvPr>
            <p:custDataLst>
              <p:tags r:id="rId10"/>
            </p:custDataLst>
          </p:nvPr>
        </p:nvSpPr>
        <p:spPr>
          <a:xfrm>
            <a:off x="1243946" y="4308472"/>
            <a:ext cx="2857520" cy="583565"/>
          </a:xfrm>
          <a:prstGeom prst="rect">
            <a:avLst/>
          </a:prstGeom>
          <a:noFill/>
        </p:spPr>
        <p:txBody>
          <a:bodyPr wrap="square" rtlCol="0">
            <a:spAutoFit/>
          </a:bodyPr>
          <a:lstStyle/>
          <a:p>
            <a:pPr algn="l">
              <a:lnSpc>
                <a:spcPct val="100000"/>
              </a:lnSpc>
              <a:spcBef>
                <a:spcPts val="0"/>
              </a:spcBef>
            </a:pPr>
            <a:r>
              <a:rPr lang="en-US" altLang="zh-CN" sz="1600" b="1" i="1">
                <a:solidFill>
                  <a:schemeClr val="dk1"/>
                </a:solidFill>
                <a:latin typeface="微软雅黑" panose="020B0503020204020204" charset="-122"/>
                <a:ea typeface="微软雅黑" panose="020B0503020204020204" charset="-122"/>
                <a:cs typeface="微软雅黑" panose="020B0503020204020204" charset="-122"/>
              </a:rPr>
              <a:t>i</a:t>
            </a:r>
            <a:r>
              <a:rPr lang="zh-CN" altLang="zh-CN" sz="1600" b="1">
                <a:solidFill>
                  <a:schemeClr val="dk1"/>
                </a:solidFill>
                <a:latin typeface="微软雅黑" panose="020B0503020204020204" charset="-122"/>
                <a:ea typeface="微软雅黑" panose="020B0503020204020204" charset="-122"/>
                <a:cs typeface="微软雅黑" panose="020B0503020204020204" charset="-122"/>
              </a:rPr>
              <a:t>从前向后找一个大于</a:t>
            </a:r>
            <a:r>
              <a:rPr lang="en-US" altLang="zh-CN" sz="1600" b="1">
                <a:solidFill>
                  <a:schemeClr val="dk1"/>
                </a:solidFill>
                <a:latin typeface="微软雅黑" panose="020B0503020204020204" charset="-122"/>
                <a:ea typeface="微软雅黑" panose="020B0503020204020204" charset="-122"/>
                <a:cs typeface="微软雅黑" panose="020B0503020204020204" charset="-122"/>
              </a:rPr>
              <a:t>base</a:t>
            </a:r>
            <a:r>
              <a:rPr lang="zh-CN" altLang="zh-CN" sz="1600" b="1">
                <a:solidFill>
                  <a:schemeClr val="dk1"/>
                </a:solidFill>
                <a:latin typeface="微软雅黑" panose="020B0503020204020204" charset="-122"/>
                <a:ea typeface="微软雅黑" panose="020B0503020204020204" charset="-122"/>
                <a:cs typeface="微软雅黑" panose="020B0503020204020204" charset="-122"/>
              </a:rPr>
              <a:t>的元素</a:t>
            </a:r>
            <a:r>
              <a:rPr lang="en-US" altLang="zh-CN" sz="16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16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600" b="1" i="1">
                <a:solidFill>
                  <a:schemeClr val="dk1"/>
                </a:solidFill>
                <a:latin typeface="微软雅黑" panose="020B0503020204020204" charset="-122"/>
                <a:ea typeface="微软雅黑" panose="020B0503020204020204" charset="-122"/>
                <a:cs typeface="微软雅黑" panose="020B0503020204020204" charset="-122"/>
              </a:rPr>
              <a:t>i</a:t>
            </a:r>
            <a:r>
              <a:rPr lang="en-US" altLang="zh-CN" sz="1600" b="1">
                <a:solidFill>
                  <a:schemeClr val="dk1"/>
                </a:solidFill>
                <a:latin typeface="微软雅黑" panose="020B0503020204020204" charset="-122"/>
                <a:ea typeface="微软雅黑" panose="020B0503020204020204" charset="-122"/>
                <a:cs typeface="微软雅黑" panose="020B0503020204020204" charset="-122"/>
              </a:rPr>
              <a:t>],</a:t>
            </a:r>
            <a:r>
              <a:rPr lang="zh-CN" altLang="en-US" sz="1600" b="1">
                <a:solidFill>
                  <a:schemeClr val="dk1"/>
                </a:solidFill>
                <a:latin typeface="微软雅黑" panose="020B0503020204020204" charset="-122"/>
                <a:ea typeface="微软雅黑" panose="020B0503020204020204" charset="-122"/>
                <a:cs typeface="微软雅黑" panose="020B0503020204020204" charset="-122"/>
              </a:rPr>
              <a:t>后移到</a:t>
            </a:r>
            <a:r>
              <a:rPr lang="en-US" altLang="zh-CN" sz="16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16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600" b="1" i="1">
                <a:solidFill>
                  <a:schemeClr val="dk1"/>
                </a:solidFill>
                <a:latin typeface="微软雅黑" panose="020B0503020204020204" charset="-122"/>
                <a:ea typeface="微软雅黑" panose="020B0503020204020204" charset="-122"/>
                <a:cs typeface="微软雅黑" panose="020B0503020204020204" charset="-122"/>
              </a:rPr>
              <a:t>j</a:t>
            </a:r>
            <a:r>
              <a:rPr lang="en-US" altLang="zh-CN" sz="16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600" b="1" i="1">
                <a:solidFill>
                  <a:schemeClr val="dk1"/>
                </a:solidFill>
                <a:latin typeface="微软雅黑" panose="020B0503020204020204" charset="-122"/>
                <a:ea typeface="微软雅黑" panose="020B0503020204020204" charset="-122"/>
                <a:cs typeface="微软雅黑" panose="020B0503020204020204" charset="-122"/>
              </a:rPr>
              <a:t>j</a:t>
            </a:r>
            <a:r>
              <a:rPr lang="en-US" altLang="zh-CN" sz="1600" b="1">
                <a:solidFill>
                  <a:schemeClr val="dk1"/>
                </a:solidFill>
                <a:latin typeface="微软雅黑" panose="020B0503020204020204" charset="-122"/>
                <a:ea typeface="微软雅黑" panose="020B0503020204020204" charset="-122"/>
                <a:cs typeface="微软雅黑" panose="020B0503020204020204" charset="-122"/>
              </a:rPr>
              <a:t>--</a:t>
            </a:r>
          </a:p>
        </p:txBody>
      </p:sp>
      <p:sp>
        <p:nvSpPr>
          <p:cNvPr id="28" name="TextBox 20"/>
          <p:cNvSpPr txBox="1"/>
          <p:nvPr/>
        </p:nvSpPr>
        <p:spPr>
          <a:xfrm>
            <a:off x="2101202" y="5451480"/>
            <a:ext cx="3929090" cy="398780"/>
          </a:xfrm>
          <a:prstGeom prst="rect">
            <a:avLst/>
          </a:prstGeom>
          <a:noFill/>
        </p:spPr>
        <p:txBody>
          <a:bodyPr wrap="square" rtlCol="0">
            <a:spAutoFit/>
          </a:bodyPr>
          <a:lstStyle/>
          <a:p>
            <a:pPr algn="l">
              <a:lnSpc>
                <a:spcPct val="100000"/>
              </a:lnSpc>
              <a:spcBef>
                <a:spcPts val="0"/>
              </a:spcBef>
            </a:pPr>
            <a:r>
              <a:rPr lang="zh-CN" altLang="en-US" sz="2000" b="1">
                <a:solidFill>
                  <a:srgbClr val="000000"/>
                </a:solidFill>
                <a:latin typeface="微软雅黑" panose="020B0503020204020204" charset="-122"/>
                <a:ea typeface="微软雅黑" panose="020B0503020204020204" charset="-122"/>
                <a:cs typeface="微软雅黑" panose="020B0503020204020204" charset="-122"/>
              </a:rPr>
              <a:t>直到</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i</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j</a:t>
            </a:r>
            <a:r>
              <a:rPr lang="zh-CN" altLang="en-US" sz="2000" b="1">
                <a:solidFill>
                  <a:srgbClr val="000000"/>
                </a:solidFill>
                <a:latin typeface="微软雅黑" panose="020B0503020204020204" charset="-122"/>
                <a:ea typeface="微软雅黑" panose="020B0503020204020204" charset="-122"/>
                <a:cs typeface="微软雅黑" panose="020B0503020204020204" charset="-122"/>
              </a:rPr>
              <a:t>，再将</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基准</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base</a:t>
            </a:r>
            <a:r>
              <a:rPr lang="zh-CN" altLang="en-US" sz="2000" b="1">
                <a:solidFill>
                  <a:srgbClr val="000000"/>
                </a:solidFill>
                <a:latin typeface="微软雅黑" panose="020B0503020204020204" charset="-122"/>
                <a:ea typeface="微软雅黑" panose="020B0503020204020204" charset="-122"/>
                <a:cs typeface="微软雅黑" panose="020B0503020204020204" charset="-122"/>
              </a:rPr>
              <a:t>放在</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R</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i</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500"/>
                                        <p:tgtEl>
                                          <p:spTgt spid="60"/>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par>
                                <p:cTn id="35" presetID="22" presetClass="entr" presetSubtype="8"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par>
                                <p:cTn id="41" presetID="22" presetClass="entr" presetSubtype="8"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left)">
                                      <p:cBhvr>
                                        <p:cTn id="46" dur="500"/>
                                        <p:tgtEl>
                                          <p:spTgt spid="24"/>
                                        </p:tgtEl>
                                      </p:cBhvr>
                                    </p:animEffect>
                                  </p:childTnLst>
                                </p:cTn>
                              </p:par>
                              <p:par>
                                <p:cTn id="47" presetID="22" presetClass="entr" presetSubtype="8"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left)">
                                      <p:cBhvr>
                                        <p:cTn id="49" dur="500"/>
                                        <p:tgtEl>
                                          <p:spTgt spid="25"/>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500"/>
                                        <p:tgtEl>
                                          <p:spTgt spid="26"/>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left)">
                                      <p:cBhvr>
                                        <p:cTn id="55" dur="500"/>
                                        <p:tgtEl>
                                          <p:spTgt spid="27"/>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left)">
                                      <p:cBhvr>
                                        <p:cTn id="5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6" grpId="0"/>
      <p:bldP spid="22" grpId="0" bldLvl="0" animBg="1"/>
      <p:bldP spid="4" grpId="0" bldLvl="0" animBg="1"/>
      <p:bldP spid="7" grpId="0"/>
      <p:bldP spid="14" grpId="0"/>
      <p:bldP spid="24" grpId="0" bldLvl="0" animBg="1"/>
      <p:bldP spid="26" grpId="0"/>
      <p:bldP spid="27" grpId="0"/>
      <p:bldP spid="2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34" name="内容占位符 33"/>
          <p:cNvPicPr>
            <a:picLocks noGrp="1" noChangeAspect="1"/>
          </p:cNvPicPr>
          <p:nvPr>
            <p:ph idx="1"/>
          </p:nvPr>
        </p:nvPicPr>
        <p:blipFill>
          <a:blip r:embed="rId34" cstate="print">
            <a:extLst>
              <a:ext uri="{28A0092B-C50C-407E-A947-70E740481C1C}">
                <a14:useLocalDpi xmlns:a14="http://schemas.microsoft.com/office/drawing/2010/main" val="0"/>
              </a:ext>
            </a:extLst>
          </a:blip>
          <a:stretch>
            <a:fillRect/>
          </a:stretch>
        </p:blipFill>
        <p:spPr>
          <a:xfrm flipH="1">
            <a:off x="326390" y="1805940"/>
            <a:ext cx="4177665" cy="4351655"/>
          </a:xfrm>
          <a:prstGeom prst="rect">
            <a:avLst/>
          </a:prstGeom>
        </p:spPr>
      </p:pic>
      <p:sp>
        <p:nvSpPr>
          <p:cNvPr id="15" name="Rectangle 12"/>
          <p:cNvSpPr>
            <a:spLocks noChangeArrowheads="1"/>
          </p:cNvSpPr>
          <p:nvPr>
            <p:custDataLst>
              <p:tags r:id="rId1"/>
            </p:custDataLst>
          </p:nvPr>
        </p:nvSpPr>
        <p:spPr bwMode="auto">
          <a:xfrm>
            <a:off x="8186906" y="1407457"/>
            <a:ext cx="270023" cy="274860"/>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②</a:t>
            </a:r>
          </a:p>
        </p:txBody>
      </p:sp>
      <p:grpSp>
        <p:nvGrpSpPr>
          <p:cNvPr id="60" name="组合 59"/>
          <p:cNvGrpSpPr/>
          <p:nvPr/>
        </p:nvGrpSpPr>
        <p:grpSpPr>
          <a:xfrm>
            <a:off x="932815" y="1037590"/>
            <a:ext cx="3110230" cy="644525"/>
            <a:chOff x="709625" y="642918"/>
            <a:chExt cx="2219301" cy="644525"/>
          </a:xfrm>
        </p:grpSpPr>
        <p:sp>
          <p:nvSpPr>
            <p:cNvPr id="61" name="AutoShape 5"/>
            <p:cNvSpPr>
              <a:spLocks noChangeArrowheads="1"/>
            </p:cNvSpPr>
            <p:nvPr>
              <p:custDataLst>
                <p:tags r:id="rId31"/>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32"/>
              </p:custDataLst>
            </p:nvPr>
          </p:nvSpPr>
          <p:spPr bwMode="gray">
            <a:xfrm>
              <a:off x="1078965" y="744517"/>
              <a:ext cx="1549961" cy="419100"/>
            </a:xfrm>
            <a:prstGeom prst="rect">
              <a:avLst/>
            </a:prstGeom>
            <a:solidFill>
              <a:schemeClr val="accent2">
                <a:alpha val="50000"/>
              </a:schemeClr>
            </a:solidFill>
            <a:ln w="12700" algn="ctr">
              <a:noFill/>
              <a:miter lim="800000"/>
            </a:ln>
            <a:effectLst/>
          </p:spPr>
          <p:txBody>
            <a:bodyPr wrap="none" anchor="ctr"/>
            <a:lstStyle/>
            <a:p>
              <a:pPr marL="457200" indent="-457200" algn="l">
                <a:lnSpc>
                  <a:spcPct val="100000"/>
                </a:lnSpc>
                <a:spcBef>
                  <a:spcPts val="0"/>
                </a:spcBef>
              </a:pPr>
              <a:r>
                <a:rPr lang="en-US" altLang="zh-CN" sz="2800" b="1">
                  <a:solidFill>
                    <a:srgbClr val="FFFFFF"/>
                  </a:solidFill>
                  <a:latin typeface="微软雅黑" panose="020B0503020204020204" charset="-122"/>
                  <a:ea typeface="微软雅黑" panose="020B0503020204020204" charset="-122"/>
                  <a:sym typeface="+mn-ea"/>
                </a:rPr>
                <a:t>2</a:t>
              </a:r>
              <a:r>
                <a:rPr lang="zh-CN" altLang="en-US" sz="2800" b="1">
                  <a:solidFill>
                    <a:srgbClr val="FFFFFF"/>
                  </a:solidFill>
                  <a:latin typeface="微软雅黑" panose="020B0503020204020204" charset="-122"/>
                  <a:ea typeface="微软雅黑" panose="020B0503020204020204" charset="-122"/>
                  <a:sym typeface="+mn-ea"/>
                </a:rPr>
                <a:t>. 排序算法</a:t>
              </a:r>
            </a:p>
          </p:txBody>
        </p:sp>
      </p:grpSp>
      <p:sp>
        <p:nvSpPr>
          <p:cNvPr id="4" name="TextBox 4"/>
          <p:cNvSpPr txBox="1"/>
          <p:nvPr/>
        </p:nvSpPr>
        <p:spPr>
          <a:xfrm>
            <a:off x="1530005" y="1806241"/>
            <a:ext cx="2714644" cy="460375"/>
          </a:xfrm>
          <a:prstGeom prst="rect">
            <a:avLst/>
          </a:prstGeom>
          <a:noFill/>
        </p:spPr>
        <p:txBody>
          <a:bodyPr wrap="square" rtlCol="0">
            <a:spAutoFit/>
          </a:bodyPr>
          <a:lstStyle/>
          <a:p>
            <a:pPr algn="l">
              <a:lnSpc>
                <a:spcPct val="100000"/>
              </a:lnSpc>
              <a:spcBef>
                <a:spcPts val="0"/>
              </a:spcBef>
            </a:pP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划分算法设计</a:t>
            </a:r>
          </a:p>
        </p:txBody>
      </p:sp>
      <p:sp>
        <p:nvSpPr>
          <p:cNvPr id="32" name="Rectangle 26"/>
          <p:cNvSpPr>
            <a:spLocks noChangeArrowheads="1"/>
          </p:cNvSpPr>
          <p:nvPr>
            <p:custDataLst>
              <p:tags r:id="rId2"/>
            </p:custDataLst>
          </p:nvPr>
        </p:nvSpPr>
        <p:spPr bwMode="auto">
          <a:xfrm>
            <a:off x="6892592" y="3192460"/>
            <a:ext cx="286396" cy="292099"/>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⑤</a:t>
            </a:r>
          </a:p>
        </p:txBody>
      </p:sp>
      <p:sp>
        <p:nvSpPr>
          <p:cNvPr id="33" name="Rectangle 25"/>
          <p:cNvSpPr>
            <a:spLocks noChangeArrowheads="1"/>
          </p:cNvSpPr>
          <p:nvPr>
            <p:custDataLst>
              <p:tags r:id="rId3"/>
            </p:custDataLst>
          </p:nvPr>
        </p:nvSpPr>
        <p:spPr bwMode="auto">
          <a:xfrm>
            <a:off x="7393302" y="2549518"/>
            <a:ext cx="286396" cy="292099"/>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④</a:t>
            </a:r>
          </a:p>
        </p:txBody>
      </p:sp>
      <p:sp>
        <p:nvSpPr>
          <p:cNvPr id="6" name="Rectangle 24"/>
          <p:cNvSpPr>
            <a:spLocks noChangeArrowheads="1"/>
          </p:cNvSpPr>
          <p:nvPr>
            <p:custDataLst>
              <p:tags r:id="rId4"/>
            </p:custDataLst>
          </p:nvPr>
        </p:nvSpPr>
        <p:spPr bwMode="auto">
          <a:xfrm>
            <a:off x="7678410" y="1934125"/>
            <a:ext cx="286396" cy="292099"/>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③</a:t>
            </a:r>
          </a:p>
        </p:txBody>
      </p:sp>
      <p:sp>
        <p:nvSpPr>
          <p:cNvPr id="35" name="Rectangle 23"/>
          <p:cNvSpPr>
            <a:spLocks noChangeArrowheads="1"/>
          </p:cNvSpPr>
          <p:nvPr>
            <p:custDataLst>
              <p:tags r:id="rId5"/>
            </p:custDataLst>
          </p:nvPr>
        </p:nvSpPr>
        <p:spPr bwMode="auto">
          <a:xfrm>
            <a:off x="6391019" y="2247966"/>
            <a:ext cx="319478" cy="321403"/>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3</a:t>
            </a:r>
          </a:p>
        </p:txBody>
      </p:sp>
      <p:sp>
        <p:nvSpPr>
          <p:cNvPr id="36" name="Rectangle 22"/>
          <p:cNvSpPr>
            <a:spLocks noChangeArrowheads="1"/>
          </p:cNvSpPr>
          <p:nvPr>
            <p:custDataLst>
              <p:tags r:id="rId6"/>
            </p:custDataLst>
          </p:nvPr>
        </p:nvSpPr>
        <p:spPr bwMode="auto">
          <a:xfrm>
            <a:off x="6035980" y="2055799"/>
            <a:ext cx="286396" cy="292099"/>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①</a:t>
            </a:r>
          </a:p>
        </p:txBody>
      </p:sp>
      <p:sp>
        <p:nvSpPr>
          <p:cNvPr id="37" name="Rectangle 21"/>
          <p:cNvSpPr>
            <a:spLocks noChangeArrowheads="1"/>
          </p:cNvSpPr>
          <p:nvPr>
            <p:custDataLst>
              <p:tags r:id="rId7"/>
            </p:custDataLst>
          </p:nvPr>
        </p:nvSpPr>
        <p:spPr bwMode="auto">
          <a:xfrm>
            <a:off x="7084795" y="2247966"/>
            <a:ext cx="319478" cy="321403"/>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5</a:t>
            </a:r>
          </a:p>
        </p:txBody>
      </p:sp>
      <p:sp>
        <p:nvSpPr>
          <p:cNvPr id="38" name="Rectangle 20"/>
          <p:cNvSpPr>
            <a:spLocks noChangeArrowheads="1"/>
          </p:cNvSpPr>
          <p:nvPr>
            <p:custDataLst>
              <p:tags r:id="rId8"/>
            </p:custDataLst>
          </p:nvPr>
        </p:nvSpPr>
        <p:spPr bwMode="auto">
          <a:xfrm>
            <a:off x="7801257" y="2247966"/>
            <a:ext cx="319478" cy="321403"/>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1</a:t>
            </a:r>
          </a:p>
        </p:txBody>
      </p:sp>
      <p:sp>
        <p:nvSpPr>
          <p:cNvPr id="39" name="Rectangle 19"/>
          <p:cNvSpPr>
            <a:spLocks noChangeArrowheads="1"/>
          </p:cNvSpPr>
          <p:nvPr>
            <p:custDataLst>
              <p:tags r:id="rId9"/>
            </p:custDataLst>
          </p:nvPr>
        </p:nvSpPr>
        <p:spPr bwMode="auto">
          <a:xfrm>
            <a:off x="8486527" y="2247966"/>
            <a:ext cx="319478" cy="321403"/>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a:t>
            </a:r>
          </a:p>
        </p:txBody>
      </p:sp>
      <p:sp>
        <p:nvSpPr>
          <p:cNvPr id="40" name="Rectangle 18"/>
          <p:cNvSpPr>
            <a:spLocks noChangeArrowheads="1"/>
          </p:cNvSpPr>
          <p:nvPr>
            <p:custDataLst>
              <p:tags r:id="rId10"/>
            </p:custDataLst>
          </p:nvPr>
        </p:nvSpPr>
        <p:spPr bwMode="auto">
          <a:xfrm>
            <a:off x="9202989" y="2247966"/>
            <a:ext cx="319478" cy="321403"/>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4</a:t>
            </a:r>
          </a:p>
        </p:txBody>
      </p:sp>
      <p:sp>
        <p:nvSpPr>
          <p:cNvPr id="41" name="Rectangle 17"/>
          <p:cNvSpPr>
            <a:spLocks noChangeArrowheads="1"/>
          </p:cNvSpPr>
          <p:nvPr>
            <p:custDataLst>
              <p:tags r:id="rId11"/>
            </p:custDataLst>
          </p:nvPr>
        </p:nvSpPr>
        <p:spPr bwMode="auto">
          <a:xfrm>
            <a:off x="4964410" y="2283887"/>
            <a:ext cx="687462" cy="292099"/>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base</a:t>
            </a:r>
          </a:p>
        </p:txBody>
      </p:sp>
      <p:sp>
        <p:nvSpPr>
          <p:cNvPr id="42" name="Rectangle 16"/>
          <p:cNvSpPr>
            <a:spLocks noChangeArrowheads="1"/>
          </p:cNvSpPr>
          <p:nvPr>
            <p:custDataLst>
              <p:tags r:id="rId12"/>
            </p:custDataLst>
          </p:nvPr>
        </p:nvSpPr>
        <p:spPr bwMode="auto">
          <a:xfrm>
            <a:off x="5607352" y="2247966"/>
            <a:ext cx="319478" cy="321403"/>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3</a:t>
            </a:r>
          </a:p>
        </p:txBody>
      </p:sp>
      <p:sp>
        <p:nvSpPr>
          <p:cNvPr id="43" name="AutoShape 15"/>
          <p:cNvSpPr>
            <a:spLocks noChangeShapeType="1"/>
          </p:cNvSpPr>
          <p:nvPr>
            <p:custDataLst>
              <p:tags r:id="rId13"/>
            </p:custDataLst>
          </p:nvPr>
        </p:nvSpPr>
        <p:spPr bwMode="auto">
          <a:xfrm flipH="1">
            <a:off x="5933296" y="2408668"/>
            <a:ext cx="432000" cy="945"/>
          </a:xfrm>
          <a:prstGeom prst="straightConnector1">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44" name="Freeform 14"/>
          <p:cNvSpPr/>
          <p:nvPr>
            <p:custDataLst>
              <p:tags r:id="rId14"/>
            </p:custDataLst>
          </p:nvPr>
        </p:nvSpPr>
        <p:spPr bwMode="auto">
          <a:xfrm>
            <a:off x="6551703" y="1606420"/>
            <a:ext cx="2120084" cy="641545"/>
          </a:xfrm>
          <a:custGeom>
            <a:avLst/>
            <a:gdLst>
              <a:gd name="connsiteX0" fmla="*/ 10000 w 10000"/>
              <a:gd name="connsiteY0" fmla="*/ 11604 h 11604"/>
              <a:gd name="connsiteX1" fmla="*/ 9496 w 10000"/>
              <a:gd name="connsiteY1" fmla="*/ 8019 h 11604"/>
              <a:gd name="connsiteX2" fmla="*/ 8457 w 10000"/>
              <a:gd name="connsiteY2" fmla="*/ 4419 h 11604"/>
              <a:gd name="connsiteX3" fmla="*/ 6161 w 10000"/>
              <a:gd name="connsiteY3" fmla="*/ 1989 h 11604"/>
              <a:gd name="connsiteX4" fmla="*/ 4307 w 10000"/>
              <a:gd name="connsiteY4" fmla="*/ 338 h 11604"/>
              <a:gd name="connsiteX5" fmla="*/ 1409 w 10000"/>
              <a:gd name="connsiteY5" fmla="*/ 3989 h 11604"/>
              <a:gd name="connsiteX6" fmla="*/ 0 w 10000"/>
              <a:gd name="connsiteY6" fmla="*/ 11604 h 11604"/>
              <a:gd name="connsiteX0-1" fmla="*/ 10000 w 10000"/>
              <a:gd name="connsiteY0-2" fmla="*/ 10441 h 10441"/>
              <a:gd name="connsiteX1-3" fmla="*/ 9496 w 10000"/>
              <a:gd name="connsiteY1-4" fmla="*/ 6856 h 10441"/>
              <a:gd name="connsiteX2-5" fmla="*/ 8457 w 10000"/>
              <a:gd name="connsiteY2-6" fmla="*/ 3256 h 10441"/>
              <a:gd name="connsiteX3-7" fmla="*/ 6161 w 10000"/>
              <a:gd name="connsiteY3-8" fmla="*/ 826 h 10441"/>
              <a:gd name="connsiteX4-9" fmla="*/ 4307 w 10000"/>
              <a:gd name="connsiteY4-10" fmla="*/ 338 h 10441"/>
              <a:gd name="connsiteX5-11" fmla="*/ 1409 w 10000"/>
              <a:gd name="connsiteY5-12" fmla="*/ 2826 h 10441"/>
              <a:gd name="connsiteX6-13" fmla="*/ 0 w 10000"/>
              <a:gd name="connsiteY6-14" fmla="*/ 10441 h 1044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441">
                <a:moveTo>
                  <a:pt x="10000" y="10441"/>
                </a:moveTo>
                <a:cubicBezTo>
                  <a:pt x="9875" y="9241"/>
                  <a:pt x="9755" y="8056"/>
                  <a:pt x="9496" y="6856"/>
                </a:cubicBezTo>
                <a:cubicBezTo>
                  <a:pt x="9238" y="5656"/>
                  <a:pt x="9015" y="4256"/>
                  <a:pt x="8457" y="3256"/>
                </a:cubicBezTo>
                <a:cubicBezTo>
                  <a:pt x="7900" y="2256"/>
                  <a:pt x="6853" y="1312"/>
                  <a:pt x="6161" y="826"/>
                </a:cubicBezTo>
                <a:cubicBezTo>
                  <a:pt x="5469" y="340"/>
                  <a:pt x="5101" y="0"/>
                  <a:pt x="4307" y="338"/>
                </a:cubicBezTo>
                <a:cubicBezTo>
                  <a:pt x="3514" y="677"/>
                  <a:pt x="2127" y="1142"/>
                  <a:pt x="1409" y="2826"/>
                </a:cubicBezTo>
                <a:cubicBezTo>
                  <a:pt x="691" y="4510"/>
                  <a:pt x="339" y="7426"/>
                  <a:pt x="0" y="10441"/>
                </a:cubicBezTo>
              </a:path>
            </a:pathLst>
          </a:custGeom>
          <a:ln w="19050">
            <a:solidFill>
              <a:srgbClr val="FF0000"/>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45" name="Freeform 13"/>
          <p:cNvSpPr/>
          <p:nvPr>
            <p:custDataLst>
              <p:tags r:id="rId15"/>
            </p:custDataLst>
          </p:nvPr>
        </p:nvSpPr>
        <p:spPr bwMode="auto">
          <a:xfrm>
            <a:off x="7239808" y="1866063"/>
            <a:ext cx="1351636" cy="381903"/>
          </a:xfrm>
          <a:custGeom>
            <a:avLst/>
            <a:gdLst/>
            <a:ahLst/>
            <a:cxnLst>
              <a:cxn ang="0">
                <a:pos x="0" y="404"/>
              </a:cxn>
              <a:cxn ang="0">
                <a:pos x="93" y="134"/>
              </a:cxn>
              <a:cxn ang="0">
                <a:pos x="318" y="50"/>
              </a:cxn>
              <a:cxn ang="0">
                <a:pos x="738" y="22"/>
              </a:cxn>
              <a:cxn ang="0">
                <a:pos x="1187" y="181"/>
              </a:cxn>
              <a:cxn ang="0">
                <a:pos x="1430" y="404"/>
              </a:cxn>
            </a:cxnLst>
            <a:rect l="0" t="0" r="r" b="b"/>
            <a:pathLst>
              <a:path w="1430" h="404">
                <a:moveTo>
                  <a:pt x="0" y="404"/>
                </a:moveTo>
                <a:cubicBezTo>
                  <a:pt x="20" y="298"/>
                  <a:pt x="40" y="193"/>
                  <a:pt x="93" y="134"/>
                </a:cubicBezTo>
                <a:cubicBezTo>
                  <a:pt x="146" y="75"/>
                  <a:pt x="211" y="69"/>
                  <a:pt x="318" y="50"/>
                </a:cubicBezTo>
                <a:cubicBezTo>
                  <a:pt x="425" y="31"/>
                  <a:pt x="593" y="0"/>
                  <a:pt x="738" y="22"/>
                </a:cubicBezTo>
                <a:cubicBezTo>
                  <a:pt x="883" y="44"/>
                  <a:pt x="1072" y="117"/>
                  <a:pt x="1187" y="181"/>
                </a:cubicBezTo>
                <a:cubicBezTo>
                  <a:pt x="1302" y="245"/>
                  <a:pt x="1379" y="358"/>
                  <a:pt x="1430" y="404"/>
                </a:cubicBezTo>
              </a:path>
            </a:pathLst>
          </a:custGeom>
          <a:ln w="19050">
            <a:solidFill>
              <a:srgbClr val="FF0000"/>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46" name="Freeform 12"/>
          <p:cNvSpPr/>
          <p:nvPr>
            <p:custDataLst>
              <p:tags r:id="rId16"/>
            </p:custDataLst>
          </p:nvPr>
        </p:nvSpPr>
        <p:spPr bwMode="auto">
          <a:xfrm>
            <a:off x="7180261" y="2655392"/>
            <a:ext cx="689051" cy="258068"/>
          </a:xfrm>
          <a:custGeom>
            <a:avLst/>
            <a:gdLst/>
            <a:ahLst/>
            <a:cxnLst>
              <a:cxn ang="0">
                <a:pos x="729" y="0"/>
              </a:cxn>
              <a:cxn ang="0">
                <a:pos x="561" y="178"/>
              </a:cxn>
              <a:cxn ang="0">
                <a:pos x="299" y="243"/>
              </a:cxn>
              <a:cxn ang="0">
                <a:pos x="0" y="0"/>
              </a:cxn>
            </a:cxnLst>
            <a:rect l="0" t="0" r="r" b="b"/>
            <a:pathLst>
              <a:path w="729" h="273">
                <a:moveTo>
                  <a:pt x="729" y="0"/>
                </a:moveTo>
                <a:cubicBezTo>
                  <a:pt x="701" y="30"/>
                  <a:pt x="633" y="138"/>
                  <a:pt x="561" y="178"/>
                </a:cubicBezTo>
                <a:cubicBezTo>
                  <a:pt x="489" y="218"/>
                  <a:pt x="392" y="273"/>
                  <a:pt x="299" y="243"/>
                </a:cubicBezTo>
                <a:cubicBezTo>
                  <a:pt x="206" y="213"/>
                  <a:pt x="62" y="51"/>
                  <a:pt x="0" y="0"/>
                </a:cubicBezTo>
              </a:path>
            </a:pathLst>
          </a:custGeom>
          <a:ln w="19050">
            <a:solidFill>
              <a:srgbClr val="FF0000"/>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47" name="Rectangle 11"/>
          <p:cNvSpPr>
            <a:spLocks noChangeArrowheads="1"/>
          </p:cNvSpPr>
          <p:nvPr>
            <p:custDataLst>
              <p:tags r:id="rId17"/>
            </p:custDataLst>
          </p:nvPr>
        </p:nvSpPr>
        <p:spPr bwMode="auto">
          <a:xfrm>
            <a:off x="7321864" y="1269981"/>
            <a:ext cx="286396" cy="292099"/>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②</a:t>
            </a:r>
          </a:p>
        </p:txBody>
      </p:sp>
      <p:sp>
        <p:nvSpPr>
          <p:cNvPr id="48" name="Freeform 10"/>
          <p:cNvSpPr/>
          <p:nvPr>
            <p:custDataLst>
              <p:tags r:id="rId18"/>
            </p:custDataLst>
          </p:nvPr>
        </p:nvSpPr>
        <p:spPr bwMode="auto">
          <a:xfrm>
            <a:off x="5900460" y="2646884"/>
            <a:ext cx="2041632" cy="472652"/>
          </a:xfrm>
          <a:custGeom>
            <a:avLst/>
            <a:gdLst/>
            <a:ahLst/>
            <a:cxnLst>
              <a:cxn ang="0">
                <a:pos x="0" y="9"/>
              </a:cxn>
              <a:cxn ang="0">
                <a:pos x="720" y="421"/>
              </a:cxn>
              <a:cxn ang="0">
                <a:pos x="1777" y="430"/>
              </a:cxn>
              <a:cxn ang="0">
                <a:pos x="2160" y="0"/>
              </a:cxn>
            </a:cxnLst>
            <a:rect l="0" t="0" r="r" b="b"/>
            <a:pathLst>
              <a:path w="2160" h="500">
                <a:moveTo>
                  <a:pt x="0" y="9"/>
                </a:moveTo>
                <a:cubicBezTo>
                  <a:pt x="118" y="78"/>
                  <a:pt x="424" y="351"/>
                  <a:pt x="720" y="421"/>
                </a:cubicBezTo>
                <a:cubicBezTo>
                  <a:pt x="1016" y="491"/>
                  <a:pt x="1537" y="500"/>
                  <a:pt x="1777" y="430"/>
                </a:cubicBezTo>
                <a:cubicBezTo>
                  <a:pt x="2017" y="360"/>
                  <a:pt x="2080" y="90"/>
                  <a:pt x="2160" y="0"/>
                </a:cubicBezTo>
              </a:path>
            </a:pathLst>
          </a:cu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49" name="AutoShape 9"/>
          <p:cNvSpPr>
            <a:spLocks noChangeArrowheads="1"/>
          </p:cNvSpPr>
          <p:nvPr>
            <p:custDataLst>
              <p:tags r:id="rId19"/>
            </p:custDataLst>
          </p:nvPr>
        </p:nvSpPr>
        <p:spPr bwMode="auto">
          <a:xfrm>
            <a:off x="7607616" y="3270245"/>
            <a:ext cx="214314" cy="500066"/>
          </a:xfrm>
          <a:prstGeom prst="downArrow">
            <a:avLst>
              <a:gd name="adj1" fmla="val 50000"/>
              <a:gd name="adj2" fmla="val 33921"/>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50" name="Rectangle 8"/>
          <p:cNvSpPr>
            <a:spLocks noChangeArrowheads="1"/>
          </p:cNvSpPr>
          <p:nvPr>
            <p:custDataLst>
              <p:tags r:id="rId20"/>
            </p:custDataLst>
          </p:nvPr>
        </p:nvSpPr>
        <p:spPr bwMode="auto">
          <a:xfrm>
            <a:off x="6388183" y="3948974"/>
            <a:ext cx="319478" cy="321403"/>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a:t>
            </a:r>
          </a:p>
        </p:txBody>
      </p:sp>
      <p:sp>
        <p:nvSpPr>
          <p:cNvPr id="51" name="Rectangle 7"/>
          <p:cNvSpPr>
            <a:spLocks noChangeArrowheads="1"/>
          </p:cNvSpPr>
          <p:nvPr>
            <p:custDataLst>
              <p:tags r:id="rId21"/>
            </p:custDataLst>
          </p:nvPr>
        </p:nvSpPr>
        <p:spPr bwMode="auto">
          <a:xfrm>
            <a:off x="7081960" y="3948974"/>
            <a:ext cx="319478" cy="321403"/>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1</a:t>
            </a:r>
          </a:p>
        </p:txBody>
      </p:sp>
      <p:sp>
        <p:nvSpPr>
          <p:cNvPr id="52" name="Rectangle 6"/>
          <p:cNvSpPr>
            <a:spLocks noChangeArrowheads="1"/>
          </p:cNvSpPr>
          <p:nvPr>
            <p:custDataLst>
              <p:tags r:id="rId22"/>
            </p:custDataLst>
          </p:nvPr>
        </p:nvSpPr>
        <p:spPr bwMode="auto">
          <a:xfrm>
            <a:off x="7798421" y="3948974"/>
            <a:ext cx="319478" cy="321403"/>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3</a:t>
            </a:r>
          </a:p>
        </p:txBody>
      </p:sp>
      <p:sp>
        <p:nvSpPr>
          <p:cNvPr id="53" name="Rectangle 5"/>
          <p:cNvSpPr>
            <a:spLocks noChangeArrowheads="1"/>
          </p:cNvSpPr>
          <p:nvPr>
            <p:custDataLst>
              <p:tags r:id="rId23"/>
            </p:custDataLst>
          </p:nvPr>
        </p:nvSpPr>
        <p:spPr bwMode="auto">
          <a:xfrm>
            <a:off x="8483692" y="3948974"/>
            <a:ext cx="319478" cy="321403"/>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5</a:t>
            </a:r>
          </a:p>
        </p:txBody>
      </p:sp>
      <p:sp>
        <p:nvSpPr>
          <p:cNvPr id="54" name="Rectangle 4"/>
          <p:cNvSpPr>
            <a:spLocks noChangeArrowheads="1"/>
          </p:cNvSpPr>
          <p:nvPr>
            <p:custDataLst>
              <p:tags r:id="rId24"/>
            </p:custDataLst>
          </p:nvPr>
        </p:nvSpPr>
        <p:spPr bwMode="auto">
          <a:xfrm>
            <a:off x="9200153" y="3948974"/>
            <a:ext cx="319478" cy="321403"/>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4</a:t>
            </a:r>
          </a:p>
        </p:txBody>
      </p:sp>
      <p:sp>
        <p:nvSpPr>
          <p:cNvPr id="55" name="Rectangle 3"/>
          <p:cNvSpPr>
            <a:spLocks noChangeArrowheads="1"/>
          </p:cNvSpPr>
          <p:nvPr>
            <p:custDataLst>
              <p:tags r:id="rId25"/>
            </p:custDataLst>
          </p:nvPr>
        </p:nvSpPr>
        <p:spPr bwMode="auto">
          <a:xfrm>
            <a:off x="7947763" y="2928450"/>
            <a:ext cx="133273" cy="270357"/>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i</a:t>
            </a:r>
          </a:p>
        </p:txBody>
      </p:sp>
      <p:sp>
        <p:nvSpPr>
          <p:cNvPr id="56" name="AutoShape 2"/>
          <p:cNvSpPr>
            <a:spLocks noChangeShapeType="1"/>
          </p:cNvSpPr>
          <p:nvPr>
            <p:custDataLst>
              <p:tags r:id="rId26"/>
            </p:custDataLst>
          </p:nvPr>
        </p:nvSpPr>
        <p:spPr bwMode="auto">
          <a:xfrm flipH="1" flipV="1">
            <a:off x="8012982" y="2666736"/>
            <a:ext cx="945" cy="225928"/>
          </a:xfrm>
          <a:prstGeom prst="straightConnector1">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grpSp>
        <p:nvGrpSpPr>
          <p:cNvPr id="57" name="组合 56"/>
          <p:cNvGrpSpPr/>
          <p:nvPr/>
        </p:nvGrpSpPr>
        <p:grpSpPr>
          <a:xfrm>
            <a:off x="5893104" y="4913319"/>
            <a:ext cx="3857652" cy="896901"/>
            <a:chOff x="2643174" y="4286256"/>
            <a:chExt cx="3857652" cy="896901"/>
          </a:xfrm>
        </p:grpSpPr>
        <p:sp>
          <p:nvSpPr>
            <p:cNvPr id="58" name="TextBox 57"/>
            <p:cNvSpPr txBox="1"/>
            <p:nvPr>
              <p:custDataLst>
                <p:tags r:id="rId27"/>
              </p:custDataLst>
            </p:nvPr>
          </p:nvSpPr>
          <p:spPr>
            <a:xfrm>
              <a:off x="3643306" y="4452144"/>
              <a:ext cx="2857520" cy="475615"/>
            </a:xfrm>
            <a:prstGeom prst="rect">
              <a:avLst/>
            </a:prstGeom>
            <a:noFill/>
          </p:spPr>
          <p:txBody>
            <a:bodyPr wrap="square" rtlCol="0">
              <a:spAutoFit/>
            </a:bodyPr>
            <a:lstStyle/>
            <a:p>
              <a:pPr algn="l">
                <a:lnSpc>
                  <a:spcPts val="3000"/>
                </a:lnSpc>
                <a:spcBef>
                  <a:spcPts val="0"/>
                </a:spcBef>
              </a:pP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个元素共比较</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次</a:t>
              </a:r>
            </a:p>
          </p:txBody>
        </p:sp>
        <p:grpSp>
          <p:nvGrpSpPr>
            <p:cNvPr id="59" name="组合 26"/>
            <p:cNvGrpSpPr/>
            <p:nvPr/>
          </p:nvGrpSpPr>
          <p:grpSpPr>
            <a:xfrm>
              <a:off x="2643174" y="4286256"/>
              <a:ext cx="896901" cy="896901"/>
              <a:chOff x="388951" y="5103867"/>
              <a:chExt cx="896901" cy="896901"/>
            </a:xfrm>
          </p:grpSpPr>
          <p:sp>
            <p:nvSpPr>
              <p:cNvPr id="8" name="椭圆 7"/>
              <p:cNvSpPr/>
              <p:nvPr>
                <p:custDataLst>
                  <p:tags r:id="rId28"/>
                </p:custDataLst>
              </p:nvPr>
            </p:nvSpPr>
            <p:spPr>
              <a:xfrm>
                <a:off x="388951" y="5103867"/>
                <a:ext cx="896901" cy="896901"/>
              </a:xfrm>
              <a:prstGeom prst="ellipse">
                <a:avLst/>
              </a:prstGeom>
              <a:gradFill flip="none" rotWithShape="1">
                <a:gsLst>
                  <a:gs pos="100000">
                    <a:srgbClr val="FCFCFC"/>
                  </a:gs>
                  <a:gs pos="0">
                    <a:srgbClr val="CCCCCC"/>
                  </a:gs>
                </a:gsLst>
                <a:lin ang="4200000" scaled="0"/>
                <a:tileRect/>
              </a:gradFill>
              <a:ln w="12700">
                <a:gradFill>
                  <a:gsLst>
                    <a:gs pos="0">
                      <a:srgbClr val="FFFFFF"/>
                    </a:gs>
                    <a:gs pos="89000">
                      <a:srgbClr val="D9D9D9">
                        <a:lumMod val="85000"/>
                      </a:srgbClr>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a:solidFill>
                    <a:schemeClr val="dk1"/>
                  </a:solidFill>
                  <a:latin typeface="微软雅黑" panose="020B0503020204020204" charset="-122"/>
                  <a:ea typeface="微软雅黑" panose="020B0503020204020204" charset="-122"/>
                </a:endParaRPr>
              </a:p>
            </p:txBody>
          </p:sp>
          <p:sp>
            <p:nvSpPr>
              <p:cNvPr id="9" name="椭圆 8"/>
              <p:cNvSpPr/>
              <p:nvPr>
                <p:custDataLst>
                  <p:tags r:id="rId29"/>
                </p:custDataLst>
              </p:nvPr>
            </p:nvSpPr>
            <p:spPr>
              <a:xfrm>
                <a:off x="479938" y="5204902"/>
                <a:ext cx="714380" cy="714380"/>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a:solidFill>
                    <a:schemeClr val="dk1"/>
                  </a:solidFill>
                  <a:latin typeface="微软雅黑" panose="020B0503020204020204" charset="-122"/>
                  <a:ea typeface="微软雅黑" panose="020B0503020204020204" charset="-122"/>
                </a:endParaRPr>
              </a:p>
            </p:txBody>
          </p:sp>
          <p:sp>
            <p:nvSpPr>
              <p:cNvPr id="10" name="文本框 14"/>
              <p:cNvSpPr txBox="1"/>
              <p:nvPr>
                <p:custDataLst>
                  <p:tags r:id="rId30"/>
                </p:custDataLst>
              </p:nvPr>
            </p:nvSpPr>
            <p:spPr>
              <a:xfrm>
                <a:off x="525185" y="5431228"/>
                <a:ext cx="640080" cy="368300"/>
              </a:xfrm>
              <a:prstGeom prst="rect">
                <a:avLst/>
              </a:prstGeom>
              <a:noFill/>
            </p:spPr>
            <p:txBody>
              <a:bodyPr wrap="none" rtlCol="0">
                <a:spAutoFit/>
              </a:bodyPr>
              <a:lstStyle/>
              <a:p>
                <a:r>
                  <a:rPr lang="zh-CN" altLang="en-US" sz="1800" b="1">
                    <a:solidFill>
                      <a:schemeClr val="dk1">
                        <a:lumMod val="85000"/>
                        <a:lumOff val="15000"/>
                      </a:schemeClr>
                    </a:solidFill>
                    <a:latin typeface="微软雅黑" panose="020B0503020204020204" charset="-122"/>
                    <a:ea typeface="微软雅黑" panose="020B0503020204020204" charset="-122"/>
                  </a:rPr>
                  <a:t>说明</a:t>
                </a:r>
                <a:endParaRPr lang="zh-CN" altLang="en-US" sz="1800" b="1" dirty="0">
                  <a:solidFill>
                    <a:schemeClr val="dk1">
                      <a:lumMod val="85000"/>
                      <a:lumOff val="15000"/>
                    </a:schemeClr>
                  </a:solidFill>
                  <a:latin typeface="微软雅黑" panose="020B0503020204020204" charset="-122"/>
                  <a:ea typeface="微软雅黑" panose="020B0503020204020204" charset="-122"/>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wipe(down)">
                                      <p:cBhvr>
                                        <p:cTn id="11" dur="500"/>
                                        <p:tgtEl>
                                          <p:spTgt spid="6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500"/>
                                        <p:tgtEl>
                                          <p:spTgt spid="34"/>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left)">
                                      <p:cBhvr>
                                        <p:cTn id="28" dur="500"/>
                                        <p:tgtEl>
                                          <p:spTgt spid="3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ipe(left)">
                                      <p:cBhvr>
                                        <p:cTn id="43" dur="500"/>
                                        <p:tgtEl>
                                          <p:spTgt spid="38"/>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left)">
                                      <p:cBhvr>
                                        <p:cTn id="46" dur="500"/>
                                        <p:tgtEl>
                                          <p:spTgt spid="39"/>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500"/>
                                        <p:tgtEl>
                                          <p:spTgt spid="40"/>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left)">
                                      <p:cBhvr>
                                        <p:cTn id="52" dur="500"/>
                                        <p:tgtEl>
                                          <p:spTgt spid="41"/>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left)">
                                      <p:cBhvr>
                                        <p:cTn id="55" dur="500"/>
                                        <p:tgtEl>
                                          <p:spTgt spid="42"/>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ipe(left)">
                                      <p:cBhvr>
                                        <p:cTn id="58" dur="500"/>
                                        <p:tgtEl>
                                          <p:spTgt spid="43"/>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left)">
                                      <p:cBhvr>
                                        <p:cTn id="61" dur="500"/>
                                        <p:tgtEl>
                                          <p:spTgt spid="44"/>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wipe(left)">
                                      <p:cBhvr>
                                        <p:cTn id="64" dur="500"/>
                                        <p:tgtEl>
                                          <p:spTgt spid="45"/>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500"/>
                                        <p:tgtEl>
                                          <p:spTgt spid="46"/>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wipe(left)">
                                      <p:cBhvr>
                                        <p:cTn id="70" dur="500"/>
                                        <p:tgtEl>
                                          <p:spTgt spid="47"/>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wipe(left)">
                                      <p:cBhvr>
                                        <p:cTn id="73" dur="500"/>
                                        <p:tgtEl>
                                          <p:spTgt spid="48"/>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wipe(left)">
                                      <p:cBhvr>
                                        <p:cTn id="76" dur="500"/>
                                        <p:tgtEl>
                                          <p:spTgt spid="49"/>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wipe(left)">
                                      <p:cBhvr>
                                        <p:cTn id="79" dur="500"/>
                                        <p:tgtEl>
                                          <p:spTgt spid="50"/>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wipe(left)">
                                      <p:cBhvr>
                                        <p:cTn id="82" dur="500"/>
                                        <p:tgtEl>
                                          <p:spTgt spid="51"/>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wipe(left)">
                                      <p:cBhvr>
                                        <p:cTn id="85" dur="500"/>
                                        <p:tgtEl>
                                          <p:spTgt spid="52"/>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wipe(left)">
                                      <p:cBhvr>
                                        <p:cTn id="88" dur="500"/>
                                        <p:tgtEl>
                                          <p:spTgt spid="53"/>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wipe(left)">
                                      <p:cBhvr>
                                        <p:cTn id="91" dur="500"/>
                                        <p:tgtEl>
                                          <p:spTgt spid="54"/>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wipe(left)">
                                      <p:cBhvr>
                                        <p:cTn id="94" dur="500"/>
                                        <p:tgtEl>
                                          <p:spTgt spid="55"/>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wipe(left)">
                                      <p:cBhvr>
                                        <p:cTn id="97" dur="500"/>
                                        <p:tgtEl>
                                          <p:spTgt spid="56"/>
                                        </p:tgtEl>
                                      </p:cBhvr>
                                    </p:animEffect>
                                  </p:childTnLst>
                                </p:cTn>
                              </p:par>
                              <p:par>
                                <p:cTn id="98" presetID="22" presetClass="entr" presetSubtype="8" fill="hold" nodeType="with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wipe(left)">
                                      <p:cBhvr>
                                        <p:cTn id="10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bldLvl="0" animBg="1"/>
      <p:bldP spid="4" grpId="0"/>
      <p:bldP spid="32" grpId="0" bldLvl="0" animBg="1"/>
      <p:bldP spid="33" grpId="0" bldLvl="0" animBg="1"/>
      <p:bldP spid="6" grpId="0" bldLvl="0" animBg="1"/>
      <p:bldP spid="35" grpId="0" bldLvl="0" animBg="1"/>
      <p:bldP spid="36" grpId="0" bldLvl="0" animBg="1"/>
      <p:bldP spid="37" grpId="0" bldLvl="0" animBg="1"/>
      <p:bldP spid="38" grpId="0" bldLvl="0" animBg="1"/>
      <p:bldP spid="39" grpId="0" bldLvl="0" animBg="1"/>
      <p:bldP spid="40" grpId="0" bldLvl="0" animBg="1"/>
      <p:bldP spid="41" grpId="0" bldLvl="0" animBg="1"/>
      <p:bldP spid="42" grpId="0" bldLvl="0" animBg="1"/>
      <p:bldP spid="43" grpId="0" bldLvl="0" animBg="1"/>
      <p:bldP spid="44" grpId="0" bldLvl="0" animBg="1"/>
      <p:bldP spid="45" grpId="0" bldLvl="0" animBg="1"/>
      <p:bldP spid="46" grpId="0" bldLvl="0" animBg="1"/>
      <p:bldP spid="47" grpId="0" bldLvl="0" animBg="1"/>
      <p:bldP spid="48" grpId="0" bldLvl="0" animBg="1"/>
      <p:bldP spid="49" grpId="0" bldLvl="0" animBg="1"/>
      <p:bldP spid="50" grpId="0" bldLvl="0" animBg="1"/>
      <p:bldP spid="51" grpId="0" bldLvl="0" animBg="1"/>
      <p:bldP spid="52" grpId="0" bldLvl="0" animBg="1"/>
      <p:bldP spid="53" grpId="0" bldLvl="0" animBg="1"/>
      <p:bldP spid="54" grpId="0" bldLvl="0" animBg="1"/>
      <p:bldP spid="55" grpId="0" bldLvl="0" animBg="1"/>
      <p:bldP spid="56"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520" y="908685"/>
            <a:ext cx="4237990" cy="5851525"/>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sp>
        <p:nvSpPr>
          <p:cNvPr id="2" name="TextBox 2"/>
          <p:cNvSpPr txBox="1"/>
          <p:nvPr>
            <p:custDataLst>
              <p:tags r:id="rId1"/>
            </p:custDataLst>
          </p:nvPr>
        </p:nvSpPr>
        <p:spPr>
          <a:xfrm>
            <a:off x="3655060" y="1121410"/>
            <a:ext cx="8395335" cy="5426710"/>
          </a:xfrm>
          <a:prstGeom prst="rect">
            <a:avLst/>
          </a:prstGeom>
          <a:solidFill>
            <a:schemeClr val="accent3"/>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def Partition2(R,s,t):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划分算法</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2</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i,j=s,t</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base=R[s]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以表首元素为基准</a:t>
            </a:r>
          </a:p>
          <a:p>
            <a:pPr algn="l">
              <a:lnSpc>
                <a:spcPct val="1500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while i!=j: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从表两端交替向中间遍历</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直至</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i=j</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为止</a:t>
            </a: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while j&gt;i and R[j]&gt;=base:</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j-=1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从后向前遍历</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找一个小于基准的</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R[j]</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if j&gt;i:</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R[i]=R[j]		#R[j]</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前移覆盖</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R[i]</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i+=1</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while i&lt;j and R[i]&lt;=base:</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i+=1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从前向后遍历</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找一个大于基准的</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R[i]</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if i&lt;j:</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R[j]=R[i]		#R[i]</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后移覆盖</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R[j]</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j-=1</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R[i]=base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基准归位</a:t>
            </a: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return i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返回归位的位置</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4" name="内容占位符 3"/>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7717790" y="1834515"/>
            <a:ext cx="4455160" cy="4447540"/>
          </a:xfrm>
          <a:prstGeom prst="rect">
            <a:avLst/>
          </a:prstGeom>
        </p:spPr>
      </p:pic>
      <p:grpSp>
        <p:nvGrpSpPr>
          <p:cNvPr id="2" name="组合 1"/>
          <p:cNvGrpSpPr/>
          <p:nvPr/>
        </p:nvGrpSpPr>
        <p:grpSpPr>
          <a:xfrm>
            <a:off x="895012" y="2894318"/>
            <a:ext cx="6469380" cy="2117725"/>
            <a:chOff x="1288712" y="1696073"/>
            <a:chExt cx="6469380" cy="2117725"/>
          </a:xfrm>
        </p:grpSpPr>
        <p:sp>
          <p:nvSpPr>
            <p:cNvPr id="11" name="TextBox 10"/>
            <p:cNvSpPr txBox="1"/>
            <p:nvPr>
              <p:custDataLst>
                <p:tags r:id="rId2"/>
              </p:custDataLst>
            </p:nvPr>
          </p:nvSpPr>
          <p:spPr>
            <a:xfrm>
              <a:off x="1724322" y="1696073"/>
              <a:ext cx="3676015" cy="475615"/>
            </a:xfrm>
            <a:prstGeom prst="rect">
              <a:avLst/>
            </a:prstGeom>
            <a:noFill/>
          </p:spPr>
          <p:txBody>
            <a:bodyPr wrap="square" rtlCol="0">
              <a:spAutoFit/>
            </a:bodyPr>
            <a:lstStyle/>
            <a:p>
              <a:pPr algn="l">
                <a:lnSpc>
                  <a:spcPts val="3000"/>
                </a:lnSpc>
                <a:spcBef>
                  <a:spcPts val="0"/>
                </a:spcBef>
              </a:pPr>
              <a:r>
                <a:rPr lang="zh-CN" altLang="en-US" sz="2800" b="1">
                  <a:solidFill>
                    <a:schemeClr val="dk1"/>
                  </a:solidFill>
                  <a:latin typeface="微软雅黑" panose="020B0503020204020204" charset="-122"/>
                  <a:ea typeface="微软雅黑" panose="020B0503020204020204" charset="-122"/>
                </a:rPr>
                <a:t>减少了元素移动次数！</a:t>
              </a:r>
            </a:p>
          </p:txBody>
        </p:sp>
        <p:sp>
          <p:nvSpPr>
            <p:cNvPr id="15" name="TextBox 14"/>
            <p:cNvSpPr txBox="1"/>
            <p:nvPr>
              <p:custDataLst>
                <p:tags r:id="rId3"/>
              </p:custDataLst>
            </p:nvPr>
          </p:nvSpPr>
          <p:spPr>
            <a:xfrm>
              <a:off x="1288712" y="2568563"/>
              <a:ext cx="6469380" cy="1245235"/>
            </a:xfrm>
            <a:prstGeom prst="rect">
              <a:avLst/>
            </a:prstGeom>
            <a:solidFill>
              <a:schemeClr val="lt1"/>
            </a:solidFill>
            <a:ln>
              <a:solidFill>
                <a:schemeClr val="accent5">
                  <a:lumMod val="20000"/>
                  <a:lumOff val="8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marL="457200" indent="-457200" algn="l">
                <a:lnSpc>
                  <a:spcPts val="3000"/>
                </a:lnSpc>
                <a:spcBef>
                  <a:spcPts val="0"/>
                </a:spcBef>
                <a:buBlip>
                  <a:blip r:embed="rId6"/>
                </a:buBlip>
              </a:pPr>
              <a:r>
                <a:rPr lang="zh-CN" altLang="en-US" sz="2800" b="1">
                  <a:solidFill>
                    <a:schemeClr val="dk1"/>
                  </a:solidFill>
                  <a:latin typeface="微软雅黑" panose="020B0503020204020204" charset="-122"/>
                  <a:ea typeface="微软雅黑" panose="020B0503020204020204" charset="-122"/>
                  <a:cs typeface="微软雅黑" panose="020B0503020204020204" charset="-122"/>
                </a:rPr>
                <a:t>这里是根据</a:t>
              </a:r>
              <a:r>
                <a:rPr lang="en-US" altLang="zh-CN" sz="2800" b="1">
                  <a:solidFill>
                    <a:schemeClr val="dk1"/>
                  </a:solidFill>
                  <a:latin typeface="微软雅黑" panose="020B0503020204020204" charset="-122"/>
                  <a:ea typeface="微软雅黑" panose="020B0503020204020204" charset="-122"/>
                  <a:cs typeface="微软雅黑" panose="020B0503020204020204" charset="-122"/>
                </a:rPr>
                <a:t>base</a:t>
              </a:r>
              <a:r>
                <a:rPr lang="zh-CN" altLang="en-US" sz="2800" b="1">
                  <a:solidFill>
                    <a:schemeClr val="dk1"/>
                  </a:solidFill>
                  <a:latin typeface="微软雅黑" panose="020B0503020204020204" charset="-122"/>
                  <a:ea typeface="微软雅黑" panose="020B0503020204020204" charset="-122"/>
                  <a:cs typeface="微软雅黑" panose="020B0503020204020204" charset="-122"/>
                </a:rPr>
                <a:t>分为两组，两组的元素交换</a:t>
              </a:r>
              <a:endParaRPr lang="en-US" altLang="zh-CN" sz="2800" b="1">
                <a:solidFill>
                  <a:schemeClr val="dk1"/>
                </a:solidFill>
                <a:latin typeface="微软雅黑" panose="020B0503020204020204" charset="-122"/>
                <a:ea typeface="微软雅黑" panose="020B0503020204020204" charset="-122"/>
                <a:cs typeface="微软雅黑" panose="020B0503020204020204" charset="-122"/>
              </a:endParaRPr>
            </a:p>
            <a:p>
              <a:pPr marL="457200" indent="-457200" algn="l">
                <a:lnSpc>
                  <a:spcPts val="3000"/>
                </a:lnSpc>
                <a:spcBef>
                  <a:spcPts val="0"/>
                </a:spcBef>
                <a:buBlip>
                  <a:blip r:embed="rId6"/>
                </a:buBlip>
              </a:pPr>
              <a:r>
                <a:rPr lang="zh-CN" altLang="en-US" sz="2800" b="1">
                  <a:solidFill>
                    <a:schemeClr val="dk1"/>
                  </a:solidFill>
                  <a:latin typeface="微软雅黑" panose="020B0503020204020204" charset="-122"/>
                  <a:ea typeface="微软雅黑" panose="020B0503020204020204" charset="-122"/>
                  <a:cs typeface="微软雅黑" panose="020B0503020204020204" charset="-122"/>
                </a:rPr>
                <a:t>两组的元素个数相同</a:t>
              </a:r>
            </a:p>
          </p:txBody>
        </p:sp>
      </p:grpSp>
      <p:pic>
        <p:nvPicPr>
          <p:cNvPr id="19458" name="Picture 2" descr="https://timgsa.baidu.com/timg?image&amp;quality=80&amp;size=b9999_10000&amp;sec=1568293852340&amp;di=6396bf87d31af7eab3c7c1e89a0a83fb&amp;imgtype=0&amp;src=http%3A%2F%2Fimg.lanrentuku.com%2Fimg%2Flitimg%2F1208%2F1510361746.jpg"/>
          <p:cNvPicPr>
            <a:picLocks noChangeAspect="1" noChangeArrowheads="1" noCrop="1"/>
          </p:cNvPicPr>
          <p:nvPr/>
        </p:nvPicPr>
        <p:blipFill>
          <a:blip r:embed="rId7" cstate="print"/>
          <a:srcRect/>
          <a:stretch>
            <a:fillRect/>
          </a:stretch>
        </p:blipFill>
        <p:spPr bwMode="auto">
          <a:xfrm>
            <a:off x="78656" y="907090"/>
            <a:ext cx="1905000" cy="1333501"/>
          </a:xfrm>
          <a:prstGeom prst="rect">
            <a:avLst/>
          </a:prstGeom>
          <a:noFill/>
        </p:spPr>
      </p:pic>
      <p:sp>
        <p:nvSpPr>
          <p:cNvPr id="5" name="TextBox 4"/>
          <p:cNvSpPr txBox="1"/>
          <p:nvPr>
            <p:custDataLst>
              <p:tags r:id="rId1"/>
            </p:custDataLst>
          </p:nvPr>
        </p:nvSpPr>
        <p:spPr>
          <a:xfrm>
            <a:off x="1426845" y="1983740"/>
            <a:ext cx="6458585" cy="475615"/>
          </a:xfrm>
          <a:prstGeom prst="rect">
            <a:avLst/>
          </a:prstGeom>
          <a:noFill/>
        </p:spPr>
        <p:txBody>
          <a:bodyPr wrap="square" rtlCol="0">
            <a:spAutoFit/>
          </a:bodyPr>
          <a:lstStyle/>
          <a:p>
            <a:pPr algn="l">
              <a:lnSpc>
                <a:spcPts val="3000"/>
              </a:lnSpc>
              <a:spcBef>
                <a:spcPts val="0"/>
              </a:spcBef>
            </a:pPr>
            <a:r>
              <a:rPr lang="zh-CN" altLang="en-US" sz="3200" b="1">
                <a:solidFill>
                  <a:schemeClr val="dk1"/>
                </a:solidFill>
                <a:latin typeface="微软雅黑" panose="020B0503020204020204" charset="-122"/>
                <a:ea typeface="微软雅黑" panose="020B0503020204020204" charset="-122"/>
                <a:cs typeface="微软雅黑" panose="020B0503020204020204" charset="-122"/>
              </a:rPr>
              <a:t>为什么</a:t>
            </a:r>
            <a:r>
              <a:rPr lang="en-US" altLang="zh-CN" sz="3200" b="1">
                <a:solidFill>
                  <a:schemeClr val="dk1"/>
                </a:solidFill>
                <a:latin typeface="微软雅黑" panose="020B0503020204020204" charset="-122"/>
                <a:ea typeface="微软雅黑" panose="020B0503020204020204" charset="-122"/>
                <a:cs typeface="微软雅黑" panose="020B0503020204020204" charset="-122"/>
              </a:rPr>
              <a:t>Partition2</a:t>
            </a:r>
            <a:r>
              <a:rPr lang="zh-CN" altLang="en-US" sz="3200" b="1">
                <a:solidFill>
                  <a:schemeClr val="dk1"/>
                </a:solidFill>
                <a:latin typeface="微软雅黑" panose="020B0503020204020204" charset="-122"/>
                <a:ea typeface="微软雅黑" panose="020B0503020204020204" charset="-122"/>
                <a:cs typeface="微软雅黑" panose="020B0503020204020204" charset="-122"/>
              </a:rPr>
              <a:t>比</a:t>
            </a:r>
            <a:r>
              <a:rPr lang="en-US" altLang="zh-CN" sz="3200" b="1">
                <a:solidFill>
                  <a:schemeClr val="dk1"/>
                </a:solidFill>
                <a:latin typeface="微软雅黑" panose="020B0503020204020204" charset="-122"/>
                <a:ea typeface="微软雅黑" panose="020B0503020204020204" charset="-122"/>
                <a:cs typeface="微软雅黑" panose="020B0503020204020204" charset="-122"/>
              </a:rPr>
              <a:t>Partition1</a:t>
            </a:r>
            <a:r>
              <a:rPr lang="zh-CN" altLang="en-US" sz="3200" b="1">
                <a:solidFill>
                  <a:schemeClr val="dk1"/>
                </a:solidFill>
                <a:latin typeface="微软雅黑" panose="020B0503020204020204" charset="-122"/>
                <a:ea typeface="微软雅黑" panose="020B0503020204020204" charset="-122"/>
                <a:cs typeface="微软雅黑" panose="020B0503020204020204" charset="-122"/>
              </a:rPr>
              <a:t>好？</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717790" y="1834515"/>
            <a:ext cx="4455160" cy="4447540"/>
          </a:xfrm>
          <a:prstGeom prst="rect">
            <a:avLst/>
          </a:prstGeom>
        </p:spPr>
      </p:pic>
      <p:pic>
        <p:nvPicPr>
          <p:cNvPr id="19458" name="Picture 2" descr="https://timgsa.baidu.com/timg?image&amp;quality=80&amp;size=b9999_10000&amp;sec=1568293852340&amp;di=6396bf87d31af7eab3c7c1e89a0a83fb&amp;imgtype=0&amp;src=http%3A%2F%2Fimg.lanrentuku.com%2Fimg%2Flitimg%2F1208%2F1510361746.jpg"/>
          <p:cNvPicPr>
            <a:picLocks noChangeAspect="1" noChangeArrowheads="1" noCrop="1"/>
          </p:cNvPicPr>
          <p:nvPr/>
        </p:nvPicPr>
        <p:blipFill>
          <a:blip r:embed="rId4" cstate="print"/>
          <a:srcRect/>
          <a:stretch>
            <a:fillRect/>
          </a:stretch>
        </p:blipFill>
        <p:spPr bwMode="auto">
          <a:xfrm>
            <a:off x="353986" y="889613"/>
            <a:ext cx="1905000" cy="1333501"/>
          </a:xfrm>
          <a:prstGeom prst="rect">
            <a:avLst/>
          </a:prstGeom>
          <a:noFill/>
        </p:spPr>
      </p:pic>
      <p:pic>
        <p:nvPicPr>
          <p:cNvPr id="1026" name="Picture 2"/>
          <p:cNvPicPr>
            <a:picLocks noChangeAspect="1" noChangeArrowheads="1"/>
          </p:cNvPicPr>
          <p:nvPr/>
        </p:nvPicPr>
        <p:blipFill>
          <a:blip r:embed="rId5" cstate="print"/>
          <a:srcRect/>
          <a:stretch>
            <a:fillRect/>
          </a:stretch>
        </p:blipFill>
        <p:spPr bwMode="auto">
          <a:xfrm>
            <a:off x="2931487" y="1937385"/>
            <a:ext cx="457191" cy="980748"/>
          </a:xfrm>
          <a:prstGeom prst="rect">
            <a:avLst/>
          </a:prstGeom>
          <a:noFill/>
          <a:ln w="9525">
            <a:noFill/>
            <a:miter lim="800000"/>
            <a:headEnd/>
            <a:tailEnd/>
          </a:ln>
        </p:spPr>
      </p:pic>
      <p:pic>
        <p:nvPicPr>
          <p:cNvPr id="1027" name="Picture 3"/>
          <p:cNvPicPr>
            <a:picLocks noChangeAspect="1" noChangeArrowheads="1"/>
          </p:cNvPicPr>
          <p:nvPr/>
        </p:nvPicPr>
        <p:blipFill>
          <a:blip r:embed="rId6" cstate="print"/>
          <a:srcRect/>
          <a:stretch>
            <a:fillRect/>
          </a:stretch>
        </p:blipFill>
        <p:spPr bwMode="auto">
          <a:xfrm>
            <a:off x="5817569" y="1918001"/>
            <a:ext cx="500066" cy="1005751"/>
          </a:xfrm>
          <a:prstGeom prst="rect">
            <a:avLst/>
          </a:prstGeom>
          <a:noFill/>
          <a:ln w="9525">
            <a:noFill/>
            <a:miter lim="800000"/>
            <a:headEnd/>
            <a:tailEnd/>
          </a:ln>
        </p:spPr>
      </p:pic>
      <p:pic>
        <p:nvPicPr>
          <p:cNvPr id="1028" name="Picture 4"/>
          <p:cNvPicPr>
            <a:picLocks noChangeAspect="1" noChangeArrowheads="1"/>
          </p:cNvPicPr>
          <p:nvPr/>
        </p:nvPicPr>
        <p:blipFill>
          <a:blip r:embed="rId7" cstate="print"/>
          <a:srcRect/>
          <a:stretch>
            <a:fillRect/>
          </a:stretch>
        </p:blipFill>
        <p:spPr bwMode="auto">
          <a:xfrm>
            <a:off x="2217106" y="2060877"/>
            <a:ext cx="714380" cy="883517"/>
          </a:xfrm>
          <a:prstGeom prst="rect">
            <a:avLst/>
          </a:prstGeom>
          <a:noFill/>
          <a:ln w="9525">
            <a:noFill/>
            <a:miter lim="800000"/>
            <a:headEnd/>
            <a:tailEnd/>
          </a:ln>
        </p:spPr>
      </p:pic>
      <p:pic>
        <p:nvPicPr>
          <p:cNvPr id="2050" name="Picture 2"/>
          <p:cNvPicPr>
            <a:picLocks noChangeAspect="1" noChangeArrowheads="1"/>
          </p:cNvPicPr>
          <p:nvPr/>
        </p:nvPicPr>
        <p:blipFill>
          <a:blip r:embed="rId8" cstate="print"/>
          <a:srcRect/>
          <a:stretch>
            <a:fillRect/>
          </a:stretch>
        </p:blipFill>
        <p:spPr bwMode="auto">
          <a:xfrm>
            <a:off x="6346199" y="1989439"/>
            <a:ext cx="742944" cy="918844"/>
          </a:xfrm>
          <a:prstGeom prst="rect">
            <a:avLst/>
          </a:prstGeom>
          <a:noFill/>
          <a:ln w="9525">
            <a:noFill/>
            <a:miter lim="800000"/>
            <a:headEnd/>
            <a:tailEnd/>
          </a:ln>
        </p:spPr>
      </p:pic>
      <p:pic>
        <p:nvPicPr>
          <p:cNvPr id="3" name="Picture 4"/>
          <p:cNvPicPr>
            <a:picLocks noChangeAspect="1" noChangeArrowheads="1"/>
          </p:cNvPicPr>
          <p:nvPr/>
        </p:nvPicPr>
        <p:blipFill>
          <a:blip r:embed="rId7" cstate="print"/>
          <a:srcRect/>
          <a:stretch>
            <a:fillRect/>
          </a:stretch>
        </p:blipFill>
        <p:spPr bwMode="auto">
          <a:xfrm>
            <a:off x="2189175" y="3632513"/>
            <a:ext cx="714380" cy="883517"/>
          </a:xfrm>
          <a:prstGeom prst="rect">
            <a:avLst/>
          </a:prstGeom>
          <a:noFill/>
          <a:ln w="9525">
            <a:noFill/>
            <a:miter lim="800000"/>
            <a:headEnd/>
            <a:tailEnd/>
          </a:ln>
        </p:spPr>
      </p:pic>
      <p:pic>
        <p:nvPicPr>
          <p:cNvPr id="17" name="Picture 4"/>
          <p:cNvPicPr>
            <a:picLocks noChangeAspect="1" noChangeArrowheads="1"/>
          </p:cNvPicPr>
          <p:nvPr/>
        </p:nvPicPr>
        <p:blipFill>
          <a:blip r:embed="rId7" cstate="print"/>
          <a:srcRect/>
          <a:stretch>
            <a:fillRect/>
          </a:stretch>
        </p:blipFill>
        <p:spPr bwMode="auto">
          <a:xfrm>
            <a:off x="2217106" y="5275587"/>
            <a:ext cx="714380" cy="883517"/>
          </a:xfrm>
          <a:prstGeom prst="rect">
            <a:avLst/>
          </a:prstGeom>
          <a:noFill/>
          <a:ln w="9525">
            <a:noFill/>
            <a:miter lim="800000"/>
            <a:headEnd/>
            <a:tailEnd/>
          </a:ln>
        </p:spPr>
      </p:pic>
      <p:pic>
        <p:nvPicPr>
          <p:cNvPr id="18" name="Picture 3"/>
          <p:cNvPicPr>
            <a:picLocks noChangeAspect="1" noChangeArrowheads="1"/>
          </p:cNvPicPr>
          <p:nvPr/>
        </p:nvPicPr>
        <p:blipFill>
          <a:blip r:embed="rId6" cstate="print"/>
          <a:srcRect/>
          <a:stretch>
            <a:fillRect/>
          </a:stretch>
        </p:blipFill>
        <p:spPr bwMode="auto">
          <a:xfrm>
            <a:off x="5817569" y="3555456"/>
            <a:ext cx="500066" cy="1005751"/>
          </a:xfrm>
          <a:prstGeom prst="rect">
            <a:avLst/>
          </a:prstGeom>
          <a:noFill/>
          <a:ln w="9525">
            <a:noFill/>
            <a:miter lim="800000"/>
            <a:headEnd/>
            <a:tailEnd/>
          </a:ln>
        </p:spPr>
      </p:pic>
      <p:pic>
        <p:nvPicPr>
          <p:cNvPr id="19" name="Picture 2"/>
          <p:cNvPicPr>
            <a:picLocks noChangeAspect="1" noChangeArrowheads="1"/>
          </p:cNvPicPr>
          <p:nvPr/>
        </p:nvPicPr>
        <p:blipFill>
          <a:blip r:embed="rId8" cstate="print"/>
          <a:srcRect/>
          <a:stretch>
            <a:fillRect/>
          </a:stretch>
        </p:blipFill>
        <p:spPr bwMode="auto">
          <a:xfrm>
            <a:off x="6346199" y="3626894"/>
            <a:ext cx="742944" cy="918844"/>
          </a:xfrm>
          <a:prstGeom prst="rect">
            <a:avLst/>
          </a:prstGeom>
          <a:noFill/>
          <a:ln w="9525">
            <a:noFill/>
            <a:miter lim="800000"/>
            <a:headEnd/>
            <a:tailEnd/>
          </a:ln>
        </p:spPr>
      </p:pic>
      <p:pic>
        <p:nvPicPr>
          <p:cNvPr id="20" name="Picture 3"/>
          <p:cNvPicPr>
            <a:picLocks noChangeAspect="1" noChangeArrowheads="1"/>
          </p:cNvPicPr>
          <p:nvPr/>
        </p:nvPicPr>
        <p:blipFill>
          <a:blip r:embed="rId6" cstate="print"/>
          <a:srcRect/>
          <a:stretch>
            <a:fillRect/>
          </a:stretch>
        </p:blipFill>
        <p:spPr bwMode="auto">
          <a:xfrm>
            <a:off x="5817569" y="5132711"/>
            <a:ext cx="500066" cy="1005751"/>
          </a:xfrm>
          <a:prstGeom prst="rect">
            <a:avLst/>
          </a:prstGeom>
          <a:noFill/>
          <a:ln w="9525">
            <a:noFill/>
            <a:miter lim="800000"/>
            <a:headEnd/>
            <a:tailEnd/>
          </a:ln>
        </p:spPr>
      </p:pic>
      <p:pic>
        <p:nvPicPr>
          <p:cNvPr id="21" name="Picture 2"/>
          <p:cNvPicPr>
            <a:picLocks noChangeAspect="1" noChangeArrowheads="1"/>
          </p:cNvPicPr>
          <p:nvPr/>
        </p:nvPicPr>
        <p:blipFill>
          <a:blip r:embed="rId8" cstate="print"/>
          <a:srcRect/>
          <a:stretch>
            <a:fillRect/>
          </a:stretch>
        </p:blipFill>
        <p:spPr bwMode="auto">
          <a:xfrm>
            <a:off x="6346199" y="5204149"/>
            <a:ext cx="742944" cy="918844"/>
          </a:xfrm>
          <a:prstGeom prst="rect">
            <a:avLst/>
          </a:prstGeom>
          <a:noFill/>
          <a:ln w="9525">
            <a:noFill/>
            <a:miter lim="800000"/>
            <a:headEnd/>
            <a:tailEnd/>
          </a:ln>
        </p:spPr>
      </p:pic>
      <p:pic>
        <p:nvPicPr>
          <p:cNvPr id="22" name="Picture 2"/>
          <p:cNvPicPr>
            <a:picLocks noChangeAspect="1" noChangeArrowheads="1"/>
          </p:cNvPicPr>
          <p:nvPr/>
        </p:nvPicPr>
        <p:blipFill>
          <a:blip r:embed="rId5" cstate="print"/>
          <a:srcRect/>
          <a:stretch>
            <a:fillRect/>
          </a:stretch>
        </p:blipFill>
        <p:spPr bwMode="auto">
          <a:xfrm>
            <a:off x="2960050" y="3489637"/>
            <a:ext cx="457191" cy="980748"/>
          </a:xfrm>
          <a:prstGeom prst="rect">
            <a:avLst/>
          </a:prstGeom>
          <a:noFill/>
          <a:ln w="9525">
            <a:noFill/>
            <a:miter lim="800000"/>
            <a:headEnd/>
            <a:tailEnd/>
          </a:ln>
        </p:spPr>
      </p:pic>
      <p:pic>
        <p:nvPicPr>
          <p:cNvPr id="23" name="Picture 2"/>
          <p:cNvPicPr>
            <a:picLocks noChangeAspect="1" noChangeArrowheads="1"/>
          </p:cNvPicPr>
          <p:nvPr/>
        </p:nvPicPr>
        <p:blipFill>
          <a:blip r:embed="rId5" cstate="print"/>
          <a:srcRect/>
          <a:stretch>
            <a:fillRect/>
          </a:stretch>
        </p:blipFill>
        <p:spPr bwMode="auto">
          <a:xfrm>
            <a:off x="3031488" y="5132711"/>
            <a:ext cx="457191" cy="980748"/>
          </a:xfrm>
          <a:prstGeom prst="rect">
            <a:avLst/>
          </a:prstGeom>
          <a:noFill/>
          <a:ln w="9525">
            <a:noFill/>
            <a:miter lim="800000"/>
            <a:headEnd/>
            <a:tailEnd/>
          </a:ln>
        </p:spPr>
      </p:pic>
      <p:sp>
        <p:nvSpPr>
          <p:cNvPr id="24" name="TextBox 23"/>
          <p:cNvSpPr txBox="1"/>
          <p:nvPr>
            <p:custDataLst>
              <p:tags r:id="rId1"/>
            </p:custDataLst>
          </p:nvPr>
        </p:nvSpPr>
        <p:spPr>
          <a:xfrm>
            <a:off x="2258986" y="1237438"/>
            <a:ext cx="3435985" cy="475615"/>
          </a:xfrm>
          <a:prstGeom prst="rect">
            <a:avLst/>
          </a:prstGeom>
          <a:noFill/>
        </p:spPr>
        <p:txBody>
          <a:bodyPr wrap="square" rtlCol="0">
            <a:spAutoFit/>
          </a:bodyPr>
          <a:lstStyle/>
          <a:p>
            <a:pPr algn="l">
              <a:lnSpc>
                <a:spcPts val="3000"/>
              </a:lnSpc>
              <a:spcBef>
                <a:spcPts val="0"/>
              </a:spcBef>
            </a:pPr>
            <a:r>
              <a:rPr lang="zh-CN" altLang="en-US" sz="2800" b="1" dirty="0">
                <a:solidFill>
                  <a:schemeClr val="dk1"/>
                </a:solidFill>
                <a:latin typeface="微软雅黑" panose="020B0503020204020204" charset="-122"/>
                <a:ea typeface="微软雅黑" panose="020B0503020204020204" charset="-122"/>
              </a:rPr>
              <a:t>两个组交换位置</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wipe(left)">
                                      <p:cBhvr>
                                        <p:cTn id="19" dur="500"/>
                                        <p:tgtEl>
                                          <p:spTgt spid="1026"/>
                                        </p:tgtEl>
                                      </p:cBhvr>
                                    </p:animEffect>
                                  </p:childTnLst>
                                </p:cTn>
                              </p:par>
                              <p:par>
                                <p:cTn id="20" presetID="22" presetClass="entr" presetSubtype="8" fill="hold" nodeType="withEffect">
                                  <p:stCondLst>
                                    <p:cond delay="0"/>
                                  </p:stCondLst>
                                  <p:childTnLst>
                                    <p:set>
                                      <p:cBhvr>
                                        <p:cTn id="21" dur="1" fill="hold">
                                          <p:stCondLst>
                                            <p:cond delay="0"/>
                                          </p:stCondLst>
                                        </p:cTn>
                                        <p:tgtEl>
                                          <p:spTgt spid="1027"/>
                                        </p:tgtEl>
                                        <p:attrNameLst>
                                          <p:attrName>style.visibility</p:attrName>
                                        </p:attrNameLst>
                                      </p:cBhvr>
                                      <p:to>
                                        <p:strVal val="visible"/>
                                      </p:to>
                                    </p:set>
                                    <p:animEffect transition="in" filter="wipe(left)">
                                      <p:cBhvr>
                                        <p:cTn id="22" dur="500"/>
                                        <p:tgtEl>
                                          <p:spTgt spid="1027"/>
                                        </p:tgtEl>
                                      </p:cBhvr>
                                    </p:animEffect>
                                  </p:childTnLst>
                                </p:cTn>
                              </p:par>
                              <p:par>
                                <p:cTn id="23" presetID="22" presetClass="entr" presetSubtype="8"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animEffect transition="in" filter="wipe(left)">
                                      <p:cBhvr>
                                        <p:cTn id="25" dur="500"/>
                                        <p:tgtEl>
                                          <p:spTgt spid="1028"/>
                                        </p:tgtEl>
                                      </p:cBhvr>
                                    </p:animEffect>
                                  </p:childTnLst>
                                </p:cTn>
                              </p:par>
                              <p:par>
                                <p:cTn id="26" presetID="22" presetClass="entr" presetSubtype="8" fill="hold" nodeType="withEffect">
                                  <p:stCondLst>
                                    <p:cond delay="0"/>
                                  </p:stCondLst>
                                  <p:childTnLst>
                                    <p:set>
                                      <p:cBhvr>
                                        <p:cTn id="27" dur="1" fill="hold">
                                          <p:stCondLst>
                                            <p:cond delay="0"/>
                                          </p:stCondLst>
                                        </p:cTn>
                                        <p:tgtEl>
                                          <p:spTgt spid="2050"/>
                                        </p:tgtEl>
                                        <p:attrNameLst>
                                          <p:attrName>style.visibility</p:attrName>
                                        </p:attrNameLst>
                                      </p:cBhvr>
                                      <p:to>
                                        <p:strVal val="visible"/>
                                      </p:to>
                                    </p:set>
                                    <p:animEffect transition="in" filter="wipe(left)">
                                      <p:cBhvr>
                                        <p:cTn id="28" dur="500"/>
                                        <p:tgtEl>
                                          <p:spTgt spid="2050"/>
                                        </p:tgtEl>
                                      </p:cBhvr>
                                    </p:animEffect>
                                  </p:childTnLst>
                                </p:cTn>
                              </p:par>
                              <p:par>
                                <p:cTn id="29" presetID="22" presetClass="entr" presetSubtype="8"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par>
                                <p:cTn id="32" presetID="22" presetClass="entr" presetSubtype="8"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par>
                                <p:cTn id="35" presetID="22" presetClass="entr" presetSubtype="8"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par>
                                <p:cTn id="38" presetID="22" presetClass="entr" presetSubtype="8"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par>
                                <p:cTn id="41" presetID="22" presetClass="entr" presetSubtype="8"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par>
                                <p:cTn id="44" presetID="22" presetClass="entr" presetSubtype="8"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par>
                                <p:cTn id="47" presetID="22" presetClass="entr" presetSubtype="8"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par>
                                <p:cTn id="50" presetID="22" presetClass="entr" presetSubtype="8"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34" name="内容占位符 33"/>
          <p:cNvPicPr>
            <a:picLocks noGrp="1" noChangeAspect="1"/>
          </p:cNvPicPr>
          <p:nvPr>
            <p:ph idx="1"/>
          </p:nvPr>
        </p:nvPicPr>
        <p:blipFill>
          <a:blip r:embed="rId15" cstate="print">
            <a:extLst>
              <a:ext uri="{28A0092B-C50C-407E-A947-70E740481C1C}">
                <a14:useLocalDpi xmlns:a14="http://schemas.microsoft.com/office/drawing/2010/main" val="0"/>
              </a:ext>
            </a:extLst>
          </a:blip>
          <a:stretch>
            <a:fillRect/>
          </a:stretch>
        </p:blipFill>
        <p:spPr>
          <a:xfrm flipH="1">
            <a:off x="326390" y="1805940"/>
            <a:ext cx="4177665" cy="4351655"/>
          </a:xfrm>
          <a:prstGeom prst="rect">
            <a:avLst/>
          </a:prstGeom>
        </p:spPr>
      </p:pic>
      <p:pic>
        <p:nvPicPr>
          <p:cNvPr id="1026" name="Picture 2"/>
          <p:cNvPicPr>
            <a:picLocks noChangeAspect="1" noChangeArrowheads="1"/>
          </p:cNvPicPr>
          <p:nvPr/>
        </p:nvPicPr>
        <p:blipFill>
          <a:blip r:embed="rId16" cstate="print"/>
          <a:srcRect/>
          <a:stretch>
            <a:fillRect/>
          </a:stretch>
        </p:blipFill>
        <p:spPr bwMode="auto">
          <a:xfrm>
            <a:off x="5587057" y="1558925"/>
            <a:ext cx="457191" cy="980748"/>
          </a:xfrm>
          <a:prstGeom prst="rect">
            <a:avLst/>
          </a:prstGeom>
          <a:noFill/>
          <a:ln w="9525">
            <a:noFill/>
            <a:miter lim="800000"/>
            <a:headEnd/>
            <a:tailEnd/>
          </a:ln>
        </p:spPr>
      </p:pic>
      <p:pic>
        <p:nvPicPr>
          <p:cNvPr id="1027" name="Picture 3"/>
          <p:cNvPicPr>
            <a:picLocks noChangeAspect="1" noChangeArrowheads="1"/>
          </p:cNvPicPr>
          <p:nvPr/>
        </p:nvPicPr>
        <p:blipFill>
          <a:blip r:embed="rId17" cstate="print"/>
          <a:srcRect/>
          <a:stretch>
            <a:fillRect/>
          </a:stretch>
        </p:blipFill>
        <p:spPr bwMode="auto">
          <a:xfrm>
            <a:off x="8473139" y="1539541"/>
            <a:ext cx="500066" cy="1005751"/>
          </a:xfrm>
          <a:prstGeom prst="rect">
            <a:avLst/>
          </a:prstGeom>
          <a:noFill/>
          <a:ln w="9525">
            <a:noFill/>
            <a:miter lim="800000"/>
            <a:headEnd/>
            <a:tailEnd/>
          </a:ln>
        </p:spPr>
      </p:pic>
      <p:pic>
        <p:nvPicPr>
          <p:cNvPr id="1028" name="Picture 4"/>
          <p:cNvPicPr>
            <a:picLocks noChangeAspect="1" noChangeArrowheads="1"/>
          </p:cNvPicPr>
          <p:nvPr/>
        </p:nvPicPr>
        <p:blipFill>
          <a:blip r:embed="rId18" cstate="print"/>
          <a:srcRect/>
          <a:stretch>
            <a:fillRect/>
          </a:stretch>
        </p:blipFill>
        <p:spPr bwMode="auto">
          <a:xfrm>
            <a:off x="4872676" y="1682417"/>
            <a:ext cx="714380" cy="883517"/>
          </a:xfrm>
          <a:prstGeom prst="rect">
            <a:avLst/>
          </a:prstGeom>
          <a:noFill/>
          <a:ln w="9525">
            <a:noFill/>
            <a:miter lim="800000"/>
            <a:headEnd/>
            <a:tailEnd/>
          </a:ln>
        </p:spPr>
      </p:pic>
      <p:pic>
        <p:nvPicPr>
          <p:cNvPr id="2050" name="Picture 2"/>
          <p:cNvPicPr>
            <a:picLocks noChangeAspect="1" noChangeArrowheads="1"/>
          </p:cNvPicPr>
          <p:nvPr/>
        </p:nvPicPr>
        <p:blipFill>
          <a:blip r:embed="rId19" cstate="print"/>
          <a:srcRect/>
          <a:stretch>
            <a:fillRect/>
          </a:stretch>
        </p:blipFill>
        <p:spPr bwMode="auto">
          <a:xfrm>
            <a:off x="9001769" y="1610979"/>
            <a:ext cx="742944" cy="918844"/>
          </a:xfrm>
          <a:prstGeom prst="rect">
            <a:avLst/>
          </a:prstGeom>
          <a:noFill/>
          <a:ln w="9525">
            <a:noFill/>
            <a:miter lim="800000"/>
            <a:headEnd/>
            <a:tailEnd/>
          </a:ln>
        </p:spPr>
      </p:pic>
      <p:pic>
        <p:nvPicPr>
          <p:cNvPr id="2" name="Picture 4"/>
          <p:cNvPicPr>
            <a:picLocks noChangeAspect="1" noChangeArrowheads="1"/>
          </p:cNvPicPr>
          <p:nvPr/>
        </p:nvPicPr>
        <p:blipFill>
          <a:blip r:embed="rId18" cstate="print"/>
          <a:srcRect/>
          <a:stretch>
            <a:fillRect/>
          </a:stretch>
        </p:blipFill>
        <p:spPr bwMode="auto">
          <a:xfrm>
            <a:off x="4844745" y="3513544"/>
            <a:ext cx="714380" cy="883517"/>
          </a:xfrm>
          <a:prstGeom prst="rect">
            <a:avLst/>
          </a:prstGeom>
          <a:noFill/>
          <a:ln w="9525">
            <a:noFill/>
            <a:miter lim="800000"/>
            <a:headEnd/>
            <a:tailEnd/>
          </a:ln>
        </p:spPr>
      </p:pic>
      <p:pic>
        <p:nvPicPr>
          <p:cNvPr id="17" name="Picture 4"/>
          <p:cNvPicPr>
            <a:picLocks noChangeAspect="1" noChangeArrowheads="1"/>
          </p:cNvPicPr>
          <p:nvPr/>
        </p:nvPicPr>
        <p:blipFill>
          <a:blip r:embed="rId18" cstate="print"/>
          <a:srcRect/>
          <a:stretch>
            <a:fillRect/>
          </a:stretch>
        </p:blipFill>
        <p:spPr bwMode="auto">
          <a:xfrm>
            <a:off x="4872676" y="5156618"/>
            <a:ext cx="714380" cy="883517"/>
          </a:xfrm>
          <a:prstGeom prst="rect">
            <a:avLst/>
          </a:prstGeom>
          <a:noFill/>
          <a:ln w="9525">
            <a:noFill/>
            <a:miter lim="800000"/>
            <a:headEnd/>
            <a:tailEnd/>
          </a:ln>
        </p:spPr>
      </p:pic>
      <p:pic>
        <p:nvPicPr>
          <p:cNvPr id="18" name="Picture 3"/>
          <p:cNvPicPr>
            <a:picLocks noChangeAspect="1" noChangeArrowheads="1"/>
          </p:cNvPicPr>
          <p:nvPr/>
        </p:nvPicPr>
        <p:blipFill>
          <a:blip r:embed="rId17" cstate="print"/>
          <a:srcRect/>
          <a:stretch>
            <a:fillRect/>
          </a:stretch>
        </p:blipFill>
        <p:spPr bwMode="auto">
          <a:xfrm>
            <a:off x="8473139" y="3436487"/>
            <a:ext cx="500066" cy="1005751"/>
          </a:xfrm>
          <a:prstGeom prst="rect">
            <a:avLst/>
          </a:prstGeom>
          <a:noFill/>
          <a:ln w="9525">
            <a:noFill/>
            <a:miter lim="800000"/>
            <a:headEnd/>
            <a:tailEnd/>
          </a:ln>
        </p:spPr>
      </p:pic>
      <p:pic>
        <p:nvPicPr>
          <p:cNvPr id="19" name="Picture 2"/>
          <p:cNvPicPr>
            <a:picLocks noChangeAspect="1" noChangeArrowheads="1"/>
          </p:cNvPicPr>
          <p:nvPr/>
        </p:nvPicPr>
        <p:blipFill>
          <a:blip r:embed="rId19" cstate="print"/>
          <a:srcRect/>
          <a:stretch>
            <a:fillRect/>
          </a:stretch>
        </p:blipFill>
        <p:spPr bwMode="auto">
          <a:xfrm>
            <a:off x="9001769" y="3507925"/>
            <a:ext cx="742944" cy="918844"/>
          </a:xfrm>
          <a:prstGeom prst="rect">
            <a:avLst/>
          </a:prstGeom>
          <a:noFill/>
          <a:ln w="9525">
            <a:noFill/>
            <a:miter lim="800000"/>
            <a:headEnd/>
            <a:tailEnd/>
          </a:ln>
        </p:spPr>
      </p:pic>
      <p:pic>
        <p:nvPicPr>
          <p:cNvPr id="20" name="Picture 3"/>
          <p:cNvPicPr>
            <a:picLocks noChangeAspect="1" noChangeArrowheads="1"/>
          </p:cNvPicPr>
          <p:nvPr/>
        </p:nvPicPr>
        <p:blipFill>
          <a:blip r:embed="rId17" cstate="print"/>
          <a:srcRect/>
          <a:stretch>
            <a:fillRect/>
          </a:stretch>
        </p:blipFill>
        <p:spPr bwMode="auto">
          <a:xfrm>
            <a:off x="8473139" y="5013742"/>
            <a:ext cx="500066" cy="1005751"/>
          </a:xfrm>
          <a:prstGeom prst="rect">
            <a:avLst/>
          </a:prstGeom>
          <a:noFill/>
          <a:ln w="9525">
            <a:noFill/>
            <a:miter lim="800000"/>
            <a:headEnd/>
            <a:tailEnd/>
          </a:ln>
        </p:spPr>
      </p:pic>
      <p:pic>
        <p:nvPicPr>
          <p:cNvPr id="21" name="Picture 2"/>
          <p:cNvPicPr>
            <a:picLocks noChangeAspect="1" noChangeArrowheads="1"/>
          </p:cNvPicPr>
          <p:nvPr/>
        </p:nvPicPr>
        <p:blipFill>
          <a:blip r:embed="rId19" cstate="print"/>
          <a:srcRect/>
          <a:stretch>
            <a:fillRect/>
          </a:stretch>
        </p:blipFill>
        <p:spPr bwMode="auto">
          <a:xfrm>
            <a:off x="9001769" y="5085180"/>
            <a:ext cx="742944" cy="918844"/>
          </a:xfrm>
          <a:prstGeom prst="rect">
            <a:avLst/>
          </a:prstGeom>
          <a:noFill/>
          <a:ln w="9525">
            <a:noFill/>
            <a:miter lim="800000"/>
            <a:headEnd/>
            <a:tailEnd/>
          </a:ln>
        </p:spPr>
      </p:pic>
      <p:pic>
        <p:nvPicPr>
          <p:cNvPr id="22" name="Picture 2"/>
          <p:cNvPicPr>
            <a:picLocks noChangeAspect="1" noChangeArrowheads="1"/>
          </p:cNvPicPr>
          <p:nvPr/>
        </p:nvPicPr>
        <p:blipFill>
          <a:blip r:embed="rId16" cstate="print"/>
          <a:srcRect/>
          <a:stretch>
            <a:fillRect/>
          </a:stretch>
        </p:blipFill>
        <p:spPr bwMode="auto">
          <a:xfrm>
            <a:off x="5615620" y="3370668"/>
            <a:ext cx="457191" cy="980748"/>
          </a:xfrm>
          <a:prstGeom prst="rect">
            <a:avLst/>
          </a:prstGeom>
          <a:noFill/>
          <a:ln w="9525">
            <a:noFill/>
            <a:miter lim="800000"/>
            <a:headEnd/>
            <a:tailEnd/>
          </a:ln>
        </p:spPr>
      </p:pic>
      <p:pic>
        <p:nvPicPr>
          <p:cNvPr id="23" name="Picture 2"/>
          <p:cNvPicPr>
            <a:picLocks noChangeAspect="1" noChangeArrowheads="1"/>
          </p:cNvPicPr>
          <p:nvPr/>
        </p:nvPicPr>
        <p:blipFill>
          <a:blip r:embed="rId16" cstate="print"/>
          <a:srcRect/>
          <a:stretch>
            <a:fillRect/>
          </a:stretch>
        </p:blipFill>
        <p:spPr bwMode="auto">
          <a:xfrm>
            <a:off x="5687058" y="5013742"/>
            <a:ext cx="457191" cy="980748"/>
          </a:xfrm>
          <a:prstGeom prst="rect">
            <a:avLst/>
          </a:prstGeom>
          <a:noFill/>
          <a:ln w="9525">
            <a:noFill/>
            <a:miter lim="800000"/>
            <a:headEnd/>
            <a:tailEnd/>
          </a:ln>
        </p:spPr>
      </p:pic>
      <p:pic>
        <p:nvPicPr>
          <p:cNvPr id="16" name="Picture 4"/>
          <p:cNvPicPr>
            <a:picLocks noChangeAspect="1" noChangeArrowheads="1"/>
          </p:cNvPicPr>
          <p:nvPr/>
        </p:nvPicPr>
        <p:blipFill>
          <a:blip r:embed="rId18" cstate="print"/>
          <a:srcRect/>
          <a:stretch>
            <a:fillRect/>
          </a:stretch>
        </p:blipFill>
        <p:spPr bwMode="auto">
          <a:xfrm>
            <a:off x="7072943" y="2682549"/>
            <a:ext cx="714380" cy="883517"/>
          </a:xfrm>
          <a:prstGeom prst="rect">
            <a:avLst/>
          </a:prstGeom>
          <a:noFill/>
          <a:ln w="9525">
            <a:noFill/>
            <a:miter lim="800000"/>
            <a:headEnd/>
            <a:tailEnd/>
          </a:ln>
        </p:spPr>
      </p:pic>
      <p:grpSp>
        <p:nvGrpSpPr>
          <p:cNvPr id="3" name="组合 43"/>
          <p:cNvGrpSpPr/>
          <p:nvPr/>
        </p:nvGrpSpPr>
        <p:grpSpPr>
          <a:xfrm>
            <a:off x="6215687" y="1468103"/>
            <a:ext cx="2214578" cy="428628"/>
            <a:chOff x="3071802" y="1000108"/>
            <a:chExt cx="2214578" cy="428628"/>
          </a:xfrm>
        </p:grpSpPr>
        <p:cxnSp>
          <p:nvCxnSpPr>
            <p:cNvPr id="28" name="直接箭头连接符 27"/>
            <p:cNvCxnSpPr/>
            <p:nvPr>
              <p:custDataLst>
                <p:tags r:id="rId12"/>
              </p:custDataLst>
            </p:nvPr>
          </p:nvCxnSpPr>
          <p:spPr>
            <a:xfrm rot="10800000">
              <a:off x="3071802" y="1428736"/>
              <a:ext cx="2214578" cy="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31" name="TextBox 30"/>
            <p:cNvSpPr txBox="1"/>
            <p:nvPr>
              <p:custDataLst>
                <p:tags r:id="rId13"/>
              </p:custDataLst>
            </p:nvPr>
          </p:nvSpPr>
          <p:spPr>
            <a:xfrm>
              <a:off x="4000496" y="1000108"/>
              <a:ext cx="428628" cy="368300"/>
            </a:xfrm>
            <a:prstGeom prst="rect">
              <a:avLst/>
            </a:prstGeom>
            <a:noFill/>
          </p:spPr>
          <p:txBody>
            <a:bodyPr wrap="square" rtlCol="0">
              <a:spAutoFit/>
            </a:bodyPr>
            <a:lstStyle/>
            <a:p>
              <a:pPr algn="l">
                <a:lnSpc>
                  <a:spcPct val="100000"/>
                </a:lnSpc>
                <a:spcBef>
                  <a:spcPts val="0"/>
                </a:spcBef>
              </a:pPr>
              <a:r>
                <a:rPr lang="zh-CN" altLang="en-US" sz="1800" b="1">
                  <a:solidFill>
                    <a:schemeClr val="dk1"/>
                  </a:solidFill>
                  <a:latin typeface="微软雅黑" panose="020B0503020204020204" charset="-122"/>
                  <a:ea typeface="微软雅黑" panose="020B0503020204020204" charset="-122"/>
                </a:rPr>
                <a:t>②</a:t>
              </a:r>
            </a:p>
          </p:txBody>
        </p:sp>
      </p:grpSp>
      <p:grpSp>
        <p:nvGrpSpPr>
          <p:cNvPr id="5" name="组合 42"/>
          <p:cNvGrpSpPr/>
          <p:nvPr/>
        </p:nvGrpSpPr>
        <p:grpSpPr>
          <a:xfrm>
            <a:off x="6144249" y="2253921"/>
            <a:ext cx="928694" cy="1000132"/>
            <a:chOff x="3000364" y="1785926"/>
            <a:chExt cx="928694" cy="1000132"/>
          </a:xfrm>
        </p:grpSpPr>
        <p:cxnSp>
          <p:nvCxnSpPr>
            <p:cNvPr id="26" name="直接箭头连接符 25"/>
            <p:cNvCxnSpPr/>
            <p:nvPr>
              <p:custDataLst>
                <p:tags r:id="rId10"/>
              </p:custDataLst>
            </p:nvPr>
          </p:nvCxnSpPr>
          <p:spPr>
            <a:xfrm rot="16200000" flipH="1">
              <a:off x="2964645" y="1821645"/>
              <a:ext cx="1000132" cy="928694"/>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7" name="TextBox 31"/>
            <p:cNvSpPr txBox="1"/>
            <p:nvPr>
              <p:custDataLst>
                <p:tags r:id="rId11"/>
              </p:custDataLst>
            </p:nvPr>
          </p:nvSpPr>
          <p:spPr>
            <a:xfrm>
              <a:off x="3387698" y="1933275"/>
              <a:ext cx="428628" cy="368300"/>
            </a:xfrm>
            <a:prstGeom prst="rect">
              <a:avLst/>
            </a:prstGeom>
            <a:noFill/>
          </p:spPr>
          <p:txBody>
            <a:bodyPr wrap="square" rtlCol="0">
              <a:spAutoFit/>
            </a:bodyPr>
            <a:lstStyle/>
            <a:p>
              <a:pPr algn="l">
                <a:lnSpc>
                  <a:spcPct val="100000"/>
                </a:lnSpc>
                <a:spcBef>
                  <a:spcPts val="0"/>
                </a:spcBef>
              </a:pPr>
              <a:r>
                <a:rPr lang="zh-CN" altLang="en-US" sz="1800" b="1">
                  <a:solidFill>
                    <a:schemeClr val="dk1"/>
                  </a:solidFill>
                  <a:latin typeface="微软雅黑" panose="020B0503020204020204" charset="-122"/>
                  <a:ea typeface="微软雅黑" panose="020B0503020204020204" charset="-122"/>
                </a:rPr>
                <a:t>①</a:t>
              </a:r>
            </a:p>
          </p:txBody>
        </p:sp>
      </p:grpSp>
      <p:grpSp>
        <p:nvGrpSpPr>
          <p:cNvPr id="11" name="组合 44"/>
          <p:cNvGrpSpPr/>
          <p:nvPr/>
        </p:nvGrpSpPr>
        <p:grpSpPr>
          <a:xfrm>
            <a:off x="7725933" y="2336509"/>
            <a:ext cx="785818" cy="785818"/>
            <a:chOff x="4572000" y="1928802"/>
            <a:chExt cx="785818" cy="785818"/>
          </a:xfrm>
        </p:grpSpPr>
        <p:sp>
          <p:nvSpPr>
            <p:cNvPr id="13" name="TextBox 32"/>
            <p:cNvSpPr txBox="1"/>
            <p:nvPr>
              <p:custDataLst>
                <p:tags r:id="rId8"/>
              </p:custDataLst>
            </p:nvPr>
          </p:nvSpPr>
          <p:spPr>
            <a:xfrm>
              <a:off x="4643438" y="1958946"/>
              <a:ext cx="428628" cy="368300"/>
            </a:xfrm>
            <a:prstGeom prst="rect">
              <a:avLst/>
            </a:prstGeom>
            <a:noFill/>
          </p:spPr>
          <p:txBody>
            <a:bodyPr wrap="square" rtlCol="0">
              <a:spAutoFit/>
            </a:bodyPr>
            <a:lstStyle/>
            <a:p>
              <a:pPr algn="l">
                <a:lnSpc>
                  <a:spcPct val="100000"/>
                </a:lnSpc>
                <a:spcBef>
                  <a:spcPts val="0"/>
                </a:spcBef>
              </a:pPr>
              <a:r>
                <a:rPr lang="zh-CN" altLang="en-US" sz="1800" b="1">
                  <a:solidFill>
                    <a:schemeClr val="dk1"/>
                  </a:solidFill>
                  <a:latin typeface="微软雅黑" panose="020B0503020204020204" charset="-122"/>
                  <a:ea typeface="微软雅黑" panose="020B0503020204020204" charset="-122"/>
                </a:rPr>
                <a:t>③</a:t>
              </a:r>
            </a:p>
          </p:txBody>
        </p:sp>
        <p:cxnSp>
          <p:nvCxnSpPr>
            <p:cNvPr id="14" name="直接箭头连接符 13"/>
            <p:cNvCxnSpPr/>
            <p:nvPr>
              <p:custDataLst>
                <p:tags r:id="rId9"/>
              </p:custDataLst>
            </p:nvPr>
          </p:nvCxnSpPr>
          <p:spPr>
            <a:xfrm rot="5400000" flipH="1" flipV="1">
              <a:off x="4572000" y="1928802"/>
              <a:ext cx="785818" cy="78581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grpSp>
      <p:sp>
        <p:nvSpPr>
          <p:cNvPr id="25" name="TextBox 35"/>
          <p:cNvSpPr txBox="1"/>
          <p:nvPr>
            <p:custDataLst>
              <p:tags r:id="rId1"/>
            </p:custDataLst>
          </p:nvPr>
        </p:nvSpPr>
        <p:spPr>
          <a:xfrm>
            <a:off x="6858635" y="2027555"/>
            <a:ext cx="1335405" cy="368300"/>
          </a:xfrm>
          <a:prstGeom prst="rect">
            <a:avLst/>
          </a:prstGeom>
          <a:noFill/>
        </p:spPr>
        <p:txBody>
          <a:bodyPr wrap="square" rtlCol="0">
            <a:spAutoFit/>
          </a:bodyPr>
          <a:lstStyle/>
          <a:p>
            <a:pPr algn="l">
              <a:lnSpc>
                <a:spcPct val="100000"/>
              </a:lnSpc>
              <a:spcBef>
                <a:spcPts val="0"/>
              </a:spcBef>
            </a:pP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3</a:t>
            </a:r>
            <a:r>
              <a:rPr lang="zh-CN" altLang="en-US" sz="1800" b="1">
                <a:solidFill>
                  <a:schemeClr val="dk1"/>
                </a:solidFill>
                <a:latin typeface="微软雅黑" panose="020B0503020204020204" charset="-122"/>
                <a:ea typeface="微软雅黑" panose="020B0503020204020204" charset="-122"/>
                <a:cs typeface="微软雅黑" panose="020B0503020204020204" charset="-122"/>
              </a:rPr>
              <a:t>次移动</a:t>
            </a:r>
          </a:p>
        </p:txBody>
      </p:sp>
      <p:grpSp>
        <p:nvGrpSpPr>
          <p:cNvPr id="27" name="组合 45"/>
          <p:cNvGrpSpPr/>
          <p:nvPr/>
        </p:nvGrpSpPr>
        <p:grpSpPr>
          <a:xfrm>
            <a:off x="6430001" y="3896995"/>
            <a:ext cx="1857388" cy="379730"/>
            <a:chOff x="3286116" y="3429000"/>
            <a:chExt cx="1857388" cy="379730"/>
          </a:xfrm>
        </p:grpSpPr>
        <p:cxnSp>
          <p:nvCxnSpPr>
            <p:cNvPr id="29" name="直接箭头连接符 28"/>
            <p:cNvCxnSpPr/>
            <p:nvPr>
              <p:custDataLst>
                <p:tags r:id="rId6"/>
              </p:custDataLst>
            </p:nvPr>
          </p:nvCxnSpPr>
          <p:spPr>
            <a:xfrm>
              <a:off x="3286116" y="3429000"/>
              <a:ext cx="1857388" cy="1588"/>
            </a:xfrm>
            <a:prstGeom prst="straightConnector1">
              <a:avLst/>
            </a:prstGeom>
            <a:ln w="19050">
              <a:solidFill>
                <a:schemeClr val="dk1"/>
              </a:solidFill>
              <a:headEnd type="arrow"/>
              <a:tailEnd type="arrow"/>
            </a:ln>
          </p:spPr>
          <p:style>
            <a:lnRef idx="2">
              <a:schemeClr val="dk1"/>
            </a:lnRef>
            <a:fillRef idx="0">
              <a:schemeClr val="dk1"/>
            </a:fillRef>
            <a:effectRef idx="1">
              <a:schemeClr val="dk1"/>
            </a:effectRef>
            <a:fontRef idx="minor">
              <a:schemeClr val="tx1"/>
            </a:fontRef>
          </p:style>
        </p:cxnSp>
        <p:sp>
          <p:nvSpPr>
            <p:cNvPr id="30" name="TextBox 38"/>
            <p:cNvSpPr txBox="1"/>
            <p:nvPr>
              <p:custDataLst>
                <p:tags r:id="rId7"/>
              </p:custDataLst>
            </p:nvPr>
          </p:nvSpPr>
          <p:spPr>
            <a:xfrm>
              <a:off x="3786496" y="3440430"/>
              <a:ext cx="1071245" cy="368300"/>
            </a:xfrm>
            <a:prstGeom prst="rect">
              <a:avLst/>
            </a:prstGeom>
            <a:noFill/>
          </p:spPr>
          <p:txBody>
            <a:bodyPr wrap="square" rtlCol="0">
              <a:spAutoFit/>
            </a:bodyPr>
            <a:lstStyle/>
            <a:p>
              <a:pPr algn="l">
                <a:lnSpc>
                  <a:spcPct val="100000"/>
                </a:lnSpc>
                <a:spcBef>
                  <a:spcPts val="0"/>
                </a:spcBef>
              </a:pP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3</a:t>
              </a:r>
              <a:r>
                <a:rPr lang="zh-CN" altLang="en-US" sz="1800" b="1">
                  <a:solidFill>
                    <a:schemeClr val="dk1"/>
                  </a:solidFill>
                  <a:latin typeface="微软雅黑" panose="020B0503020204020204" charset="-122"/>
                  <a:ea typeface="微软雅黑" panose="020B0503020204020204" charset="-122"/>
                  <a:cs typeface="微软雅黑" panose="020B0503020204020204" charset="-122"/>
                </a:rPr>
                <a:t>次移动</a:t>
              </a:r>
            </a:p>
          </p:txBody>
        </p:sp>
      </p:grpSp>
      <p:grpSp>
        <p:nvGrpSpPr>
          <p:cNvPr id="63" name="组合 46"/>
          <p:cNvGrpSpPr/>
          <p:nvPr/>
        </p:nvGrpSpPr>
        <p:grpSpPr>
          <a:xfrm>
            <a:off x="6501439" y="5397193"/>
            <a:ext cx="1857388" cy="419735"/>
            <a:chOff x="3357554" y="4929198"/>
            <a:chExt cx="1857388" cy="419735"/>
          </a:xfrm>
        </p:grpSpPr>
        <p:cxnSp>
          <p:nvCxnSpPr>
            <p:cNvPr id="64" name="直接箭头连接符 63"/>
            <p:cNvCxnSpPr/>
            <p:nvPr>
              <p:custDataLst>
                <p:tags r:id="rId4"/>
              </p:custDataLst>
            </p:nvPr>
          </p:nvCxnSpPr>
          <p:spPr>
            <a:xfrm>
              <a:off x="3357554" y="4929198"/>
              <a:ext cx="1857388" cy="1588"/>
            </a:xfrm>
            <a:prstGeom prst="straightConnector1">
              <a:avLst/>
            </a:prstGeom>
            <a:ln w="19050">
              <a:solidFill>
                <a:schemeClr val="dk1"/>
              </a:solidFill>
              <a:headEnd type="arrow"/>
              <a:tailEnd type="arrow"/>
            </a:ln>
          </p:spPr>
          <p:style>
            <a:lnRef idx="2">
              <a:schemeClr val="dk1"/>
            </a:lnRef>
            <a:fillRef idx="0">
              <a:schemeClr val="dk1"/>
            </a:fillRef>
            <a:effectRef idx="1">
              <a:schemeClr val="dk1"/>
            </a:effectRef>
            <a:fontRef idx="minor">
              <a:schemeClr val="tx1"/>
            </a:fontRef>
          </p:style>
        </p:cxnSp>
        <p:sp>
          <p:nvSpPr>
            <p:cNvPr id="65" name="TextBox 40"/>
            <p:cNvSpPr txBox="1"/>
            <p:nvPr>
              <p:custDataLst>
                <p:tags r:id="rId5"/>
              </p:custDataLst>
            </p:nvPr>
          </p:nvSpPr>
          <p:spPr>
            <a:xfrm>
              <a:off x="3857934" y="4980633"/>
              <a:ext cx="1162685" cy="368300"/>
            </a:xfrm>
            <a:prstGeom prst="rect">
              <a:avLst/>
            </a:prstGeom>
            <a:noFill/>
          </p:spPr>
          <p:txBody>
            <a:bodyPr wrap="square" rtlCol="0">
              <a:spAutoFit/>
            </a:bodyPr>
            <a:lstStyle/>
            <a:p>
              <a:pPr algn="l">
                <a:lnSpc>
                  <a:spcPct val="100000"/>
                </a:lnSpc>
                <a:spcBef>
                  <a:spcPts val="0"/>
                </a:spcBef>
              </a:pP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3</a:t>
              </a:r>
              <a:r>
                <a:rPr lang="zh-CN" altLang="en-US" sz="1800" b="1">
                  <a:solidFill>
                    <a:schemeClr val="dk1"/>
                  </a:solidFill>
                  <a:latin typeface="微软雅黑" panose="020B0503020204020204" charset="-122"/>
                  <a:ea typeface="微软雅黑" panose="020B0503020204020204" charset="-122"/>
                  <a:cs typeface="微软雅黑" panose="020B0503020204020204" charset="-122"/>
                </a:rPr>
                <a:t>次移动</a:t>
              </a:r>
            </a:p>
          </p:txBody>
        </p:sp>
      </p:grpSp>
      <p:sp>
        <p:nvSpPr>
          <p:cNvPr id="66" name="TextBox 41"/>
          <p:cNvSpPr txBox="1"/>
          <p:nvPr>
            <p:custDataLst>
              <p:tags r:id="rId2"/>
            </p:custDataLst>
          </p:nvPr>
        </p:nvSpPr>
        <p:spPr>
          <a:xfrm>
            <a:off x="6930067" y="6254449"/>
            <a:ext cx="1428760" cy="368300"/>
          </a:xfrm>
          <a:prstGeom prst="rect">
            <a:avLst/>
          </a:prstGeom>
          <a:noFill/>
        </p:spPr>
        <p:txBody>
          <a:bodyPr wrap="square" rtlCol="0">
            <a:spAutoFit/>
          </a:bodyPr>
          <a:lstStyle/>
          <a:p>
            <a:pPr algn="l">
              <a:lnSpc>
                <a:spcPct val="100000"/>
              </a:lnSpc>
              <a:spcBef>
                <a:spcPts val="0"/>
              </a:spcBef>
            </a:pPr>
            <a:r>
              <a:rPr lang="zh-CN" altLang="en-US" sz="1800" b="1">
                <a:solidFill>
                  <a:schemeClr val="dk1"/>
                </a:solidFill>
                <a:latin typeface="微软雅黑" panose="020B0503020204020204" charset="-122"/>
                <a:ea typeface="微软雅黑" panose="020B0503020204020204" charset="-122"/>
                <a:cs typeface="微软雅黑" panose="020B0503020204020204" charset="-122"/>
              </a:rPr>
              <a:t>共</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9</a:t>
            </a:r>
            <a:r>
              <a:rPr lang="zh-CN" altLang="en-US" sz="1800" b="1">
                <a:solidFill>
                  <a:schemeClr val="dk1"/>
                </a:solidFill>
                <a:latin typeface="微软雅黑" panose="020B0503020204020204" charset="-122"/>
                <a:ea typeface="微软雅黑" panose="020B0503020204020204" charset="-122"/>
                <a:cs typeface="微软雅黑" panose="020B0503020204020204" charset="-122"/>
              </a:rPr>
              <a:t>次移动</a:t>
            </a:r>
          </a:p>
        </p:txBody>
      </p:sp>
      <p:sp>
        <p:nvSpPr>
          <p:cNvPr id="68" name="TextBox 23"/>
          <p:cNvSpPr txBox="1"/>
          <p:nvPr>
            <p:custDataLst>
              <p:tags r:id="rId3"/>
            </p:custDataLst>
          </p:nvPr>
        </p:nvSpPr>
        <p:spPr>
          <a:xfrm>
            <a:off x="1259840" y="1318260"/>
            <a:ext cx="3435985" cy="475615"/>
          </a:xfrm>
          <a:prstGeom prst="rect">
            <a:avLst/>
          </a:prstGeom>
          <a:noFill/>
        </p:spPr>
        <p:txBody>
          <a:bodyPr wrap="square" rtlCol="0">
            <a:spAutoFit/>
          </a:bodyPr>
          <a:lstStyle/>
          <a:p>
            <a:pPr algn="l">
              <a:lnSpc>
                <a:spcPts val="3000"/>
              </a:lnSpc>
              <a:spcBef>
                <a:spcPts val="0"/>
              </a:spcBef>
            </a:pPr>
            <a:r>
              <a:rPr lang="zh-CN" altLang="en-US" sz="2800" b="1" dirty="0">
                <a:solidFill>
                  <a:schemeClr val="dk1"/>
                </a:solidFill>
                <a:latin typeface="微软雅黑" panose="020B0503020204020204" charset="-122"/>
                <a:ea typeface="微软雅黑" panose="020B0503020204020204" charset="-122"/>
              </a:rPr>
              <a:t>两个组交换位置</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left)">
                                      <p:cBhvr>
                                        <p:cTn id="11" dur="500"/>
                                        <p:tgtEl>
                                          <p:spTgt spid="6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3"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strips(upRight)">
                                      <p:cBhvr>
                                        <p:cTn id="20" dur="2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strips(downLeft)">
                                      <p:cBhvr>
                                        <p:cTn id="25" dur="10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3"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strips(upRight)">
                                      <p:cBhvr>
                                        <p:cTn id="30" dur="1000"/>
                                        <p:tgtEl>
                                          <p:spTgt spid="11"/>
                                        </p:tgtEl>
                                      </p:cBhvr>
                                    </p:animEffec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3"/>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5" grpId="0"/>
      <p:bldP spid="66" grpId="0"/>
      <p:bldP spid="6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34" name="内容占位符 33"/>
          <p:cNvPicPr>
            <a:picLocks noGrp="1" noChangeAspect="1"/>
          </p:cNvPicPr>
          <p:nvPr>
            <p:ph idx="1"/>
          </p:nvPr>
        </p:nvPicPr>
        <p:blipFill>
          <a:blip r:embed="rId18" cstate="print">
            <a:extLst>
              <a:ext uri="{28A0092B-C50C-407E-A947-70E740481C1C}">
                <a14:useLocalDpi xmlns:a14="http://schemas.microsoft.com/office/drawing/2010/main" val="0"/>
              </a:ext>
            </a:extLst>
          </a:blip>
          <a:stretch>
            <a:fillRect/>
          </a:stretch>
        </p:blipFill>
        <p:spPr>
          <a:xfrm flipH="1">
            <a:off x="326390" y="1805940"/>
            <a:ext cx="4177665" cy="4351655"/>
          </a:xfrm>
          <a:prstGeom prst="rect">
            <a:avLst/>
          </a:prstGeom>
        </p:spPr>
      </p:pic>
      <p:sp>
        <p:nvSpPr>
          <p:cNvPr id="68" name="TextBox 23"/>
          <p:cNvSpPr txBox="1"/>
          <p:nvPr>
            <p:custDataLst>
              <p:tags r:id="rId1"/>
            </p:custDataLst>
          </p:nvPr>
        </p:nvSpPr>
        <p:spPr>
          <a:xfrm>
            <a:off x="1259840" y="1318260"/>
            <a:ext cx="3435985" cy="475615"/>
          </a:xfrm>
          <a:prstGeom prst="rect">
            <a:avLst/>
          </a:prstGeom>
          <a:noFill/>
        </p:spPr>
        <p:txBody>
          <a:bodyPr wrap="square" rtlCol="0">
            <a:spAutoFit/>
          </a:bodyPr>
          <a:lstStyle/>
          <a:p>
            <a:pPr algn="l">
              <a:lnSpc>
                <a:spcPts val="3000"/>
              </a:lnSpc>
              <a:spcBef>
                <a:spcPts val="0"/>
              </a:spcBef>
            </a:pPr>
            <a:r>
              <a:rPr lang="zh-CN" altLang="en-US" sz="2800" b="1" dirty="0">
                <a:solidFill>
                  <a:schemeClr val="dk1"/>
                </a:solidFill>
                <a:latin typeface="微软雅黑" panose="020B0503020204020204" charset="-122"/>
                <a:ea typeface="微软雅黑" panose="020B0503020204020204" charset="-122"/>
              </a:rPr>
              <a:t>两个组交换位置</a:t>
            </a:r>
          </a:p>
        </p:txBody>
      </p:sp>
      <p:pic>
        <p:nvPicPr>
          <p:cNvPr id="4" name="Picture 2"/>
          <p:cNvPicPr>
            <a:picLocks noChangeAspect="1" noChangeArrowheads="1"/>
          </p:cNvPicPr>
          <p:nvPr/>
        </p:nvPicPr>
        <p:blipFill>
          <a:blip r:embed="rId19" cstate="print"/>
          <a:srcRect/>
          <a:stretch>
            <a:fillRect/>
          </a:stretch>
        </p:blipFill>
        <p:spPr bwMode="auto">
          <a:xfrm>
            <a:off x="5625157" y="1751965"/>
            <a:ext cx="457191" cy="980748"/>
          </a:xfrm>
          <a:prstGeom prst="rect">
            <a:avLst/>
          </a:prstGeom>
          <a:noFill/>
          <a:ln w="9525">
            <a:noFill/>
            <a:miter lim="800000"/>
            <a:headEnd/>
            <a:tailEnd/>
          </a:ln>
        </p:spPr>
      </p:pic>
      <p:pic>
        <p:nvPicPr>
          <p:cNvPr id="6" name="Picture 3"/>
          <p:cNvPicPr>
            <a:picLocks noChangeAspect="1" noChangeArrowheads="1"/>
          </p:cNvPicPr>
          <p:nvPr/>
        </p:nvPicPr>
        <p:blipFill>
          <a:blip r:embed="rId20" cstate="print"/>
          <a:srcRect/>
          <a:stretch>
            <a:fillRect/>
          </a:stretch>
        </p:blipFill>
        <p:spPr bwMode="auto">
          <a:xfrm>
            <a:off x="8511239" y="1732581"/>
            <a:ext cx="500066" cy="1005751"/>
          </a:xfrm>
          <a:prstGeom prst="rect">
            <a:avLst/>
          </a:prstGeom>
          <a:noFill/>
          <a:ln w="9525">
            <a:noFill/>
            <a:miter lim="800000"/>
            <a:headEnd/>
            <a:tailEnd/>
          </a:ln>
        </p:spPr>
      </p:pic>
      <p:pic>
        <p:nvPicPr>
          <p:cNvPr id="8" name="Picture 4"/>
          <p:cNvPicPr>
            <a:picLocks noChangeAspect="1" noChangeArrowheads="1"/>
          </p:cNvPicPr>
          <p:nvPr/>
        </p:nvPicPr>
        <p:blipFill>
          <a:blip r:embed="rId21" cstate="print"/>
          <a:srcRect/>
          <a:stretch>
            <a:fillRect/>
          </a:stretch>
        </p:blipFill>
        <p:spPr bwMode="auto">
          <a:xfrm>
            <a:off x="4910776" y="1875457"/>
            <a:ext cx="714380" cy="883517"/>
          </a:xfrm>
          <a:prstGeom prst="rect">
            <a:avLst/>
          </a:prstGeom>
          <a:noFill/>
          <a:ln w="9525">
            <a:noFill/>
            <a:miter lim="800000"/>
            <a:headEnd/>
            <a:tailEnd/>
          </a:ln>
        </p:spPr>
      </p:pic>
      <p:pic>
        <p:nvPicPr>
          <p:cNvPr id="9" name="Picture 2"/>
          <p:cNvPicPr>
            <a:picLocks noChangeAspect="1" noChangeArrowheads="1"/>
          </p:cNvPicPr>
          <p:nvPr/>
        </p:nvPicPr>
        <p:blipFill>
          <a:blip r:embed="rId22" cstate="print"/>
          <a:srcRect/>
          <a:stretch>
            <a:fillRect/>
          </a:stretch>
        </p:blipFill>
        <p:spPr bwMode="auto">
          <a:xfrm>
            <a:off x="9039869" y="1804019"/>
            <a:ext cx="742944" cy="918844"/>
          </a:xfrm>
          <a:prstGeom prst="rect">
            <a:avLst/>
          </a:prstGeom>
          <a:noFill/>
          <a:ln w="9525">
            <a:noFill/>
            <a:miter lim="800000"/>
            <a:headEnd/>
            <a:tailEnd/>
          </a:ln>
        </p:spPr>
      </p:pic>
      <p:pic>
        <p:nvPicPr>
          <p:cNvPr id="15" name="Picture 4"/>
          <p:cNvPicPr>
            <a:picLocks noChangeAspect="1" noChangeArrowheads="1"/>
          </p:cNvPicPr>
          <p:nvPr/>
        </p:nvPicPr>
        <p:blipFill>
          <a:blip r:embed="rId21" cstate="print"/>
          <a:srcRect/>
          <a:stretch>
            <a:fillRect/>
          </a:stretch>
        </p:blipFill>
        <p:spPr bwMode="auto">
          <a:xfrm>
            <a:off x="4882845" y="3706584"/>
            <a:ext cx="714380" cy="883517"/>
          </a:xfrm>
          <a:prstGeom prst="rect">
            <a:avLst/>
          </a:prstGeom>
          <a:noFill/>
          <a:ln w="9525">
            <a:noFill/>
            <a:miter lim="800000"/>
            <a:headEnd/>
            <a:tailEnd/>
          </a:ln>
        </p:spPr>
      </p:pic>
      <p:pic>
        <p:nvPicPr>
          <p:cNvPr id="10" name="Picture 4"/>
          <p:cNvPicPr>
            <a:picLocks noChangeAspect="1" noChangeArrowheads="1"/>
          </p:cNvPicPr>
          <p:nvPr/>
        </p:nvPicPr>
        <p:blipFill>
          <a:blip r:embed="rId21" cstate="print"/>
          <a:srcRect/>
          <a:stretch>
            <a:fillRect/>
          </a:stretch>
        </p:blipFill>
        <p:spPr bwMode="auto">
          <a:xfrm>
            <a:off x="4910776" y="5349658"/>
            <a:ext cx="714380" cy="883517"/>
          </a:xfrm>
          <a:prstGeom prst="rect">
            <a:avLst/>
          </a:prstGeom>
          <a:noFill/>
          <a:ln w="9525">
            <a:noFill/>
            <a:miter lim="800000"/>
            <a:headEnd/>
            <a:tailEnd/>
          </a:ln>
        </p:spPr>
      </p:pic>
      <p:pic>
        <p:nvPicPr>
          <p:cNvPr id="24" name="Picture 3"/>
          <p:cNvPicPr>
            <a:picLocks noChangeAspect="1" noChangeArrowheads="1"/>
          </p:cNvPicPr>
          <p:nvPr/>
        </p:nvPicPr>
        <p:blipFill>
          <a:blip r:embed="rId20" cstate="print"/>
          <a:srcRect/>
          <a:stretch>
            <a:fillRect/>
          </a:stretch>
        </p:blipFill>
        <p:spPr bwMode="auto">
          <a:xfrm>
            <a:off x="8511239" y="3629527"/>
            <a:ext cx="500066" cy="1005751"/>
          </a:xfrm>
          <a:prstGeom prst="rect">
            <a:avLst/>
          </a:prstGeom>
          <a:noFill/>
          <a:ln w="9525">
            <a:noFill/>
            <a:miter lim="800000"/>
            <a:headEnd/>
            <a:tailEnd/>
          </a:ln>
        </p:spPr>
      </p:pic>
      <p:pic>
        <p:nvPicPr>
          <p:cNvPr id="32" name="Picture 2"/>
          <p:cNvPicPr>
            <a:picLocks noChangeAspect="1" noChangeArrowheads="1"/>
          </p:cNvPicPr>
          <p:nvPr/>
        </p:nvPicPr>
        <p:blipFill>
          <a:blip r:embed="rId22" cstate="print"/>
          <a:srcRect/>
          <a:stretch>
            <a:fillRect/>
          </a:stretch>
        </p:blipFill>
        <p:spPr bwMode="auto">
          <a:xfrm>
            <a:off x="9039869" y="3700965"/>
            <a:ext cx="742944" cy="918844"/>
          </a:xfrm>
          <a:prstGeom prst="rect">
            <a:avLst/>
          </a:prstGeom>
          <a:noFill/>
          <a:ln w="9525">
            <a:noFill/>
            <a:miter lim="800000"/>
            <a:headEnd/>
            <a:tailEnd/>
          </a:ln>
        </p:spPr>
      </p:pic>
      <p:pic>
        <p:nvPicPr>
          <p:cNvPr id="33" name="Picture 3"/>
          <p:cNvPicPr>
            <a:picLocks noChangeAspect="1" noChangeArrowheads="1"/>
          </p:cNvPicPr>
          <p:nvPr/>
        </p:nvPicPr>
        <p:blipFill>
          <a:blip r:embed="rId20" cstate="print"/>
          <a:srcRect/>
          <a:stretch>
            <a:fillRect/>
          </a:stretch>
        </p:blipFill>
        <p:spPr bwMode="auto">
          <a:xfrm>
            <a:off x="8511239" y="5206782"/>
            <a:ext cx="500066" cy="1005751"/>
          </a:xfrm>
          <a:prstGeom prst="rect">
            <a:avLst/>
          </a:prstGeom>
          <a:noFill/>
          <a:ln w="9525">
            <a:noFill/>
            <a:miter lim="800000"/>
            <a:headEnd/>
            <a:tailEnd/>
          </a:ln>
        </p:spPr>
      </p:pic>
      <p:pic>
        <p:nvPicPr>
          <p:cNvPr id="35" name="Picture 2"/>
          <p:cNvPicPr>
            <a:picLocks noChangeAspect="1" noChangeArrowheads="1"/>
          </p:cNvPicPr>
          <p:nvPr/>
        </p:nvPicPr>
        <p:blipFill>
          <a:blip r:embed="rId22" cstate="print"/>
          <a:srcRect/>
          <a:stretch>
            <a:fillRect/>
          </a:stretch>
        </p:blipFill>
        <p:spPr bwMode="auto">
          <a:xfrm>
            <a:off x="9039869" y="5278220"/>
            <a:ext cx="742944" cy="918844"/>
          </a:xfrm>
          <a:prstGeom prst="rect">
            <a:avLst/>
          </a:prstGeom>
          <a:noFill/>
          <a:ln w="9525">
            <a:noFill/>
            <a:miter lim="800000"/>
            <a:headEnd/>
            <a:tailEnd/>
          </a:ln>
        </p:spPr>
      </p:pic>
      <p:pic>
        <p:nvPicPr>
          <p:cNvPr id="36" name="Picture 2"/>
          <p:cNvPicPr>
            <a:picLocks noChangeAspect="1" noChangeArrowheads="1"/>
          </p:cNvPicPr>
          <p:nvPr/>
        </p:nvPicPr>
        <p:blipFill>
          <a:blip r:embed="rId19" cstate="print"/>
          <a:srcRect/>
          <a:stretch>
            <a:fillRect/>
          </a:stretch>
        </p:blipFill>
        <p:spPr bwMode="auto">
          <a:xfrm>
            <a:off x="5653720" y="3563708"/>
            <a:ext cx="457191" cy="980748"/>
          </a:xfrm>
          <a:prstGeom prst="rect">
            <a:avLst/>
          </a:prstGeom>
          <a:noFill/>
          <a:ln w="9525">
            <a:noFill/>
            <a:miter lim="800000"/>
            <a:headEnd/>
            <a:tailEnd/>
          </a:ln>
        </p:spPr>
      </p:pic>
      <p:pic>
        <p:nvPicPr>
          <p:cNvPr id="37" name="Picture 2"/>
          <p:cNvPicPr>
            <a:picLocks noChangeAspect="1" noChangeArrowheads="1"/>
          </p:cNvPicPr>
          <p:nvPr/>
        </p:nvPicPr>
        <p:blipFill>
          <a:blip r:embed="rId19" cstate="print"/>
          <a:srcRect/>
          <a:stretch>
            <a:fillRect/>
          </a:stretch>
        </p:blipFill>
        <p:spPr bwMode="auto">
          <a:xfrm>
            <a:off x="5725158" y="5206782"/>
            <a:ext cx="457191" cy="980748"/>
          </a:xfrm>
          <a:prstGeom prst="rect">
            <a:avLst/>
          </a:prstGeom>
          <a:noFill/>
          <a:ln w="9525">
            <a:noFill/>
            <a:miter lim="800000"/>
            <a:headEnd/>
            <a:tailEnd/>
          </a:ln>
        </p:spPr>
      </p:pic>
      <p:pic>
        <p:nvPicPr>
          <p:cNvPr id="39" name="Picture 4"/>
          <p:cNvPicPr>
            <a:picLocks noChangeAspect="1" noChangeArrowheads="1"/>
          </p:cNvPicPr>
          <p:nvPr/>
        </p:nvPicPr>
        <p:blipFill>
          <a:blip r:embed="rId21" cstate="print"/>
          <a:srcRect/>
          <a:stretch>
            <a:fillRect/>
          </a:stretch>
        </p:blipFill>
        <p:spPr bwMode="auto">
          <a:xfrm>
            <a:off x="7111043" y="2875589"/>
            <a:ext cx="714380" cy="883517"/>
          </a:xfrm>
          <a:prstGeom prst="rect">
            <a:avLst/>
          </a:prstGeom>
          <a:noFill/>
          <a:ln w="9525">
            <a:noFill/>
            <a:miter lim="800000"/>
            <a:headEnd/>
            <a:tailEnd/>
          </a:ln>
        </p:spPr>
      </p:pic>
      <p:grpSp>
        <p:nvGrpSpPr>
          <p:cNvPr id="40" name="组合 46"/>
          <p:cNvGrpSpPr/>
          <p:nvPr/>
        </p:nvGrpSpPr>
        <p:grpSpPr>
          <a:xfrm>
            <a:off x="6253787" y="1701335"/>
            <a:ext cx="2214578" cy="388436"/>
            <a:chOff x="3071802" y="1040300"/>
            <a:chExt cx="2214578" cy="388436"/>
          </a:xfrm>
        </p:grpSpPr>
        <p:cxnSp>
          <p:nvCxnSpPr>
            <p:cNvPr id="41" name="直接箭头连接符 40"/>
            <p:cNvCxnSpPr/>
            <p:nvPr>
              <p:custDataLst>
                <p:tags r:id="rId15"/>
              </p:custDataLst>
            </p:nvPr>
          </p:nvCxnSpPr>
          <p:spPr>
            <a:xfrm rot="10800000">
              <a:off x="3071802" y="1428736"/>
              <a:ext cx="2214578" cy="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42" name="TextBox 30"/>
            <p:cNvSpPr txBox="1"/>
            <p:nvPr>
              <p:custDataLst>
                <p:tags r:id="rId16"/>
              </p:custDataLst>
            </p:nvPr>
          </p:nvSpPr>
          <p:spPr>
            <a:xfrm>
              <a:off x="4000496" y="1040300"/>
              <a:ext cx="428628" cy="368300"/>
            </a:xfrm>
            <a:prstGeom prst="rect">
              <a:avLst/>
            </a:prstGeom>
            <a:noFill/>
          </p:spPr>
          <p:txBody>
            <a:bodyPr wrap="square" rtlCol="0">
              <a:spAutoFit/>
            </a:bodyPr>
            <a:lstStyle/>
            <a:p>
              <a:pPr algn="l">
                <a:lnSpc>
                  <a:spcPct val="100000"/>
                </a:lnSpc>
                <a:spcBef>
                  <a:spcPts val="0"/>
                </a:spcBef>
              </a:pPr>
              <a:r>
                <a:rPr lang="zh-CN" altLang="en-US" sz="1800" b="1">
                  <a:solidFill>
                    <a:schemeClr val="dk1"/>
                  </a:solidFill>
                  <a:latin typeface="微软雅黑" panose="020B0503020204020204" charset="-122"/>
                  <a:ea typeface="微软雅黑" panose="020B0503020204020204" charset="-122"/>
                </a:rPr>
                <a:t>②</a:t>
              </a:r>
            </a:p>
          </p:txBody>
        </p:sp>
      </p:grpSp>
      <p:grpSp>
        <p:nvGrpSpPr>
          <p:cNvPr id="43" name="组合 45"/>
          <p:cNvGrpSpPr/>
          <p:nvPr/>
        </p:nvGrpSpPr>
        <p:grpSpPr>
          <a:xfrm>
            <a:off x="6182349" y="2446961"/>
            <a:ext cx="928694" cy="1000132"/>
            <a:chOff x="3000364" y="1785926"/>
            <a:chExt cx="928694" cy="1000132"/>
          </a:xfrm>
        </p:grpSpPr>
        <p:cxnSp>
          <p:nvCxnSpPr>
            <p:cNvPr id="44" name="直接箭头连接符 43"/>
            <p:cNvCxnSpPr/>
            <p:nvPr>
              <p:custDataLst>
                <p:tags r:id="rId13"/>
              </p:custDataLst>
            </p:nvPr>
          </p:nvCxnSpPr>
          <p:spPr>
            <a:xfrm rot="16200000" flipH="1">
              <a:off x="2964645" y="1821645"/>
              <a:ext cx="1000132" cy="928694"/>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45" name="TextBox 31"/>
            <p:cNvSpPr txBox="1"/>
            <p:nvPr>
              <p:custDataLst>
                <p:tags r:id="rId14"/>
              </p:custDataLst>
            </p:nvPr>
          </p:nvSpPr>
          <p:spPr>
            <a:xfrm>
              <a:off x="3387698" y="1933275"/>
              <a:ext cx="428628" cy="368300"/>
            </a:xfrm>
            <a:prstGeom prst="rect">
              <a:avLst/>
            </a:prstGeom>
            <a:noFill/>
          </p:spPr>
          <p:txBody>
            <a:bodyPr wrap="square" rtlCol="0">
              <a:spAutoFit/>
            </a:bodyPr>
            <a:lstStyle/>
            <a:p>
              <a:pPr algn="l">
                <a:lnSpc>
                  <a:spcPct val="100000"/>
                </a:lnSpc>
                <a:spcBef>
                  <a:spcPts val="0"/>
                </a:spcBef>
              </a:pPr>
              <a:r>
                <a:rPr lang="zh-CN" altLang="en-US" sz="1800" b="1">
                  <a:solidFill>
                    <a:schemeClr val="dk1"/>
                  </a:solidFill>
                  <a:latin typeface="微软雅黑" panose="020B0503020204020204" charset="-122"/>
                  <a:ea typeface="微软雅黑" panose="020B0503020204020204" charset="-122"/>
                </a:rPr>
                <a:t>①</a:t>
              </a:r>
            </a:p>
          </p:txBody>
        </p:sp>
      </p:grpSp>
      <p:sp>
        <p:nvSpPr>
          <p:cNvPr id="46" name="TextBox 41"/>
          <p:cNvSpPr txBox="1"/>
          <p:nvPr>
            <p:custDataLst>
              <p:tags r:id="rId2"/>
            </p:custDataLst>
          </p:nvPr>
        </p:nvSpPr>
        <p:spPr>
          <a:xfrm>
            <a:off x="6825291" y="6161737"/>
            <a:ext cx="1428760" cy="368300"/>
          </a:xfrm>
          <a:prstGeom prst="rect">
            <a:avLst/>
          </a:prstGeom>
          <a:noFill/>
        </p:spPr>
        <p:txBody>
          <a:bodyPr wrap="square" rtlCol="0">
            <a:spAutoFit/>
          </a:bodyPr>
          <a:lstStyle/>
          <a:p>
            <a:pPr algn="l">
              <a:lnSpc>
                <a:spcPct val="100000"/>
              </a:lnSpc>
              <a:spcBef>
                <a:spcPts val="0"/>
              </a:spcBef>
            </a:pPr>
            <a:r>
              <a:rPr lang="zh-CN" altLang="en-US" sz="1800" b="1">
                <a:solidFill>
                  <a:schemeClr val="dk1"/>
                </a:solidFill>
                <a:latin typeface="微软雅黑" panose="020B0503020204020204" charset="-122"/>
                <a:ea typeface="微软雅黑" panose="020B0503020204020204" charset="-122"/>
                <a:cs typeface="微软雅黑" panose="020B0503020204020204" charset="-122"/>
              </a:rPr>
              <a:t>共</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7</a:t>
            </a:r>
            <a:r>
              <a:rPr lang="zh-CN" altLang="en-US" sz="1800" b="1">
                <a:solidFill>
                  <a:schemeClr val="dk1"/>
                </a:solidFill>
                <a:latin typeface="微软雅黑" panose="020B0503020204020204" charset="-122"/>
                <a:ea typeface="微软雅黑" panose="020B0503020204020204" charset="-122"/>
                <a:cs typeface="微软雅黑" panose="020B0503020204020204" charset="-122"/>
              </a:rPr>
              <a:t>次移动</a:t>
            </a:r>
          </a:p>
        </p:txBody>
      </p:sp>
      <p:grpSp>
        <p:nvGrpSpPr>
          <p:cNvPr id="47" name="组合 52"/>
          <p:cNvGrpSpPr/>
          <p:nvPr/>
        </p:nvGrpSpPr>
        <p:grpSpPr>
          <a:xfrm>
            <a:off x="6236684" y="2630512"/>
            <a:ext cx="2793442" cy="1570892"/>
            <a:chOff x="3054699" y="1969477"/>
            <a:chExt cx="2793442" cy="1570892"/>
          </a:xfrm>
        </p:grpSpPr>
        <p:sp>
          <p:nvSpPr>
            <p:cNvPr id="48" name="任意多边形 47"/>
            <p:cNvSpPr/>
            <p:nvPr>
              <p:custDataLst>
                <p:tags r:id="rId11"/>
              </p:custDataLst>
            </p:nvPr>
          </p:nvSpPr>
          <p:spPr>
            <a:xfrm>
              <a:off x="3054699" y="1969477"/>
              <a:ext cx="2793442" cy="1570892"/>
            </a:xfrm>
            <a:custGeom>
              <a:avLst/>
              <a:gdLst>
                <a:gd name="connsiteX0" fmla="*/ 0 w 2793442"/>
                <a:gd name="connsiteY0" fmla="*/ 1346479 h 1570892"/>
                <a:gd name="connsiteX1" fmla="*/ 1195754 w 2793442"/>
                <a:gd name="connsiteY1" fmla="*/ 1346479 h 1570892"/>
                <a:gd name="connsiteX2" fmla="*/ 2793442 w 2793442"/>
                <a:gd name="connsiteY2" fmla="*/ 0 h 1570892"/>
              </a:gdLst>
              <a:ahLst/>
              <a:cxnLst>
                <a:cxn ang="0">
                  <a:pos x="connsiteX0" y="connsiteY0"/>
                </a:cxn>
                <a:cxn ang="0">
                  <a:pos x="connsiteX1" y="connsiteY1"/>
                </a:cxn>
                <a:cxn ang="0">
                  <a:pos x="connsiteX2" y="connsiteY2"/>
                </a:cxn>
              </a:cxnLst>
              <a:rect l="l" t="t" r="r" b="b"/>
              <a:pathLst>
                <a:path w="2793442" h="1570892">
                  <a:moveTo>
                    <a:pt x="0" y="1346479"/>
                  </a:moveTo>
                  <a:cubicBezTo>
                    <a:pt x="365090" y="1458685"/>
                    <a:pt x="730180" y="1570892"/>
                    <a:pt x="1195754" y="1346479"/>
                  </a:cubicBezTo>
                  <a:cubicBezTo>
                    <a:pt x="1661328" y="1122066"/>
                    <a:pt x="2227385" y="561033"/>
                    <a:pt x="2793442" y="0"/>
                  </a:cubicBezTo>
                </a:path>
              </a:pathLst>
            </a:custGeom>
            <a:ln w="19050">
              <a:solidFill>
                <a:schemeClr val="dk1"/>
              </a:solidFill>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b="1">
                <a:solidFill>
                  <a:schemeClr val="dk1"/>
                </a:solidFill>
                <a:latin typeface="微软雅黑" panose="020B0503020204020204" charset="-122"/>
                <a:ea typeface="微软雅黑" panose="020B0503020204020204" charset="-122"/>
              </a:endParaRPr>
            </a:p>
          </p:txBody>
        </p:sp>
        <p:sp>
          <p:nvSpPr>
            <p:cNvPr id="49" name="TextBox 47"/>
            <p:cNvSpPr txBox="1"/>
            <p:nvPr>
              <p:custDataLst>
                <p:tags r:id="rId12"/>
              </p:custDataLst>
            </p:nvPr>
          </p:nvSpPr>
          <p:spPr>
            <a:xfrm>
              <a:off x="3500430" y="3059668"/>
              <a:ext cx="428628" cy="368300"/>
            </a:xfrm>
            <a:prstGeom prst="rect">
              <a:avLst/>
            </a:prstGeom>
            <a:noFill/>
          </p:spPr>
          <p:txBody>
            <a:bodyPr wrap="square" rtlCol="0">
              <a:spAutoFit/>
            </a:bodyPr>
            <a:lstStyle/>
            <a:p>
              <a:pPr algn="l">
                <a:lnSpc>
                  <a:spcPct val="100000"/>
                </a:lnSpc>
                <a:spcBef>
                  <a:spcPts val="0"/>
                </a:spcBef>
              </a:pPr>
              <a:r>
                <a:rPr lang="zh-CN" altLang="en-US" sz="1800" b="1">
                  <a:solidFill>
                    <a:schemeClr val="dk1"/>
                  </a:solidFill>
                  <a:latin typeface="微软雅黑" panose="020B0503020204020204" charset="-122"/>
                  <a:ea typeface="微软雅黑" panose="020B0503020204020204" charset="-122"/>
                </a:rPr>
                <a:t>③</a:t>
              </a:r>
            </a:p>
          </p:txBody>
        </p:sp>
      </p:grpSp>
      <p:grpSp>
        <p:nvGrpSpPr>
          <p:cNvPr id="50" name="组合 53"/>
          <p:cNvGrpSpPr/>
          <p:nvPr/>
        </p:nvGrpSpPr>
        <p:grpSpPr>
          <a:xfrm>
            <a:off x="6253787" y="3947159"/>
            <a:ext cx="2214578" cy="368300"/>
            <a:chOff x="3071802" y="3286124"/>
            <a:chExt cx="2214578" cy="368300"/>
          </a:xfrm>
        </p:grpSpPr>
        <p:cxnSp>
          <p:nvCxnSpPr>
            <p:cNvPr id="51" name="直接箭头连接符 50"/>
            <p:cNvCxnSpPr/>
            <p:nvPr>
              <p:custDataLst>
                <p:tags r:id="rId9"/>
              </p:custDataLst>
            </p:nvPr>
          </p:nvCxnSpPr>
          <p:spPr>
            <a:xfrm rot="10800000">
              <a:off x="3071802" y="3643314"/>
              <a:ext cx="2214578"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52" name="TextBox 48"/>
            <p:cNvSpPr txBox="1"/>
            <p:nvPr>
              <p:custDataLst>
                <p:tags r:id="rId10"/>
              </p:custDataLst>
            </p:nvPr>
          </p:nvSpPr>
          <p:spPr>
            <a:xfrm>
              <a:off x="4500562" y="3286124"/>
              <a:ext cx="428628" cy="368300"/>
            </a:xfrm>
            <a:prstGeom prst="rect">
              <a:avLst/>
            </a:prstGeom>
            <a:noFill/>
          </p:spPr>
          <p:txBody>
            <a:bodyPr wrap="square" rtlCol="0">
              <a:spAutoFit/>
            </a:bodyPr>
            <a:lstStyle/>
            <a:p>
              <a:pPr algn="l">
                <a:lnSpc>
                  <a:spcPct val="100000"/>
                </a:lnSpc>
                <a:spcBef>
                  <a:spcPts val="0"/>
                </a:spcBef>
              </a:pPr>
              <a:r>
                <a:rPr lang="zh-CN" altLang="en-US" sz="1800" b="1">
                  <a:solidFill>
                    <a:schemeClr val="dk1"/>
                  </a:solidFill>
                  <a:latin typeface="微软雅黑" panose="020B0503020204020204" charset="-122"/>
                  <a:ea typeface="微软雅黑" panose="020B0503020204020204" charset="-122"/>
                </a:rPr>
                <a:t>④</a:t>
              </a:r>
            </a:p>
          </p:txBody>
        </p:sp>
      </p:grpSp>
      <p:grpSp>
        <p:nvGrpSpPr>
          <p:cNvPr id="53" name="组合 54"/>
          <p:cNvGrpSpPr/>
          <p:nvPr/>
        </p:nvGrpSpPr>
        <p:grpSpPr>
          <a:xfrm>
            <a:off x="6337167" y="4399022"/>
            <a:ext cx="2150348" cy="1256044"/>
            <a:chOff x="3155182" y="3737987"/>
            <a:chExt cx="2150348" cy="1256044"/>
          </a:xfrm>
        </p:grpSpPr>
        <p:sp>
          <p:nvSpPr>
            <p:cNvPr id="54" name="任意多边形 53"/>
            <p:cNvSpPr/>
            <p:nvPr>
              <p:custDataLst>
                <p:tags r:id="rId7"/>
              </p:custDataLst>
            </p:nvPr>
          </p:nvSpPr>
          <p:spPr>
            <a:xfrm>
              <a:off x="3155182" y="3737987"/>
              <a:ext cx="2150348" cy="1256044"/>
            </a:xfrm>
            <a:custGeom>
              <a:avLst/>
              <a:gdLst>
                <a:gd name="connsiteX0" fmla="*/ 0 w 2150348"/>
                <a:gd name="connsiteY0" fmla="*/ 1256044 h 1256044"/>
                <a:gd name="connsiteX1" fmla="*/ 683288 w 2150348"/>
                <a:gd name="connsiteY1" fmla="*/ 944545 h 1256044"/>
                <a:gd name="connsiteX2" fmla="*/ 2150348 w 2150348"/>
                <a:gd name="connsiteY2" fmla="*/ 0 h 1256044"/>
              </a:gdLst>
              <a:ahLst/>
              <a:cxnLst>
                <a:cxn ang="0">
                  <a:pos x="connsiteX0" y="connsiteY0"/>
                </a:cxn>
                <a:cxn ang="0">
                  <a:pos x="connsiteX1" y="connsiteY1"/>
                </a:cxn>
                <a:cxn ang="0">
                  <a:pos x="connsiteX2" y="connsiteY2"/>
                </a:cxn>
              </a:cxnLst>
              <a:rect l="l" t="t" r="r" b="b"/>
              <a:pathLst>
                <a:path w="2150348" h="1256044">
                  <a:moveTo>
                    <a:pt x="0" y="1256044"/>
                  </a:moveTo>
                  <a:cubicBezTo>
                    <a:pt x="162448" y="1204965"/>
                    <a:pt x="324897" y="1153886"/>
                    <a:pt x="683288" y="944545"/>
                  </a:cubicBezTo>
                  <a:cubicBezTo>
                    <a:pt x="1041679" y="735204"/>
                    <a:pt x="1596013" y="367602"/>
                    <a:pt x="2150348" y="0"/>
                  </a:cubicBezTo>
                </a:path>
              </a:pathLst>
            </a:custGeom>
            <a:ln w="19050">
              <a:solidFill>
                <a:schemeClr val="dk1"/>
              </a:solidFill>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b="1">
                <a:solidFill>
                  <a:schemeClr val="dk1"/>
                </a:solidFill>
                <a:latin typeface="微软雅黑" panose="020B0503020204020204" charset="-122"/>
                <a:ea typeface="微软雅黑" panose="020B0503020204020204" charset="-122"/>
              </a:endParaRPr>
            </a:p>
          </p:txBody>
        </p:sp>
        <p:sp>
          <p:nvSpPr>
            <p:cNvPr id="55" name="TextBox 49"/>
            <p:cNvSpPr txBox="1"/>
            <p:nvPr>
              <p:custDataLst>
                <p:tags r:id="rId8"/>
              </p:custDataLst>
            </p:nvPr>
          </p:nvSpPr>
          <p:spPr>
            <a:xfrm>
              <a:off x="3643306" y="4202676"/>
              <a:ext cx="428628" cy="368300"/>
            </a:xfrm>
            <a:prstGeom prst="rect">
              <a:avLst/>
            </a:prstGeom>
            <a:noFill/>
          </p:spPr>
          <p:txBody>
            <a:bodyPr wrap="square" rtlCol="0">
              <a:spAutoFit/>
            </a:bodyPr>
            <a:lstStyle/>
            <a:p>
              <a:pPr algn="l">
                <a:lnSpc>
                  <a:spcPct val="100000"/>
                </a:lnSpc>
                <a:spcBef>
                  <a:spcPts val="0"/>
                </a:spcBef>
              </a:pPr>
              <a:r>
                <a:rPr lang="zh-CN" altLang="en-US" sz="1800" b="1">
                  <a:solidFill>
                    <a:schemeClr val="dk1"/>
                  </a:solidFill>
                  <a:latin typeface="微软雅黑" panose="020B0503020204020204" charset="-122"/>
                  <a:ea typeface="微软雅黑" panose="020B0503020204020204" charset="-122"/>
                </a:rPr>
                <a:t>⑤</a:t>
              </a:r>
            </a:p>
          </p:txBody>
        </p:sp>
      </p:grpSp>
      <p:grpSp>
        <p:nvGrpSpPr>
          <p:cNvPr id="56" name="组合 55"/>
          <p:cNvGrpSpPr/>
          <p:nvPr/>
        </p:nvGrpSpPr>
        <p:grpSpPr>
          <a:xfrm>
            <a:off x="6607483" y="5363777"/>
            <a:ext cx="2114576" cy="436006"/>
            <a:chOff x="3425498" y="4702742"/>
            <a:chExt cx="2114576" cy="436006"/>
          </a:xfrm>
        </p:grpSpPr>
        <p:cxnSp>
          <p:nvCxnSpPr>
            <p:cNvPr id="57" name="直接箭头连接符 56"/>
            <p:cNvCxnSpPr>
              <a:stCxn id="33" idx="1"/>
            </p:cNvCxnSpPr>
            <p:nvPr>
              <p:custDataLst>
                <p:tags r:id="rId5"/>
              </p:custDataLst>
            </p:nvPr>
          </p:nvCxnSpPr>
          <p:spPr>
            <a:xfrm rot="10800000" flipV="1">
              <a:off x="3425498" y="5115297"/>
              <a:ext cx="2114576" cy="23451"/>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58" name="TextBox 50"/>
            <p:cNvSpPr txBox="1"/>
            <p:nvPr>
              <p:custDataLst>
                <p:tags r:id="rId6"/>
              </p:custDataLst>
            </p:nvPr>
          </p:nvSpPr>
          <p:spPr>
            <a:xfrm>
              <a:off x="4286248" y="4702742"/>
              <a:ext cx="428628" cy="368300"/>
            </a:xfrm>
            <a:prstGeom prst="rect">
              <a:avLst/>
            </a:prstGeom>
            <a:noFill/>
          </p:spPr>
          <p:txBody>
            <a:bodyPr wrap="square" rtlCol="0">
              <a:spAutoFit/>
            </a:bodyPr>
            <a:lstStyle/>
            <a:p>
              <a:pPr algn="l">
                <a:lnSpc>
                  <a:spcPct val="100000"/>
                </a:lnSpc>
                <a:spcBef>
                  <a:spcPts val="0"/>
                </a:spcBef>
              </a:pPr>
              <a:r>
                <a:rPr lang="zh-CN" altLang="en-US" sz="1800" b="1">
                  <a:solidFill>
                    <a:schemeClr val="dk1"/>
                  </a:solidFill>
                  <a:latin typeface="微软雅黑" panose="020B0503020204020204" charset="-122"/>
                  <a:ea typeface="微软雅黑" panose="020B0503020204020204" charset="-122"/>
                </a:rPr>
                <a:t>⑥</a:t>
              </a:r>
            </a:p>
          </p:txBody>
        </p:sp>
      </p:grpSp>
      <p:grpSp>
        <p:nvGrpSpPr>
          <p:cNvPr id="59" name="组合 56"/>
          <p:cNvGrpSpPr/>
          <p:nvPr/>
        </p:nvGrpSpPr>
        <p:grpSpPr>
          <a:xfrm>
            <a:off x="7814275" y="3112833"/>
            <a:ext cx="2797230" cy="2411604"/>
            <a:chOff x="4632290" y="2451798"/>
            <a:chExt cx="2797230" cy="2411604"/>
          </a:xfrm>
        </p:grpSpPr>
        <p:sp>
          <p:nvSpPr>
            <p:cNvPr id="60" name="任意多边形 59"/>
            <p:cNvSpPr/>
            <p:nvPr>
              <p:custDataLst>
                <p:tags r:id="rId3"/>
              </p:custDataLst>
            </p:nvPr>
          </p:nvSpPr>
          <p:spPr>
            <a:xfrm>
              <a:off x="4632290" y="2451798"/>
              <a:ext cx="2445099" cy="2411604"/>
            </a:xfrm>
            <a:custGeom>
              <a:avLst/>
              <a:gdLst>
                <a:gd name="connsiteX0" fmla="*/ 0 w 2445099"/>
                <a:gd name="connsiteY0" fmla="*/ 130628 h 2411604"/>
                <a:gd name="connsiteX1" fmla="*/ 1637881 w 2445099"/>
                <a:gd name="connsiteY1" fmla="*/ 110532 h 2411604"/>
                <a:gd name="connsiteX2" fmla="*/ 2381459 w 2445099"/>
                <a:gd name="connsiteY2" fmla="*/ 793820 h 2411604"/>
                <a:gd name="connsiteX3" fmla="*/ 2019719 w 2445099"/>
                <a:gd name="connsiteY3" fmla="*/ 2411604 h 2411604"/>
              </a:gdLst>
              <a:ahLst/>
              <a:cxnLst>
                <a:cxn ang="0">
                  <a:pos x="connsiteX0" y="connsiteY0"/>
                </a:cxn>
                <a:cxn ang="0">
                  <a:pos x="connsiteX1" y="connsiteY1"/>
                </a:cxn>
                <a:cxn ang="0">
                  <a:pos x="connsiteX2" y="connsiteY2"/>
                </a:cxn>
                <a:cxn ang="0">
                  <a:pos x="connsiteX3" y="connsiteY3"/>
                </a:cxn>
              </a:cxnLst>
              <a:rect l="l" t="t" r="r" b="b"/>
              <a:pathLst>
                <a:path w="2445099" h="2411604">
                  <a:moveTo>
                    <a:pt x="0" y="130628"/>
                  </a:moveTo>
                  <a:cubicBezTo>
                    <a:pt x="620485" y="65314"/>
                    <a:pt x="1240971" y="0"/>
                    <a:pt x="1637881" y="110532"/>
                  </a:cubicBezTo>
                  <a:cubicBezTo>
                    <a:pt x="2034791" y="221064"/>
                    <a:pt x="2317819" y="410308"/>
                    <a:pt x="2381459" y="793820"/>
                  </a:cubicBezTo>
                  <a:cubicBezTo>
                    <a:pt x="2445099" y="1177332"/>
                    <a:pt x="2232409" y="1794468"/>
                    <a:pt x="2019719" y="2411604"/>
                  </a:cubicBezTo>
                </a:path>
              </a:pathLst>
            </a:custGeom>
            <a:ln w="19050">
              <a:solidFill>
                <a:srgbClr val="FF00FF"/>
              </a:solidFill>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b="1">
                <a:solidFill>
                  <a:schemeClr val="dk1"/>
                </a:solidFill>
                <a:latin typeface="微软雅黑" panose="020B0503020204020204" charset="-122"/>
                <a:ea typeface="微软雅黑" panose="020B0503020204020204" charset="-122"/>
              </a:endParaRPr>
            </a:p>
          </p:txBody>
        </p:sp>
        <p:sp>
          <p:nvSpPr>
            <p:cNvPr id="61" name="TextBox 51"/>
            <p:cNvSpPr txBox="1"/>
            <p:nvPr>
              <p:custDataLst>
                <p:tags r:id="rId4"/>
              </p:custDataLst>
            </p:nvPr>
          </p:nvSpPr>
          <p:spPr>
            <a:xfrm>
              <a:off x="7000892" y="2928934"/>
              <a:ext cx="428628" cy="368300"/>
            </a:xfrm>
            <a:prstGeom prst="rect">
              <a:avLst/>
            </a:prstGeom>
            <a:noFill/>
          </p:spPr>
          <p:txBody>
            <a:bodyPr wrap="square" rtlCol="0">
              <a:spAutoFit/>
            </a:bodyPr>
            <a:lstStyle/>
            <a:p>
              <a:pPr algn="l">
                <a:lnSpc>
                  <a:spcPct val="100000"/>
                </a:lnSpc>
                <a:spcBef>
                  <a:spcPts val="0"/>
                </a:spcBef>
              </a:pPr>
              <a:r>
                <a:rPr lang="zh-CN" altLang="en-US" sz="1800" b="1">
                  <a:solidFill>
                    <a:schemeClr val="dk1"/>
                  </a:solidFill>
                  <a:latin typeface="微软雅黑" panose="020B0503020204020204" charset="-122"/>
                  <a:ea typeface="微软雅黑" panose="020B0503020204020204" charset="-122"/>
                </a:rPr>
                <a:t>⑦</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left)">
                                      <p:cBhvr>
                                        <p:cTn id="11" dur="500"/>
                                        <p:tgtEl>
                                          <p:spTgt spid="6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3" fill="hold"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strips(upRight)">
                                      <p:cBhvr>
                                        <p:cTn id="20" dur="20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strips(downLeft)">
                                      <p:cBhvr>
                                        <p:cTn id="25" dur="10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3"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strips(upRight)">
                                      <p:cBhvr>
                                        <p:cTn id="30" dur="10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12"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strips(downLeft)">
                                      <p:cBhvr>
                                        <p:cTn id="35" dur="1000"/>
                                        <p:tgtEl>
                                          <p:spTgt spid="50"/>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3" fill="hold" nodeType="click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strips(upRight)">
                                      <p:cBhvr>
                                        <p:cTn id="40" dur="1000"/>
                                        <p:tgtEl>
                                          <p:spTgt spid="53"/>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12"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strips(downLeft)">
                                      <p:cBhvr>
                                        <p:cTn id="45" dur="1000"/>
                                        <p:tgtEl>
                                          <p:spTgt spid="56"/>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6" fill="hold" nodeType="click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strips(downRight)">
                                      <p:cBhvr>
                                        <p:cTn id="50" dur="1000"/>
                                        <p:tgtEl>
                                          <p:spTgt spid="59"/>
                                        </p:tgtEl>
                                      </p:cBhvr>
                                    </p:animEffect>
                                  </p:childTnLst>
                                </p:cTn>
                              </p:par>
                            </p:childTnLst>
                          </p:cTn>
                        </p:par>
                        <p:par>
                          <p:cTn id="51" fill="hold">
                            <p:stCondLst>
                              <p:cond delay="1000"/>
                            </p:stCondLst>
                            <p:childTnLst>
                              <p:par>
                                <p:cTn id="52" presetID="1" presetClass="entr" presetSubtype="0" fill="hold" grpId="0" nodeType="afterEffect">
                                  <p:stCondLst>
                                    <p:cond delay="0"/>
                                  </p:stCondLst>
                                  <p:childTnLst>
                                    <p:set>
                                      <p:cBhvr>
                                        <p:cTn id="53"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8" grpId="0"/>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761178" y="962480"/>
            <a:ext cx="3819711"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9.1 排序的基本概念</a:t>
            </a:r>
          </a:p>
        </p:txBody>
      </p:sp>
      <p:pic>
        <p:nvPicPr>
          <p:cNvPr id="2" name="内容占位符 1"/>
          <p:cNvPicPr>
            <a:picLocks noGrp="1" noChangeAspect="1"/>
          </p:cNvPicPr>
          <p:nvPr>
            <p:ph idx="1"/>
            <p:custDataLst>
              <p:tags r:id="rId1"/>
            </p:custDataLst>
          </p:nvPr>
        </p:nvPicPr>
        <p:blipFill rotWithShape="1">
          <a:blip r:embed="rId12" cstate="print">
            <a:extLst>
              <a:ext uri="{28A0092B-C50C-407E-A947-70E740481C1C}">
                <a14:useLocalDpi xmlns:a14="http://schemas.microsoft.com/office/drawing/2010/main" val="0"/>
              </a:ext>
            </a:extLst>
          </a:blip>
          <a:srcRect l="8509" t="7187" r="9793" b="8804"/>
          <a:stretch>
            <a:fillRect/>
          </a:stretch>
        </p:blipFill>
        <p:spPr>
          <a:xfrm flipH="1">
            <a:off x="7304406" y="2035665"/>
            <a:ext cx="4207510" cy="4083050"/>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grpSp>
        <p:nvGrpSpPr>
          <p:cNvPr id="60" name="组合 59"/>
          <p:cNvGrpSpPr/>
          <p:nvPr/>
        </p:nvGrpSpPr>
        <p:grpSpPr>
          <a:xfrm>
            <a:off x="636905" y="1870710"/>
            <a:ext cx="4134485" cy="644525"/>
            <a:chOff x="709625" y="642918"/>
            <a:chExt cx="2219301" cy="644525"/>
          </a:xfrm>
        </p:grpSpPr>
        <p:sp>
          <p:nvSpPr>
            <p:cNvPr id="61" name="AutoShape 5"/>
            <p:cNvSpPr>
              <a:spLocks noChangeArrowheads="1"/>
            </p:cNvSpPr>
            <p:nvPr>
              <p:custDataLst>
                <p:tags r:id="rId9"/>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10"/>
              </p:custDataLst>
            </p:nvPr>
          </p:nvSpPr>
          <p:spPr bwMode="gray">
            <a:xfrm>
              <a:off x="1078965" y="744517"/>
              <a:ext cx="1549961" cy="419100"/>
            </a:xfrm>
            <a:prstGeom prst="rect">
              <a:avLst/>
            </a:prstGeom>
            <a:solidFill>
              <a:schemeClr val="accent2">
                <a:alpha val="50000"/>
              </a:schemeClr>
            </a:solidFill>
            <a:ln w="12700" algn="ctr">
              <a:noFill/>
              <a:miter lim="800000"/>
            </a:ln>
            <a:effectLst/>
          </p:spPr>
          <p:txBody>
            <a:bodyPr wrap="none" anchor="ctr"/>
            <a:lstStyle/>
            <a:p>
              <a:pPr marL="457200" indent="-457200" algn="l">
                <a:lnSpc>
                  <a:spcPct val="100000"/>
                </a:lnSpc>
                <a:spcBef>
                  <a:spcPts val="0"/>
                </a:spcBef>
              </a:pPr>
              <a:r>
                <a:rPr lang="zh-CN" altLang="en-US" sz="2800" b="1">
                  <a:solidFill>
                    <a:srgbClr val="FFFFFF"/>
                  </a:solidFill>
                  <a:latin typeface="微软雅黑" panose="020B0503020204020204" charset="-122"/>
                  <a:ea typeface="微软雅黑" panose="020B0503020204020204" charset="-122"/>
                  <a:sym typeface="+mn-ea"/>
                </a:rPr>
                <a:t>3. 内排序的分类</a:t>
              </a:r>
            </a:p>
          </p:txBody>
        </p:sp>
      </p:grpSp>
      <p:sp>
        <p:nvSpPr>
          <p:cNvPr id="11" name="TextBox 10"/>
          <p:cNvSpPr txBox="1"/>
          <p:nvPr>
            <p:custDataLst>
              <p:tags r:id="rId2"/>
            </p:custDataLst>
          </p:nvPr>
        </p:nvSpPr>
        <p:spPr>
          <a:xfrm>
            <a:off x="700405" y="4250055"/>
            <a:ext cx="1216660" cy="460375"/>
          </a:xfrm>
          <a:prstGeom prst="rect">
            <a:avLst/>
          </a:prstGeom>
          <a:noFill/>
        </p:spPr>
        <p:txBody>
          <a:bodyPr wrap="square" rtlCol="0">
            <a:spAutoFit/>
          </a:bodyPr>
          <a:lstStyle/>
          <a:p>
            <a:pPr algn="l">
              <a:lnSpc>
                <a:spcPct val="100000"/>
              </a:lnSpc>
              <a:spcBef>
                <a:spcPts val="0"/>
              </a:spcBef>
            </a:pPr>
            <a:r>
              <a:rPr lang="zh-CN" altLang="zh-CN" sz="2400" b="1">
                <a:solidFill>
                  <a:schemeClr val="dk1"/>
                </a:solidFill>
                <a:latin typeface="微软雅黑" panose="020B0503020204020204" charset="-122"/>
                <a:ea typeface="微软雅黑" panose="020B0503020204020204" charset="-122"/>
                <a:cs typeface="Consolas" panose="020B0609020204030204" pitchFamily="49" charset="0"/>
              </a:rPr>
              <a:t>内排序</a:t>
            </a:r>
          </a:p>
        </p:txBody>
      </p:sp>
      <p:sp>
        <p:nvSpPr>
          <p:cNvPr id="6" name="TextBox 5"/>
          <p:cNvSpPr txBox="1"/>
          <p:nvPr>
            <p:custDataLst>
              <p:tags r:id="rId3"/>
            </p:custDataLst>
          </p:nvPr>
        </p:nvSpPr>
        <p:spPr>
          <a:xfrm>
            <a:off x="2002790" y="3566795"/>
            <a:ext cx="2393315" cy="460375"/>
          </a:xfrm>
          <a:prstGeom prst="rect">
            <a:avLst/>
          </a:prstGeom>
          <a:noFill/>
        </p:spPr>
        <p:txBody>
          <a:bodyPr wrap="square" rtlCol="0">
            <a:spAutoFit/>
          </a:bodyPr>
          <a:lstStyle/>
          <a:p>
            <a:pPr algn="l">
              <a:lnSpc>
                <a:spcPct val="100000"/>
              </a:lnSpc>
              <a:spcBef>
                <a:spcPts val="0"/>
              </a:spcBef>
            </a:pPr>
            <a:r>
              <a:rPr lang="zh-CN" altLang="zh-CN" sz="2400" b="1">
                <a:solidFill>
                  <a:schemeClr val="dk1"/>
                </a:solidFill>
                <a:latin typeface="微软雅黑" panose="020B0503020204020204" charset="-122"/>
                <a:ea typeface="微软雅黑" panose="020B0503020204020204" charset="-122"/>
                <a:cs typeface="Consolas" panose="020B0609020204030204" pitchFamily="49" charset="0"/>
              </a:rPr>
              <a:t>基于比较的排序</a:t>
            </a:r>
          </a:p>
        </p:txBody>
      </p:sp>
      <p:sp>
        <p:nvSpPr>
          <p:cNvPr id="7" name="TextBox 6"/>
          <p:cNvSpPr txBox="1"/>
          <p:nvPr>
            <p:custDataLst>
              <p:tags r:id="rId4"/>
            </p:custDataLst>
          </p:nvPr>
        </p:nvSpPr>
        <p:spPr>
          <a:xfrm>
            <a:off x="2002790" y="4840605"/>
            <a:ext cx="2870200" cy="460375"/>
          </a:xfrm>
          <a:prstGeom prst="rect">
            <a:avLst/>
          </a:prstGeom>
          <a:noFill/>
        </p:spPr>
        <p:txBody>
          <a:bodyPr wrap="square" rtlCol="0">
            <a:spAutoFit/>
          </a:bodyPr>
          <a:lstStyle/>
          <a:p>
            <a:pPr algn="l">
              <a:lnSpc>
                <a:spcPct val="100000"/>
              </a:lnSpc>
              <a:spcBef>
                <a:spcPts val="0"/>
              </a:spcBef>
            </a:pPr>
            <a:r>
              <a:rPr lang="zh-CN" altLang="zh-CN" sz="2400" b="1">
                <a:solidFill>
                  <a:schemeClr val="dk1"/>
                </a:solidFill>
                <a:latin typeface="微软雅黑" panose="020B0503020204020204" charset="-122"/>
                <a:ea typeface="微软雅黑" panose="020B0503020204020204" charset="-122"/>
                <a:cs typeface="Consolas" panose="020B0609020204030204" pitchFamily="49" charset="0"/>
              </a:rPr>
              <a:t>不基于比较的排序</a:t>
            </a:r>
          </a:p>
        </p:txBody>
      </p:sp>
      <p:sp>
        <p:nvSpPr>
          <p:cNvPr id="8" name="TextBox 7"/>
          <p:cNvSpPr txBox="1"/>
          <p:nvPr>
            <p:custDataLst>
              <p:tags r:id="rId5"/>
            </p:custDataLst>
          </p:nvPr>
        </p:nvSpPr>
        <p:spPr>
          <a:xfrm>
            <a:off x="4503420" y="2896870"/>
            <a:ext cx="2002155" cy="1799590"/>
          </a:xfrm>
          <a:prstGeom prst="rect">
            <a:avLst/>
          </a:prstGeom>
          <a:noFill/>
        </p:spPr>
        <p:txBody>
          <a:bodyPr wrap="square" rtlCol="0">
            <a:spAutoFit/>
          </a:bodyPr>
          <a:lstStyle/>
          <a:p>
            <a:pPr marL="342900" indent="-342900" algn="l">
              <a:lnSpc>
                <a:spcPct val="100000"/>
              </a:lnSpc>
              <a:spcBef>
                <a:spcPts val="600"/>
              </a:spcBef>
              <a:buBlip>
                <a:blip r:embed="rId13"/>
              </a:buBlip>
            </a:pPr>
            <a:r>
              <a:rPr lang="zh-CN" altLang="zh-CN" sz="2400" b="1">
                <a:solidFill>
                  <a:schemeClr val="dk1"/>
                </a:solidFill>
                <a:latin typeface="微软雅黑" panose="020B0503020204020204" charset="-122"/>
                <a:ea typeface="微软雅黑" panose="020B0503020204020204" charset="-122"/>
                <a:cs typeface="Consolas" panose="020B0609020204030204" pitchFamily="49" charset="0"/>
              </a:rPr>
              <a:t>插入排序</a:t>
            </a:r>
            <a:endParaRPr lang="en-US" altLang="zh-CN" sz="2400" b="1">
              <a:solidFill>
                <a:schemeClr val="dk1"/>
              </a:solidFill>
              <a:latin typeface="微软雅黑" panose="020B0503020204020204" charset="-122"/>
              <a:ea typeface="微软雅黑" panose="020B0503020204020204" charset="-122"/>
              <a:cs typeface="Consolas" panose="020B0609020204030204" pitchFamily="49" charset="0"/>
            </a:endParaRPr>
          </a:p>
          <a:p>
            <a:pPr marL="342900" indent="-342900" algn="l">
              <a:lnSpc>
                <a:spcPct val="100000"/>
              </a:lnSpc>
              <a:spcBef>
                <a:spcPts val="600"/>
              </a:spcBef>
              <a:buBlip>
                <a:blip r:embed="rId13"/>
              </a:buBlip>
            </a:pPr>
            <a:r>
              <a:rPr lang="zh-CN" altLang="zh-CN" sz="2400" b="1">
                <a:solidFill>
                  <a:schemeClr val="dk1"/>
                </a:solidFill>
                <a:latin typeface="微软雅黑" panose="020B0503020204020204" charset="-122"/>
                <a:ea typeface="微软雅黑" panose="020B0503020204020204" charset="-122"/>
                <a:cs typeface="Consolas" panose="020B0609020204030204" pitchFamily="49" charset="0"/>
              </a:rPr>
              <a:t>交换排序</a:t>
            </a:r>
            <a:endParaRPr lang="en-US" altLang="zh-CN" sz="2400" b="1">
              <a:solidFill>
                <a:schemeClr val="dk1"/>
              </a:solidFill>
              <a:latin typeface="微软雅黑" panose="020B0503020204020204" charset="-122"/>
              <a:ea typeface="微软雅黑" panose="020B0503020204020204" charset="-122"/>
              <a:cs typeface="Consolas" panose="020B0609020204030204" pitchFamily="49" charset="0"/>
            </a:endParaRPr>
          </a:p>
          <a:p>
            <a:pPr marL="342900" indent="-342900" algn="l">
              <a:lnSpc>
                <a:spcPct val="100000"/>
              </a:lnSpc>
              <a:spcBef>
                <a:spcPts val="600"/>
              </a:spcBef>
              <a:buBlip>
                <a:blip r:embed="rId13"/>
              </a:buBlip>
            </a:pPr>
            <a:r>
              <a:rPr lang="zh-CN" altLang="zh-CN" sz="2400" b="1">
                <a:solidFill>
                  <a:schemeClr val="dk1"/>
                </a:solidFill>
                <a:latin typeface="微软雅黑" panose="020B0503020204020204" charset="-122"/>
                <a:ea typeface="微软雅黑" panose="020B0503020204020204" charset="-122"/>
                <a:cs typeface="Consolas" panose="020B0609020204030204" pitchFamily="49" charset="0"/>
              </a:rPr>
              <a:t>选择排序</a:t>
            </a:r>
            <a:endParaRPr lang="en-US" altLang="zh-CN" sz="2400" b="1">
              <a:solidFill>
                <a:schemeClr val="dk1"/>
              </a:solidFill>
              <a:latin typeface="微软雅黑" panose="020B0503020204020204" charset="-122"/>
              <a:ea typeface="微软雅黑" panose="020B0503020204020204" charset="-122"/>
              <a:cs typeface="Consolas" panose="020B0609020204030204" pitchFamily="49" charset="0"/>
            </a:endParaRPr>
          </a:p>
          <a:p>
            <a:pPr marL="342900" indent="-342900" algn="l">
              <a:lnSpc>
                <a:spcPct val="100000"/>
              </a:lnSpc>
              <a:spcBef>
                <a:spcPts val="600"/>
              </a:spcBef>
              <a:buBlip>
                <a:blip r:embed="rId13"/>
              </a:buBlip>
            </a:pPr>
            <a:r>
              <a:rPr lang="zh-CN" altLang="zh-CN" sz="2400" b="1">
                <a:solidFill>
                  <a:schemeClr val="dk1"/>
                </a:solidFill>
                <a:latin typeface="微软雅黑" panose="020B0503020204020204" charset="-122"/>
                <a:ea typeface="微软雅黑" panose="020B0503020204020204" charset="-122"/>
                <a:cs typeface="Consolas" panose="020B0609020204030204" pitchFamily="49" charset="0"/>
              </a:rPr>
              <a:t>归并排序</a:t>
            </a:r>
          </a:p>
        </p:txBody>
      </p:sp>
      <p:sp>
        <p:nvSpPr>
          <p:cNvPr id="9" name="TextBox 8"/>
          <p:cNvSpPr txBox="1"/>
          <p:nvPr>
            <p:custDataLst>
              <p:tags r:id="rId6"/>
            </p:custDataLst>
          </p:nvPr>
        </p:nvSpPr>
        <p:spPr>
          <a:xfrm>
            <a:off x="4580890" y="4840605"/>
            <a:ext cx="2436495" cy="460375"/>
          </a:xfrm>
          <a:prstGeom prst="rect">
            <a:avLst/>
          </a:prstGeom>
          <a:noFill/>
        </p:spPr>
        <p:txBody>
          <a:bodyPr wrap="square" rtlCol="0">
            <a:spAutoFit/>
          </a:bodyPr>
          <a:lstStyle/>
          <a:p>
            <a:pPr marL="342900" indent="-342900" algn="l">
              <a:lnSpc>
                <a:spcPct val="100000"/>
              </a:lnSpc>
              <a:spcBef>
                <a:spcPts val="0"/>
              </a:spcBef>
              <a:buBlip>
                <a:blip r:embed="rId13"/>
              </a:buBlip>
            </a:pPr>
            <a:r>
              <a:rPr lang="zh-CN" altLang="zh-CN" sz="2400" b="1">
                <a:solidFill>
                  <a:schemeClr val="dk1"/>
                </a:solidFill>
                <a:latin typeface="微软雅黑" panose="020B0503020204020204" charset="-122"/>
                <a:ea typeface="微软雅黑" panose="020B0503020204020204" charset="-122"/>
                <a:cs typeface="Consolas" panose="020B0609020204030204" pitchFamily="49" charset="0"/>
              </a:rPr>
              <a:t>基数排序</a:t>
            </a:r>
          </a:p>
        </p:txBody>
      </p:sp>
      <p:sp>
        <p:nvSpPr>
          <p:cNvPr id="10" name="左大括号 9"/>
          <p:cNvSpPr/>
          <p:nvPr>
            <p:custDataLst>
              <p:tags r:id="rId7"/>
            </p:custDataLst>
          </p:nvPr>
        </p:nvSpPr>
        <p:spPr>
          <a:xfrm>
            <a:off x="4307205" y="3031490"/>
            <a:ext cx="196215" cy="1530985"/>
          </a:xfrm>
          <a:prstGeom prst="leftBrac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b="1">
              <a:solidFill>
                <a:schemeClr val="dk1"/>
              </a:solidFill>
              <a:latin typeface="微软雅黑" panose="020B0503020204020204" charset="-122"/>
              <a:ea typeface="微软雅黑" panose="020B0503020204020204" charset="-122"/>
            </a:endParaRPr>
          </a:p>
        </p:txBody>
      </p:sp>
      <p:sp>
        <p:nvSpPr>
          <p:cNvPr id="13" name="左大括号 12"/>
          <p:cNvSpPr/>
          <p:nvPr>
            <p:custDataLst>
              <p:tags r:id="rId8"/>
            </p:custDataLst>
          </p:nvPr>
        </p:nvSpPr>
        <p:spPr>
          <a:xfrm>
            <a:off x="1860214" y="3781417"/>
            <a:ext cx="142876" cy="1285884"/>
          </a:xfrm>
          <a:prstGeom prst="leftBrac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b="1">
              <a:solidFill>
                <a:schemeClr val="dk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2" presetClass="entr" presetSubtype="8"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down)">
                                      <p:cBhvr>
                                        <p:cTn id="19" dur="500"/>
                                        <p:tgtEl>
                                          <p:spTgt spid="60"/>
                                        </p:tgtEl>
                                      </p:cBhvr>
                                    </p:animEffect>
                                  </p:childTnLst>
                                </p:cTn>
                              </p:par>
                            </p:childTnLst>
                          </p:cTn>
                        </p:par>
                        <p:par>
                          <p:cTn id="20" fill="hold">
                            <p:stCondLst>
                              <p:cond delay="1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1" grpId="0"/>
      <p:bldP spid="6" grpId="0"/>
      <p:bldP spid="7" grpId="0"/>
      <p:bldP spid="8" grpId="0"/>
      <p:bldP spid="9" grpId="0"/>
      <p:bldP spid="10" grpId="0" bldLvl="0" animBg="1"/>
      <p:bldP spid="13"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1"/>
            <p:custDataLst>
              <p:tags r:id="rId1"/>
            </p:custDataLst>
          </p:nvPr>
        </p:nvPicPr>
        <p:blipFill rotWithShape="1">
          <a:blip r:embed="rId13" cstate="print">
            <a:extLst>
              <a:ext uri="{28A0092B-C50C-407E-A947-70E740481C1C}">
                <a14:useLocalDpi xmlns:a14="http://schemas.microsoft.com/office/drawing/2010/main" val="0"/>
              </a:ext>
            </a:extLst>
          </a:blip>
          <a:srcRect l="8509" t="7187" r="9793" b="8804"/>
          <a:stretch>
            <a:fillRect/>
          </a:stretch>
        </p:blipFill>
        <p:spPr>
          <a:xfrm flipH="1">
            <a:off x="7744460" y="2169795"/>
            <a:ext cx="4016375" cy="4083050"/>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sp>
        <p:nvSpPr>
          <p:cNvPr id="6" name="Text Box 5"/>
          <p:cNvSpPr txBox="1">
            <a:spLocks noChangeArrowheads="1"/>
          </p:cNvSpPr>
          <p:nvPr/>
        </p:nvSpPr>
        <p:spPr bwMode="auto">
          <a:xfrm>
            <a:off x="719269" y="902155"/>
            <a:ext cx="3634926" cy="583565"/>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3200" b="1" dirty="0">
                <a:solidFill>
                  <a:srgbClr val="000000"/>
                </a:solidFill>
                <a:latin typeface="微软雅黑" panose="020B0503020204020204" charset="-122"/>
                <a:ea typeface="微软雅黑" panose="020B0503020204020204" charset="-122"/>
                <a:sym typeface="+mn-ea"/>
              </a:rPr>
              <a:t>9.3.2 </a:t>
            </a:r>
            <a:r>
              <a:rPr lang="zh-CN" altLang="en-US" sz="3200" b="1" dirty="0">
                <a:solidFill>
                  <a:srgbClr val="000000"/>
                </a:solidFill>
                <a:latin typeface="微软雅黑" panose="020B0503020204020204" charset="-122"/>
                <a:ea typeface="微软雅黑" panose="020B0503020204020204" charset="-122"/>
                <a:sym typeface="+mn-ea"/>
              </a:rPr>
              <a:t>快速</a:t>
            </a:r>
            <a:r>
              <a:rPr lang="en-US" sz="3200" b="1" dirty="0">
                <a:solidFill>
                  <a:srgbClr val="000000"/>
                </a:solidFill>
                <a:latin typeface="微软雅黑" panose="020B0503020204020204" charset="-122"/>
                <a:ea typeface="微软雅黑" panose="020B0503020204020204" charset="-122"/>
                <a:sym typeface="+mn-ea"/>
              </a:rPr>
              <a:t>排序</a:t>
            </a:r>
          </a:p>
        </p:txBody>
      </p:sp>
      <p:sp>
        <p:nvSpPr>
          <p:cNvPr id="22" name="TextBox 16"/>
          <p:cNvSpPr txBox="1"/>
          <p:nvPr/>
        </p:nvSpPr>
        <p:spPr>
          <a:xfrm>
            <a:off x="494322" y="1771323"/>
            <a:ext cx="1000132" cy="398780"/>
          </a:xfrm>
          <a:prstGeom prst="rect">
            <a:avLst/>
          </a:prstGeom>
          <a:gradFill>
            <a:gsLst>
              <a:gs pos="0">
                <a:srgbClr val="E30000"/>
              </a:gs>
              <a:gs pos="100000">
                <a:srgbClr val="760303"/>
              </a:gs>
            </a:gsLst>
            <a:lin ang="5400000" scaled="0"/>
          </a:gradFill>
          <a:ln>
            <a:solidFill>
              <a:srgbClr val="0066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00000"/>
              </a:lnSpc>
              <a:spcBef>
                <a:spcPts val="0"/>
              </a:spcBef>
            </a:pPr>
            <a:r>
              <a:rPr lang="zh-CN" altLang="en-US" sz="2000" b="0">
                <a:ln w="18415" cmpd="sng">
                  <a:solidFill>
                    <a:srgbClr val="000000"/>
                  </a:solidFill>
                  <a:prstDash val="solid"/>
                </a:ln>
                <a:solidFill>
                  <a:srgbClr val="FFFFFF"/>
                </a:solidFill>
                <a:effectLst>
                  <a:outerShdw blurRad="63500" dir="3600000" algn="tl" rotWithShape="0">
                    <a:srgbClr val="000000">
                      <a:alpha val="70000"/>
                    </a:srgbClr>
                  </a:outerShdw>
                </a:effectLst>
                <a:latin typeface="微软雅黑" panose="020B0503020204020204" charset="-122"/>
                <a:ea typeface="微软雅黑" panose="020B0503020204020204" charset="-122"/>
                <a:cs typeface="Consolas" panose="020B0609020204030204" pitchFamily="49" charset="0"/>
              </a:rPr>
              <a:t>方法</a:t>
            </a:r>
            <a:r>
              <a:rPr lang="en-US" altLang="zh-CN" sz="2000" b="0">
                <a:ln w="18415" cmpd="sng">
                  <a:solidFill>
                    <a:srgbClr val="000000"/>
                  </a:solidFill>
                  <a:prstDash val="solid"/>
                </a:ln>
                <a:solidFill>
                  <a:srgbClr val="FFFFFF"/>
                </a:solidFill>
                <a:effectLst>
                  <a:outerShdw blurRad="63500" dir="3600000" algn="tl" rotWithShape="0">
                    <a:srgbClr val="000000">
                      <a:alpha val="70000"/>
                    </a:srgbClr>
                  </a:outerShdw>
                </a:effectLst>
                <a:latin typeface="微软雅黑" panose="020B0503020204020204" charset="-122"/>
                <a:ea typeface="微软雅黑" panose="020B0503020204020204" charset="-122"/>
                <a:cs typeface="Consolas" panose="020B0609020204030204" pitchFamily="49" charset="0"/>
              </a:rPr>
              <a:t>3</a:t>
            </a:r>
          </a:p>
        </p:txBody>
      </p:sp>
      <p:sp>
        <p:nvSpPr>
          <p:cNvPr id="66" name="TextBox 4"/>
          <p:cNvSpPr txBox="1"/>
          <p:nvPr/>
        </p:nvSpPr>
        <p:spPr>
          <a:xfrm>
            <a:off x="640690" y="3049232"/>
            <a:ext cx="6215106" cy="758190"/>
          </a:xfrm>
          <a:prstGeom prst="rect">
            <a:avLst/>
          </a:prstGeom>
          <a:noFill/>
        </p:spPr>
        <p:txBody>
          <a:bodyPr wrap="square" rtlCol="0">
            <a:spAutoFit/>
          </a:bodyPr>
          <a:lstStyle/>
          <a:p>
            <a:pPr algn="l">
              <a:lnSpc>
                <a:spcPts val="2600"/>
              </a:lnSpc>
              <a:spcBef>
                <a:spcPts val="0"/>
              </a:spcBef>
            </a:pP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初始时，</a:t>
            </a:r>
            <a:r>
              <a:rPr lang="zh-CN" altLang="en-US" sz="2000" b="1">
                <a:solidFill>
                  <a:srgbClr val="000000"/>
                </a:solidFill>
                <a:latin typeface="微软雅黑" panose="020B0503020204020204" charset="-122"/>
                <a:ea typeface="微软雅黑" panose="020B0503020204020204" charset="-122"/>
                <a:cs typeface="微软雅黑" panose="020B0503020204020204" charset="-122"/>
              </a:rPr>
              <a:t>“</a:t>
            </a:r>
            <a:r>
              <a:rPr kumimoji="0" lang="zh-CN" altLang="en-US" sz="2000" b="1">
                <a:solidFill>
                  <a:srgbClr val="000000"/>
                </a:solidFill>
                <a:latin typeface="微软雅黑" panose="020B0503020204020204" charset="-122"/>
                <a:ea typeface="微软雅黑" panose="020B0503020204020204" charset="-122"/>
                <a:cs typeface="微软雅黑" panose="020B0503020204020204" charset="-122"/>
              </a:rPr>
              <a:t>≤</a:t>
            </a:r>
            <a:r>
              <a:rPr kumimoji="0" lang="en-US" altLang="zh-CN" sz="2000" b="1">
                <a:solidFill>
                  <a:srgbClr val="000000"/>
                </a:solidFill>
                <a:latin typeface="微软雅黑" panose="020B0503020204020204" charset="-122"/>
                <a:ea typeface="微软雅黑" panose="020B0503020204020204" charset="-122"/>
                <a:cs typeface="微软雅黑" panose="020B0503020204020204" charset="-122"/>
              </a:rPr>
              <a:t>base</a:t>
            </a:r>
            <a:r>
              <a:rPr kumimoji="0" lang="zh-CN" altLang="en-US" sz="2000" b="1">
                <a:solidFill>
                  <a:srgbClr val="000000"/>
                </a:solidFill>
                <a:latin typeface="微软雅黑" panose="020B0503020204020204" charset="-122"/>
                <a:ea typeface="微软雅黑" panose="020B0503020204020204" charset="-122"/>
                <a:cs typeface="微软雅黑" panose="020B0503020204020204" charset="-122"/>
              </a:rPr>
              <a:t>的区间</a:t>
            </a:r>
            <a:r>
              <a:rPr lang="zh-CN" altLang="en-US" sz="2000" b="1">
                <a:solidFill>
                  <a:srgbClr val="000000"/>
                </a:solidFill>
                <a:latin typeface="微软雅黑" panose="020B0503020204020204" charset="-122"/>
                <a:ea typeface="微软雅黑" panose="020B0503020204020204" charset="-122"/>
                <a:cs typeface="微软雅黑" panose="020B0503020204020204" charset="-122"/>
              </a:rPr>
              <a:t>”含</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a</a:t>
            </a:r>
            <a:r>
              <a:rPr lang="en-US" altLang="zh-CN" sz="2000" b="1" i="1" baseline="-25000">
                <a:solidFill>
                  <a:srgbClr val="000000"/>
                </a:solidFill>
                <a:latin typeface="微软雅黑" panose="020B0503020204020204" charset="-122"/>
                <a:ea typeface="微软雅黑" panose="020B0503020204020204" charset="-122"/>
                <a:cs typeface="微软雅黑" panose="020B0503020204020204" charset="-122"/>
              </a:rPr>
              <a:t>s</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a:t>
            </a:r>
            <a:r>
              <a:rPr lang="en-US" altLang="zh-CN" sz="2000" b="1">
                <a:solidFill>
                  <a:srgbClr val="000000"/>
                </a:solidFill>
                <a:latin typeface="微软雅黑" panose="020B0503020204020204" charset="-122"/>
                <a:ea typeface="微软雅黑" panose="020B0503020204020204" charset="-122"/>
                <a:cs typeface="微软雅黑" panose="020B0503020204020204" charset="-122"/>
                <a:sym typeface="Wingdings" panose="05000000000000000000"/>
              </a:rPr>
              <a:t> </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i</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=s</a:t>
            </a:r>
            <a:r>
              <a:rPr lang="zh-CN" altLang="en-US" sz="20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j</a:t>
            </a:r>
            <a:r>
              <a:rPr lang="zh-CN" altLang="en-US" sz="2000" b="1">
                <a:solidFill>
                  <a:srgbClr val="000000"/>
                </a:solidFill>
                <a:latin typeface="微软雅黑" panose="020B0503020204020204" charset="-122"/>
                <a:ea typeface="微软雅黑" panose="020B0503020204020204" charset="-122"/>
                <a:cs typeface="微软雅黑" panose="020B0503020204020204" charset="-122"/>
              </a:rPr>
              <a:t>从</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s</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+1</a:t>
            </a:r>
            <a:r>
              <a:rPr lang="zh-CN" altLang="en-US" sz="2000" b="1">
                <a:solidFill>
                  <a:srgbClr val="000000"/>
                </a:solidFill>
                <a:latin typeface="微软雅黑" panose="020B0503020204020204" charset="-122"/>
                <a:ea typeface="微软雅黑" panose="020B0503020204020204" charset="-122"/>
                <a:cs typeface="微软雅黑" panose="020B0503020204020204" charset="-122"/>
              </a:rPr>
              <a:t>开始遍历，“</a:t>
            </a:r>
            <a:r>
              <a:rPr kumimoji="0" lang="en-US" altLang="zh-CN" sz="2000" b="1">
                <a:solidFill>
                  <a:srgbClr val="000000"/>
                </a:solidFill>
                <a:latin typeface="微软雅黑" panose="020B0503020204020204" charset="-122"/>
                <a:ea typeface="微软雅黑" panose="020B0503020204020204" charset="-122"/>
                <a:cs typeface="微软雅黑" panose="020B0503020204020204" charset="-122"/>
              </a:rPr>
              <a:t>&gt;base</a:t>
            </a:r>
            <a:r>
              <a:rPr kumimoji="0" lang="zh-CN" altLang="en-US" sz="2000" b="1">
                <a:solidFill>
                  <a:srgbClr val="000000"/>
                </a:solidFill>
                <a:latin typeface="微软雅黑" panose="020B0503020204020204" charset="-122"/>
                <a:ea typeface="微软雅黑" panose="020B0503020204020204" charset="-122"/>
                <a:cs typeface="微软雅黑" panose="020B0503020204020204" charset="-122"/>
              </a:rPr>
              <a:t>的区间</a:t>
            </a:r>
            <a:r>
              <a:rPr lang="zh-CN" altLang="en-US" sz="2000" b="1">
                <a:solidFill>
                  <a:srgbClr val="000000"/>
                </a:solidFill>
                <a:latin typeface="微软雅黑" panose="020B0503020204020204" charset="-122"/>
                <a:ea typeface="微软雅黑" panose="020B0503020204020204" charset="-122"/>
                <a:cs typeface="微软雅黑" panose="020B0503020204020204" charset="-122"/>
              </a:rPr>
              <a:t>”是</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a</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i</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+1..</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j</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-1]</a:t>
            </a:r>
          </a:p>
        </p:txBody>
      </p:sp>
      <p:sp>
        <p:nvSpPr>
          <p:cNvPr id="67" name="TextBox 5"/>
          <p:cNvSpPr txBox="1"/>
          <p:nvPr>
            <p:custDataLst>
              <p:tags r:id="rId2"/>
            </p:custDataLst>
          </p:nvPr>
        </p:nvSpPr>
        <p:spPr>
          <a:xfrm>
            <a:off x="712128" y="4013285"/>
            <a:ext cx="7643866" cy="136969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rIns="144000" bIns="108000" rtlCol="0">
            <a:spAutoFit/>
          </a:bodyPr>
          <a:lstStyle/>
          <a:p>
            <a:pPr marL="342900" indent="-342900" algn="l">
              <a:lnSpc>
                <a:spcPts val="2800"/>
              </a:lnSpc>
              <a:spcBef>
                <a:spcPts val="600"/>
              </a:spcBef>
              <a:buBlip>
                <a:blip r:embed="rId14"/>
              </a:buBlip>
            </a:pP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若</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a</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j</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]&gt;base</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，跳过，</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j</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zh-CN" altLang="en-US" sz="2000" b="1">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sz="2000" b="1">
              <a:solidFill>
                <a:srgbClr val="000000"/>
              </a:solidFill>
              <a:latin typeface="微软雅黑" panose="020B0503020204020204" charset="-122"/>
              <a:ea typeface="微软雅黑" panose="020B0503020204020204" charset="-122"/>
              <a:cs typeface="微软雅黑" panose="020B0503020204020204" charset="-122"/>
            </a:endParaRPr>
          </a:p>
          <a:p>
            <a:pPr marL="342900" lvl="0" indent="-342900" algn="l">
              <a:lnSpc>
                <a:spcPts val="2800"/>
              </a:lnSpc>
              <a:spcBef>
                <a:spcPts val="600"/>
              </a:spcBef>
              <a:buBlip>
                <a:blip r:embed="rId14"/>
              </a:buBlip>
            </a:pP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若</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a</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j</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]&lt;=base</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i</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增加</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扩大“</a:t>
            </a:r>
            <a:r>
              <a:rPr kumimoji="0" lang="zh-CN" altLang="en-US" sz="2000" b="1">
                <a:solidFill>
                  <a:srgbClr val="000000"/>
                </a:solidFill>
                <a:latin typeface="微软雅黑" panose="020B0503020204020204" charset="-122"/>
                <a:ea typeface="微软雅黑" panose="020B0503020204020204" charset="-122"/>
                <a:cs typeface="微软雅黑" panose="020B0503020204020204" charset="-122"/>
              </a:rPr>
              <a:t>≤</a:t>
            </a:r>
            <a:r>
              <a:rPr kumimoji="0" lang="en-US" altLang="zh-CN" sz="2000" b="1">
                <a:solidFill>
                  <a:srgbClr val="000000"/>
                </a:solidFill>
                <a:latin typeface="微软雅黑" panose="020B0503020204020204" charset="-122"/>
                <a:ea typeface="微软雅黑" panose="020B0503020204020204" charset="-122"/>
                <a:cs typeface="微软雅黑" panose="020B0503020204020204" charset="-122"/>
              </a:rPr>
              <a:t>base</a:t>
            </a:r>
            <a:r>
              <a:rPr kumimoji="0" lang="zh-CN" altLang="en-US" sz="2000" b="1">
                <a:solidFill>
                  <a:srgbClr val="000000"/>
                </a:solidFill>
                <a:latin typeface="微软雅黑" panose="020B0503020204020204" charset="-122"/>
                <a:ea typeface="微软雅黑" panose="020B0503020204020204" charset="-122"/>
                <a:cs typeface="微软雅黑" panose="020B0503020204020204" charset="-122"/>
              </a:rPr>
              <a:t>的区间</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”，将</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a</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j</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与</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a</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i</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交换，扩大“</a:t>
            </a:r>
            <a:r>
              <a:rPr kumimoji="0" lang="en-US" altLang="zh-CN" sz="2000" b="1">
                <a:solidFill>
                  <a:srgbClr val="000000"/>
                </a:solidFill>
                <a:latin typeface="微软雅黑" panose="020B0503020204020204" charset="-122"/>
                <a:ea typeface="微软雅黑" panose="020B0503020204020204" charset="-122"/>
                <a:cs typeface="微软雅黑" panose="020B0503020204020204" charset="-122"/>
              </a:rPr>
              <a:t>&gt;base</a:t>
            </a:r>
            <a:r>
              <a:rPr kumimoji="0" lang="zh-CN" altLang="en-US" sz="2000" b="1">
                <a:solidFill>
                  <a:srgbClr val="000000"/>
                </a:solidFill>
                <a:latin typeface="微软雅黑" panose="020B0503020204020204" charset="-122"/>
                <a:ea typeface="微软雅黑" panose="020B0503020204020204" charset="-122"/>
                <a:cs typeface="微软雅黑" panose="020B0503020204020204" charset="-122"/>
              </a:rPr>
              <a:t>的区间</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zh-CN" altLang="en-US" sz="20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j</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p>
        </p:txBody>
      </p:sp>
      <p:grpSp>
        <p:nvGrpSpPr>
          <p:cNvPr id="68" name="组合 67"/>
          <p:cNvGrpSpPr/>
          <p:nvPr/>
        </p:nvGrpSpPr>
        <p:grpSpPr>
          <a:xfrm>
            <a:off x="2283764" y="5626157"/>
            <a:ext cx="3929090" cy="896901"/>
            <a:chOff x="2643174" y="4286256"/>
            <a:chExt cx="3929090" cy="896901"/>
          </a:xfrm>
        </p:grpSpPr>
        <p:sp>
          <p:nvSpPr>
            <p:cNvPr id="69" name="TextBox 16"/>
            <p:cNvSpPr txBox="1"/>
            <p:nvPr>
              <p:custDataLst>
                <p:tags r:id="rId8"/>
              </p:custDataLst>
            </p:nvPr>
          </p:nvSpPr>
          <p:spPr>
            <a:xfrm>
              <a:off x="3643306" y="4452144"/>
              <a:ext cx="2928958" cy="475615"/>
            </a:xfrm>
            <a:prstGeom prst="rect">
              <a:avLst/>
            </a:prstGeom>
            <a:noFill/>
          </p:spPr>
          <p:txBody>
            <a:bodyPr wrap="square" rtlCol="0">
              <a:spAutoFit/>
            </a:bodyPr>
            <a:lstStyle/>
            <a:p>
              <a:pPr algn="l">
                <a:lnSpc>
                  <a:spcPts val="3000"/>
                </a:lnSpc>
                <a:spcBef>
                  <a:spcPts val="0"/>
                </a:spcBef>
              </a:pP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个元素共比较</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次</a:t>
              </a:r>
            </a:p>
          </p:txBody>
        </p:sp>
        <p:grpSp>
          <p:nvGrpSpPr>
            <p:cNvPr id="70" name="组合 26"/>
            <p:cNvGrpSpPr/>
            <p:nvPr/>
          </p:nvGrpSpPr>
          <p:grpSpPr>
            <a:xfrm>
              <a:off x="2643174" y="4286256"/>
              <a:ext cx="896901" cy="896901"/>
              <a:chOff x="388951" y="5103867"/>
              <a:chExt cx="896901" cy="896901"/>
            </a:xfrm>
          </p:grpSpPr>
          <p:sp>
            <p:nvSpPr>
              <p:cNvPr id="71" name="椭圆 70"/>
              <p:cNvSpPr/>
              <p:nvPr>
                <p:custDataLst>
                  <p:tags r:id="rId9"/>
                </p:custDataLst>
              </p:nvPr>
            </p:nvSpPr>
            <p:spPr>
              <a:xfrm>
                <a:off x="388951" y="5103867"/>
                <a:ext cx="896901" cy="896901"/>
              </a:xfrm>
              <a:prstGeom prst="ellipse">
                <a:avLst/>
              </a:prstGeom>
              <a:gradFill flip="none" rotWithShape="1">
                <a:gsLst>
                  <a:gs pos="100000">
                    <a:srgbClr val="FCFCFC"/>
                  </a:gs>
                  <a:gs pos="0">
                    <a:srgbClr val="CCCCCC"/>
                  </a:gs>
                </a:gsLst>
                <a:lin ang="4200000" scaled="0"/>
                <a:tileRect/>
              </a:gradFill>
              <a:ln w="12700">
                <a:gradFill>
                  <a:gsLst>
                    <a:gs pos="0">
                      <a:srgbClr val="FFFFFF"/>
                    </a:gs>
                    <a:gs pos="89000">
                      <a:srgbClr val="D9D9D9">
                        <a:lumMod val="85000"/>
                      </a:srgbClr>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a:solidFill>
                    <a:schemeClr val="dk1"/>
                  </a:solidFill>
                  <a:latin typeface="微软雅黑" panose="020B0503020204020204" charset="-122"/>
                  <a:ea typeface="微软雅黑" panose="020B0503020204020204" charset="-122"/>
                </a:endParaRPr>
              </a:p>
            </p:txBody>
          </p:sp>
          <p:sp>
            <p:nvSpPr>
              <p:cNvPr id="72" name="椭圆 71"/>
              <p:cNvSpPr/>
              <p:nvPr>
                <p:custDataLst>
                  <p:tags r:id="rId10"/>
                </p:custDataLst>
              </p:nvPr>
            </p:nvSpPr>
            <p:spPr>
              <a:xfrm>
                <a:off x="479938" y="5204902"/>
                <a:ext cx="714380" cy="714380"/>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a:solidFill>
                    <a:schemeClr val="dk1"/>
                  </a:solidFill>
                  <a:latin typeface="微软雅黑" panose="020B0503020204020204" charset="-122"/>
                  <a:ea typeface="微软雅黑" panose="020B0503020204020204" charset="-122"/>
                </a:endParaRPr>
              </a:p>
            </p:txBody>
          </p:sp>
          <p:sp>
            <p:nvSpPr>
              <p:cNvPr id="73" name="文本框 14"/>
              <p:cNvSpPr txBox="1"/>
              <p:nvPr>
                <p:custDataLst>
                  <p:tags r:id="rId11"/>
                </p:custDataLst>
              </p:nvPr>
            </p:nvSpPr>
            <p:spPr>
              <a:xfrm>
                <a:off x="525185" y="5431228"/>
                <a:ext cx="640080" cy="368300"/>
              </a:xfrm>
              <a:prstGeom prst="rect">
                <a:avLst/>
              </a:prstGeom>
              <a:noFill/>
            </p:spPr>
            <p:txBody>
              <a:bodyPr wrap="none" rtlCol="0">
                <a:spAutoFit/>
              </a:bodyPr>
              <a:lstStyle/>
              <a:p>
                <a:r>
                  <a:rPr lang="zh-CN" altLang="en-US" sz="1800" b="1">
                    <a:solidFill>
                      <a:schemeClr val="dk1">
                        <a:lumMod val="85000"/>
                        <a:lumOff val="15000"/>
                      </a:schemeClr>
                    </a:solidFill>
                    <a:latin typeface="微软雅黑" panose="020B0503020204020204" charset="-122"/>
                    <a:ea typeface="微软雅黑" panose="020B0503020204020204" charset="-122"/>
                  </a:rPr>
                  <a:t>说明</a:t>
                </a:r>
                <a:endParaRPr lang="zh-CN" altLang="en-US" sz="1800" b="1" dirty="0">
                  <a:solidFill>
                    <a:schemeClr val="dk1">
                      <a:lumMod val="85000"/>
                      <a:lumOff val="15000"/>
                    </a:schemeClr>
                  </a:solidFill>
                  <a:latin typeface="微软雅黑" panose="020B0503020204020204" charset="-122"/>
                  <a:ea typeface="微软雅黑" panose="020B0503020204020204" charset="-122"/>
                </a:endParaRPr>
              </a:p>
            </p:txBody>
          </p:sp>
        </p:grpSp>
      </p:grpSp>
      <p:grpSp>
        <p:nvGrpSpPr>
          <p:cNvPr id="74" name="组合 73"/>
          <p:cNvGrpSpPr/>
          <p:nvPr/>
        </p:nvGrpSpPr>
        <p:grpSpPr>
          <a:xfrm>
            <a:off x="1921488" y="1201244"/>
            <a:ext cx="5356860" cy="1615282"/>
            <a:chOff x="1714480" y="1060592"/>
            <a:chExt cx="5356860" cy="1615282"/>
          </a:xfrm>
        </p:grpSpPr>
        <p:sp>
          <p:nvSpPr>
            <p:cNvPr id="75" name="Rectangle 9"/>
            <p:cNvSpPr>
              <a:spLocks noChangeArrowheads="1"/>
            </p:cNvSpPr>
            <p:nvPr>
              <p:custDataLst>
                <p:tags r:id="rId3"/>
              </p:custDataLst>
            </p:nvPr>
          </p:nvSpPr>
          <p:spPr bwMode="auto">
            <a:xfrm>
              <a:off x="2518390" y="1571132"/>
              <a:ext cx="4552950" cy="457200"/>
            </a:xfrm>
            <a:prstGeom prst="rect">
              <a:avLst/>
            </a:prstGeom>
            <a:solidFill>
              <a:schemeClr val="lt1"/>
            </a:solidFill>
            <a:ln>
              <a:solidFill>
                <a:schemeClr val="accent6"/>
              </a:solidFill>
            </a:ln>
          </p:spPr>
          <p:style>
            <a:lnRef idx="2">
              <a:schemeClr val="accent6"/>
            </a:lnRef>
            <a:fillRef idx="1">
              <a:schemeClr val="lt1"/>
            </a:fillRef>
            <a:effectRef idx="0">
              <a:schemeClr val="accent6"/>
            </a:effectRef>
            <a:fontRef idx="minor">
              <a:schemeClr val="dk1"/>
            </a:fontRef>
          </p:style>
          <p:txBody>
            <a:bodyPr vert="horz" wrap="square" lIns="72000" tIns="0" rIns="0" bIns="0" numCol="1" anchor="t" anchorCtr="0" compatLnSpc="1"/>
            <a:lstStyle/>
            <a:p>
              <a:pPr marL="0" marR="0" lvl="0" indent="0" algn="l" defTabSz="914400" rtl="0" eaLnBrk="1" fontAlgn="base" latinLnBrk="0" hangingPunct="1">
                <a:lnSpc>
                  <a:spcPts val="28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            </a:t>
              </a:r>
              <a:r>
                <a:rPr kumimoji="0"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x</a:t>
              </a:r>
              <a:r>
                <a:rPr kumimoji="0" lang="en-US" altLang="zh-CN" sz="1800" b="1" i="1"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  x  x  x  a</a:t>
              </a:r>
              <a:r>
                <a:rPr kumimoji="0" lang="en-US" altLang="zh-CN" sz="1800" b="1" i="1" u="none" strike="noStrike" cap="none" normalizeH="0" baseline="-30000">
                  <a:ln>
                    <a:noFill/>
                  </a:ln>
                  <a:solidFill>
                    <a:srgbClr val="000000"/>
                  </a:solidFill>
                  <a:effectLst/>
                  <a:latin typeface="微软雅黑" panose="020B0503020204020204" charset="-122"/>
                  <a:ea typeface="微软雅黑" panose="020B0503020204020204" charset="-122"/>
                  <a:cs typeface="Consolas" panose="020B0609020204030204" pitchFamily="49" charset="0"/>
                </a:rPr>
                <a:t>j  </a:t>
              </a:r>
              <a:r>
                <a:rPr kumimoji="0" lang="en-US" altLang="zh-CN" sz="1800" b="1" i="0"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 </a:t>
              </a:r>
              <a:r>
                <a:rPr kumimoji="0" lang="en-US" altLang="zh-CN" sz="1800" b="1" i="1"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a</a:t>
              </a:r>
              <a:r>
                <a:rPr kumimoji="0" lang="en-US" altLang="zh-CN" sz="1800" b="1" i="1" baseline="-30000">
                  <a:solidFill>
                    <a:srgbClr val="000000"/>
                  </a:solidFill>
                  <a:latin typeface="微软雅黑" panose="020B0503020204020204" charset="-122"/>
                  <a:ea typeface="微软雅黑" panose="020B0503020204020204" charset="-122"/>
                  <a:cs typeface="Consolas" panose="020B0609020204030204" pitchFamily="49" charset="0"/>
                </a:rPr>
                <a:t>t</a:t>
              </a:r>
              <a:endParaRPr kumimoji="0" lang="en-US" altLang="zh-CN" sz="1800" b="1" i="1" u="none" strike="noStrike" cap="none" normalizeH="0" baseline="-30000">
                <a:ln>
                  <a:noFill/>
                </a:ln>
                <a:solidFill>
                  <a:srgbClr val="000000"/>
                </a:solidFill>
                <a:effectLst/>
                <a:latin typeface="微软雅黑" panose="020B0503020204020204" charset="-122"/>
                <a:ea typeface="微软雅黑" panose="020B0503020204020204" charset="-122"/>
                <a:cs typeface="Consolas" panose="020B0609020204030204" pitchFamily="49" charset="0"/>
              </a:endParaRPr>
            </a:p>
          </p:txBody>
        </p:sp>
        <p:sp>
          <p:nvSpPr>
            <p:cNvPr id="76" name="Rectangle 8"/>
            <p:cNvSpPr>
              <a:spLocks noChangeArrowheads="1"/>
            </p:cNvSpPr>
            <p:nvPr/>
          </p:nvSpPr>
          <p:spPr bwMode="auto">
            <a:xfrm>
              <a:off x="1714480" y="2390122"/>
              <a:ext cx="1500198" cy="285752"/>
            </a:xfrm>
            <a:prstGeom prst="rect">
              <a:avLst/>
            </a:prstGeom>
            <a:solidFill>
              <a:srgbClr val="FFFFFF"/>
            </a:solidFill>
            <a:ln w="9525">
              <a:noFill/>
              <a:miter lim="800000"/>
            </a:ln>
          </p:spPr>
          <p:txBody>
            <a:bodyPr vert="horz" wrap="square" lIns="0" tIns="0" rIns="0" bIns="0" numCol="1" anchor="t" anchorCtr="0" compatLnSpc="1"/>
            <a:lstStyle/>
            <a:p>
              <a:pPr lvl="0" algn="l">
                <a:lnSpc>
                  <a:spcPct val="100000"/>
                </a:lnSpc>
                <a:spcBef>
                  <a:spcPct val="0"/>
                </a:spcBef>
              </a:pPr>
              <a:r>
                <a:rPr kumimoji="0" lang="zh-CN" altLang="en-US" sz="1800" b="1">
                  <a:solidFill>
                    <a:srgbClr val="000000"/>
                  </a:solidFill>
                  <a:latin typeface="微软雅黑" panose="020B0503020204020204" charset="-122"/>
                  <a:ea typeface="微软雅黑" panose="020B0503020204020204" charset="-122"/>
                  <a:cs typeface="微软雅黑" panose="020B0503020204020204" charset="-122"/>
                </a:rPr>
                <a:t>≤</a:t>
              </a:r>
              <a:r>
                <a:rPr kumimoji="0" lang="en-US" altLang="zh-CN" sz="1800" b="1">
                  <a:solidFill>
                    <a:srgbClr val="000000"/>
                  </a:solidFill>
                  <a:latin typeface="微软雅黑" panose="020B0503020204020204" charset="-122"/>
                  <a:ea typeface="微软雅黑" panose="020B0503020204020204" charset="-122"/>
                  <a:cs typeface="微软雅黑" panose="020B0503020204020204" charset="-122"/>
                </a:rPr>
                <a:t>base</a:t>
              </a:r>
              <a:r>
                <a:rPr kumimoji="0" lang="zh-CN" altLang="en-US"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的区间</a:t>
              </a:r>
            </a:p>
          </p:txBody>
        </p:sp>
        <p:sp>
          <p:nvSpPr>
            <p:cNvPr id="77" name="AutoShape 5"/>
            <p:cNvSpPr/>
            <p:nvPr>
              <p:custDataLst>
                <p:tags r:id="rId4"/>
              </p:custDataLst>
            </p:nvPr>
          </p:nvSpPr>
          <p:spPr bwMode="auto">
            <a:xfrm rot="16200000">
              <a:off x="2269672" y="1580609"/>
              <a:ext cx="180000" cy="1273897"/>
            </a:xfrm>
            <a:prstGeom prst="leftBrace">
              <a:avLst>
                <a:gd name="adj1" fmla="val 53228"/>
                <a:gd name="adj2" fmla="val 50000"/>
              </a:avLst>
            </a:prstGeom>
            <a:ln w="19050">
              <a:solidFill>
                <a:schemeClr val="accent1"/>
              </a:solid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lstStyle/>
            <a:p>
              <a:pPr>
                <a:lnSpc>
                  <a:spcPct val="100000"/>
                </a:lnSpc>
              </a:pPr>
              <a:endParaRPr lang="zh-CN" altLang="en-US" sz="1800" b="1">
                <a:solidFill>
                  <a:srgbClr val="0000FF"/>
                </a:solidFill>
                <a:latin typeface="微软雅黑" panose="020B0503020204020204" charset="-122"/>
                <a:ea typeface="微软雅黑" panose="020B0503020204020204" charset="-122"/>
                <a:cs typeface="Consolas" panose="020B0609020204030204" pitchFamily="49" charset="0"/>
              </a:endParaRPr>
            </a:p>
          </p:txBody>
        </p:sp>
        <p:sp>
          <p:nvSpPr>
            <p:cNvPr id="78" name="Rectangle 4"/>
            <p:cNvSpPr>
              <a:spLocks noChangeArrowheads="1"/>
            </p:cNvSpPr>
            <p:nvPr>
              <p:custDataLst>
                <p:tags r:id="rId5"/>
              </p:custDataLst>
            </p:nvPr>
          </p:nvSpPr>
          <p:spPr bwMode="auto">
            <a:xfrm>
              <a:off x="1750112" y="1606690"/>
              <a:ext cx="1393128" cy="388669"/>
            </a:xfrm>
            <a:prstGeom prst="rect">
              <a:avLst/>
            </a:prstGeom>
            <a:solidFill>
              <a:schemeClr val="dk1"/>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1"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a</a:t>
              </a:r>
              <a:r>
                <a:rPr kumimoji="0" lang="en-US" altLang="zh-CN" sz="1800" b="1" i="1" baseline="-30000">
                  <a:solidFill>
                    <a:schemeClr val="lt1"/>
                  </a:solidFill>
                  <a:latin typeface="微软雅黑" panose="020B0503020204020204" charset="-122"/>
                  <a:ea typeface="微软雅黑" panose="020B0503020204020204" charset="-122"/>
                  <a:cs typeface="Consolas" panose="020B0609020204030204" pitchFamily="49" charset="0"/>
                </a:rPr>
                <a:t>s</a:t>
              </a:r>
              <a:r>
                <a:rPr kumimoji="0" lang="en-US" altLang="zh-CN" sz="1800" b="1" i="0" u="none" strike="noStrike" cap="none" normalizeH="0" baseline="-30000">
                  <a:ln>
                    <a:noFill/>
                  </a:ln>
                  <a:solidFill>
                    <a:schemeClr val="lt1"/>
                  </a:solidFill>
                  <a:effectLst/>
                  <a:latin typeface="微软雅黑" panose="020B0503020204020204" charset="-122"/>
                  <a:ea typeface="微软雅黑" panose="020B0503020204020204" charset="-122"/>
                  <a:cs typeface="Consolas" panose="020B0609020204030204" pitchFamily="49" charset="0"/>
                </a:rPr>
                <a:t>  </a:t>
              </a:r>
              <a:r>
                <a:rPr kumimoji="0" lang="en-US" altLang="zh-CN" sz="18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  </a:t>
              </a:r>
              <a:r>
                <a:rPr kumimoji="0" lang="en-US" altLang="zh-CN" sz="1800" b="1" i="1"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a</a:t>
              </a:r>
              <a:r>
                <a:rPr kumimoji="0" lang="en-US" altLang="zh-CN" sz="1800" b="1" i="1" u="none" strike="noStrike" cap="none" normalizeH="0" baseline="-30000">
                  <a:ln>
                    <a:noFill/>
                  </a:ln>
                  <a:solidFill>
                    <a:schemeClr val="lt1"/>
                  </a:solidFill>
                  <a:effectLst/>
                  <a:latin typeface="微软雅黑" panose="020B0503020204020204" charset="-122"/>
                  <a:ea typeface="微软雅黑" panose="020B0503020204020204" charset="-122"/>
                  <a:cs typeface="Consolas" panose="020B0609020204030204" pitchFamily="49" charset="0"/>
                </a:rPr>
                <a:t>i</a:t>
              </a:r>
            </a:p>
          </p:txBody>
        </p:sp>
        <p:sp>
          <p:nvSpPr>
            <p:cNvPr id="79" name="Rectangle 3"/>
            <p:cNvSpPr>
              <a:spLocks noChangeArrowheads="1"/>
            </p:cNvSpPr>
            <p:nvPr/>
          </p:nvSpPr>
          <p:spPr bwMode="auto">
            <a:xfrm>
              <a:off x="3452565" y="2390122"/>
              <a:ext cx="1476625" cy="276662"/>
            </a:xfrm>
            <a:prstGeom prst="rect">
              <a:avLst/>
            </a:prstGeom>
            <a:solidFill>
              <a:srgbClr val="FFFFFF"/>
            </a:solid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&gt;base</a:t>
              </a:r>
              <a:r>
                <a:rPr kumimoji="0" lang="zh-CN" altLang="en-US"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的区间</a:t>
              </a:r>
            </a:p>
          </p:txBody>
        </p:sp>
        <p:sp>
          <p:nvSpPr>
            <p:cNvPr id="80" name="AutoShape 2"/>
            <p:cNvSpPr/>
            <p:nvPr>
              <p:custDataLst>
                <p:tags r:id="rId6"/>
              </p:custDataLst>
            </p:nvPr>
          </p:nvSpPr>
          <p:spPr bwMode="auto">
            <a:xfrm rot="16200000">
              <a:off x="3851437" y="1475142"/>
              <a:ext cx="180000" cy="1404000"/>
            </a:xfrm>
            <a:prstGeom prst="leftBrace">
              <a:avLst>
                <a:gd name="adj1" fmla="val 86304"/>
                <a:gd name="adj2" fmla="val 50000"/>
              </a:avLst>
            </a:prstGeom>
            <a:ln w="19050">
              <a:solidFill>
                <a:schemeClr val="accent1"/>
              </a:solid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lstStyle/>
            <a:p>
              <a:pPr>
                <a:lnSpc>
                  <a:spcPct val="100000"/>
                </a:lnSpc>
              </a:pPr>
              <a:endParaRPr lang="zh-CN" altLang="en-US" sz="1800" b="1">
                <a:solidFill>
                  <a:srgbClr val="0000FF"/>
                </a:solidFill>
                <a:latin typeface="微软雅黑" panose="020B0503020204020204" charset="-122"/>
                <a:ea typeface="微软雅黑" panose="020B0503020204020204" charset="-122"/>
                <a:cs typeface="Consolas" panose="020B0609020204030204" pitchFamily="49" charset="0"/>
              </a:endParaRPr>
            </a:p>
          </p:txBody>
        </p:sp>
        <p:cxnSp>
          <p:nvCxnSpPr>
            <p:cNvPr id="81" name="直接箭头连接符 80"/>
            <p:cNvCxnSpPr/>
            <p:nvPr>
              <p:custDataLst>
                <p:tags r:id="rId7"/>
              </p:custDataLst>
            </p:nvPr>
          </p:nvCxnSpPr>
          <p:spPr>
            <a:xfrm rot="5400000">
              <a:off x="4291041" y="1309831"/>
              <a:ext cx="500066"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wipe(left)">
                                      <p:cBhvr>
                                        <p:cTn id="23" dur="500"/>
                                        <p:tgtEl>
                                          <p:spTgt spid="74"/>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left)">
                                      <p:cBhvr>
                                        <p:cTn id="27" dur="500"/>
                                        <p:tgtEl>
                                          <p:spTgt spid="66"/>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wipe(left)">
                                      <p:cBhvr>
                                        <p:cTn id="3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P spid="22" grpId="0" bldLvl="0" animBg="1"/>
      <p:bldP spid="66" grpId="0"/>
      <p:bldP spid="67"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1"/>
            <p:custDataLst>
              <p:tags r:id="rId1"/>
            </p:custDataLst>
          </p:nvPr>
        </p:nvPicPr>
        <p:blipFill rotWithShape="1">
          <a:blip r:embed="rId12" cstate="print">
            <a:extLst>
              <a:ext uri="{28A0092B-C50C-407E-A947-70E740481C1C}">
                <a14:useLocalDpi xmlns:a14="http://schemas.microsoft.com/office/drawing/2010/main" val="0"/>
              </a:ext>
            </a:extLst>
          </a:blip>
          <a:srcRect l="8509" t="7187" r="9793" b="8804"/>
          <a:stretch>
            <a:fillRect/>
          </a:stretch>
        </p:blipFill>
        <p:spPr>
          <a:xfrm flipH="1">
            <a:off x="7744460" y="2169795"/>
            <a:ext cx="4016375" cy="4083050"/>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sp>
        <p:nvSpPr>
          <p:cNvPr id="6" name="Text Box 5"/>
          <p:cNvSpPr txBox="1">
            <a:spLocks noChangeArrowheads="1"/>
          </p:cNvSpPr>
          <p:nvPr/>
        </p:nvSpPr>
        <p:spPr bwMode="auto">
          <a:xfrm>
            <a:off x="719269" y="902155"/>
            <a:ext cx="3634926" cy="583565"/>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3200" b="1" dirty="0">
                <a:solidFill>
                  <a:srgbClr val="000000"/>
                </a:solidFill>
                <a:latin typeface="微软雅黑" panose="020B0503020204020204" charset="-122"/>
                <a:ea typeface="微软雅黑" panose="020B0503020204020204" charset="-122"/>
                <a:sym typeface="+mn-ea"/>
              </a:rPr>
              <a:t>9.3.2 </a:t>
            </a:r>
            <a:r>
              <a:rPr lang="zh-CN" altLang="en-US" sz="3200" b="1" dirty="0">
                <a:solidFill>
                  <a:srgbClr val="000000"/>
                </a:solidFill>
                <a:latin typeface="微软雅黑" panose="020B0503020204020204" charset="-122"/>
                <a:ea typeface="微软雅黑" panose="020B0503020204020204" charset="-122"/>
                <a:sym typeface="+mn-ea"/>
              </a:rPr>
              <a:t>快速</a:t>
            </a:r>
            <a:r>
              <a:rPr lang="en-US" sz="3200" b="1" dirty="0">
                <a:solidFill>
                  <a:srgbClr val="000000"/>
                </a:solidFill>
                <a:latin typeface="微软雅黑" panose="020B0503020204020204" charset="-122"/>
                <a:ea typeface="微软雅黑" panose="020B0503020204020204" charset="-122"/>
                <a:sym typeface="+mn-ea"/>
              </a:rPr>
              <a:t>排序</a:t>
            </a:r>
          </a:p>
        </p:txBody>
      </p:sp>
      <p:sp>
        <p:nvSpPr>
          <p:cNvPr id="22" name="TextBox 16"/>
          <p:cNvSpPr txBox="1"/>
          <p:nvPr/>
        </p:nvSpPr>
        <p:spPr>
          <a:xfrm>
            <a:off x="494322" y="1771323"/>
            <a:ext cx="1000132" cy="398780"/>
          </a:xfrm>
          <a:prstGeom prst="rect">
            <a:avLst/>
          </a:prstGeom>
          <a:gradFill>
            <a:gsLst>
              <a:gs pos="0">
                <a:srgbClr val="E30000"/>
              </a:gs>
              <a:gs pos="100000">
                <a:srgbClr val="760303"/>
              </a:gs>
            </a:gsLst>
            <a:lin ang="5400000" scaled="0"/>
          </a:gradFill>
          <a:ln>
            <a:solidFill>
              <a:srgbClr val="0066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00000"/>
              </a:lnSpc>
              <a:spcBef>
                <a:spcPts val="0"/>
              </a:spcBef>
            </a:pPr>
            <a:r>
              <a:rPr lang="zh-CN" altLang="en-US" sz="2000" b="0">
                <a:ln w="18415" cmpd="sng">
                  <a:solidFill>
                    <a:srgbClr val="000000"/>
                  </a:solidFill>
                  <a:prstDash val="solid"/>
                </a:ln>
                <a:solidFill>
                  <a:srgbClr val="FFFFFF"/>
                </a:solidFill>
                <a:effectLst>
                  <a:outerShdw blurRad="63500" dir="3600000" algn="tl" rotWithShape="0">
                    <a:srgbClr val="000000">
                      <a:alpha val="70000"/>
                    </a:srgbClr>
                  </a:outerShdw>
                </a:effectLst>
                <a:latin typeface="微软雅黑" panose="020B0503020204020204" charset="-122"/>
                <a:ea typeface="微软雅黑" panose="020B0503020204020204" charset="-122"/>
                <a:cs typeface="Consolas" panose="020B0609020204030204" pitchFamily="49" charset="0"/>
              </a:rPr>
              <a:t>方法</a:t>
            </a:r>
            <a:r>
              <a:rPr lang="en-US" altLang="zh-CN" sz="2000" b="0">
                <a:ln w="18415" cmpd="sng">
                  <a:solidFill>
                    <a:srgbClr val="000000"/>
                  </a:solidFill>
                  <a:prstDash val="solid"/>
                </a:ln>
                <a:solidFill>
                  <a:srgbClr val="FFFFFF"/>
                </a:solidFill>
                <a:effectLst>
                  <a:outerShdw blurRad="63500" dir="3600000" algn="tl" rotWithShape="0">
                    <a:srgbClr val="000000">
                      <a:alpha val="70000"/>
                    </a:srgbClr>
                  </a:outerShdw>
                </a:effectLst>
                <a:latin typeface="微软雅黑" panose="020B0503020204020204" charset="-122"/>
                <a:ea typeface="微软雅黑" panose="020B0503020204020204" charset="-122"/>
                <a:cs typeface="Consolas" panose="020B0609020204030204" pitchFamily="49" charset="0"/>
              </a:rPr>
              <a:t>3</a:t>
            </a:r>
          </a:p>
        </p:txBody>
      </p:sp>
      <p:sp>
        <p:nvSpPr>
          <p:cNvPr id="51" name="Rectangle 9"/>
          <p:cNvSpPr>
            <a:spLocks noChangeArrowheads="1"/>
          </p:cNvSpPr>
          <p:nvPr>
            <p:custDataLst>
              <p:tags r:id="rId2"/>
            </p:custDataLst>
          </p:nvPr>
        </p:nvSpPr>
        <p:spPr bwMode="auto">
          <a:xfrm>
            <a:off x="3484502" y="3210550"/>
            <a:ext cx="4356811" cy="457423"/>
          </a:xfrm>
          <a:prstGeom prst="rect">
            <a:avLst/>
          </a:prstGeom>
          <a:solidFill>
            <a:schemeClr val="lt1"/>
          </a:solidFill>
          <a:ln>
            <a:solidFill>
              <a:schemeClr val="accent6"/>
            </a:solidFill>
          </a:ln>
        </p:spPr>
        <p:style>
          <a:lnRef idx="2">
            <a:schemeClr val="accent6"/>
          </a:lnRef>
          <a:fillRef idx="1">
            <a:schemeClr val="lt1"/>
          </a:fillRef>
          <a:effectRef idx="0">
            <a:schemeClr val="accent6"/>
          </a:effectRef>
          <a:fontRef idx="minor">
            <a:schemeClr val="dk1"/>
          </a:fontRef>
        </p:style>
        <p:txBody>
          <a:bodyPr vert="horz" wrap="square" lIns="72000" tIns="0" rIns="0" bIns="0" numCol="1" anchor="t" anchorCtr="0" compatLnSpc="1"/>
          <a:lstStyle/>
          <a:p>
            <a:pPr marL="0" marR="0" lvl="0" indent="0" algn="l" defTabSz="914400" rtl="0" eaLnBrk="1" fontAlgn="base" latinLnBrk="0" hangingPunct="1">
              <a:lnSpc>
                <a:spcPts val="28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               </a:t>
            </a:r>
            <a:r>
              <a:rPr kumimoji="0" lang="en-US" altLang="zh-CN" sz="2000" b="1">
                <a:solidFill>
                  <a:srgbClr val="000000"/>
                </a:solidFill>
                <a:latin typeface="微软雅黑" panose="020B0503020204020204" charset="-122"/>
                <a:ea typeface="微软雅黑" panose="020B0503020204020204" charset="-122"/>
                <a:cs typeface="Consolas" panose="020B0609020204030204" pitchFamily="49" charset="0"/>
              </a:rPr>
              <a:t>x</a:t>
            </a:r>
            <a:r>
              <a:rPr kumimoji="0" lang="en-US" altLang="zh-CN" sz="2000" b="1" i="1"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  x  x  x  </a:t>
            </a:r>
            <a:r>
              <a:rPr kumimoji="0" lang="en-US" altLang="zh-CN" sz="2000" b="1" i="1" u="none" strike="noStrike" cap="none" normalizeH="0" baseline="-30000">
                <a:ln>
                  <a:noFill/>
                </a:ln>
                <a:solidFill>
                  <a:srgbClr val="000000"/>
                </a:solidFill>
                <a:effectLst/>
                <a:latin typeface="微软雅黑" panose="020B0503020204020204" charset="-122"/>
                <a:ea typeface="微软雅黑" panose="020B0503020204020204" charset="-122"/>
                <a:cs typeface="Consolas" panose="020B0609020204030204" pitchFamily="49" charset="0"/>
              </a:rPr>
              <a:t> </a:t>
            </a:r>
            <a:r>
              <a:rPr kumimoji="0" lang="en-US" altLang="zh-CN" sz="2000" b="1" i="0"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 x</a:t>
            </a:r>
          </a:p>
        </p:txBody>
      </p:sp>
      <p:sp>
        <p:nvSpPr>
          <p:cNvPr id="52" name="Rectangle 8"/>
          <p:cNvSpPr>
            <a:spLocks noChangeArrowheads="1"/>
          </p:cNvSpPr>
          <p:nvPr/>
        </p:nvSpPr>
        <p:spPr bwMode="auto">
          <a:xfrm>
            <a:off x="2430481" y="4018900"/>
            <a:ext cx="1500198" cy="285752"/>
          </a:xfrm>
          <a:prstGeom prst="rect">
            <a:avLst/>
          </a:prstGeom>
          <a:solidFill>
            <a:srgbClr val="FFFFFF"/>
          </a:solidFill>
          <a:ln w="9525">
            <a:noFill/>
            <a:miter lim="800000"/>
          </a:ln>
        </p:spPr>
        <p:txBody>
          <a:bodyPr vert="horz" wrap="square" lIns="0" tIns="0" rIns="0" bIns="0" numCol="1" anchor="t" anchorCtr="0" compatLnSpc="1"/>
          <a:lstStyle/>
          <a:p>
            <a:pPr lvl="0" algn="l">
              <a:lnSpc>
                <a:spcPct val="100000"/>
              </a:lnSpc>
              <a:spcBef>
                <a:spcPct val="0"/>
              </a:spcBef>
            </a:pPr>
            <a:r>
              <a:rPr kumimoji="0" lang="zh-CN" altLang="en-US" sz="1800" b="1">
                <a:solidFill>
                  <a:srgbClr val="000000"/>
                </a:solidFill>
                <a:latin typeface="微软雅黑" panose="020B0503020204020204" charset="-122"/>
                <a:ea typeface="微软雅黑" panose="020B0503020204020204" charset="-122"/>
                <a:cs typeface="微软雅黑" panose="020B0503020204020204" charset="-122"/>
              </a:rPr>
              <a:t>≤</a:t>
            </a:r>
            <a:r>
              <a:rPr kumimoji="0" lang="en-US" altLang="zh-CN" sz="1800" b="1">
                <a:solidFill>
                  <a:srgbClr val="000000"/>
                </a:solidFill>
                <a:latin typeface="微软雅黑" panose="020B0503020204020204" charset="-122"/>
                <a:ea typeface="微软雅黑" panose="020B0503020204020204" charset="-122"/>
                <a:cs typeface="微软雅黑" panose="020B0503020204020204" charset="-122"/>
              </a:rPr>
              <a:t>base</a:t>
            </a:r>
            <a:r>
              <a:rPr kumimoji="0" lang="zh-CN" altLang="en-US"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的区间</a:t>
            </a:r>
          </a:p>
        </p:txBody>
      </p:sp>
      <p:sp>
        <p:nvSpPr>
          <p:cNvPr id="53" name="AutoShape 5"/>
          <p:cNvSpPr/>
          <p:nvPr>
            <p:custDataLst>
              <p:tags r:id="rId3"/>
            </p:custDataLst>
          </p:nvPr>
        </p:nvSpPr>
        <p:spPr bwMode="auto">
          <a:xfrm rot="16200000">
            <a:off x="3006108" y="3061634"/>
            <a:ext cx="142876" cy="1563394"/>
          </a:xfrm>
          <a:prstGeom prst="leftBrace">
            <a:avLst>
              <a:gd name="adj1" fmla="val 53228"/>
              <a:gd name="adj2" fmla="val 50000"/>
            </a:avLst>
          </a:prstGeom>
          <a:ln w="19050">
            <a:solidFill>
              <a:schemeClr val="accent1"/>
            </a:solid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lstStyle/>
          <a:p>
            <a:pPr>
              <a:lnSpc>
                <a:spcPct val="100000"/>
              </a:lnSpc>
            </a:pPr>
            <a:endParaRPr lang="zh-CN" altLang="en-US" sz="1800" b="1">
              <a:solidFill>
                <a:srgbClr val="0000FF"/>
              </a:solidFill>
              <a:latin typeface="微软雅黑" panose="020B0503020204020204" charset="-122"/>
              <a:ea typeface="微软雅黑" panose="020B0503020204020204" charset="-122"/>
              <a:cs typeface="Consolas" panose="020B0609020204030204" pitchFamily="49" charset="0"/>
            </a:endParaRPr>
          </a:p>
        </p:txBody>
      </p:sp>
      <p:sp>
        <p:nvSpPr>
          <p:cNvPr id="54" name="Rectangle 4"/>
          <p:cNvSpPr>
            <a:spLocks noChangeArrowheads="1"/>
          </p:cNvSpPr>
          <p:nvPr>
            <p:custDataLst>
              <p:tags r:id="rId4"/>
            </p:custDataLst>
          </p:nvPr>
        </p:nvSpPr>
        <p:spPr bwMode="auto">
          <a:xfrm>
            <a:off x="2323237" y="3235468"/>
            <a:ext cx="1607442" cy="388669"/>
          </a:xfrm>
          <a:prstGeom prst="rect">
            <a:avLst/>
          </a:prstGeom>
          <a:solidFill>
            <a:schemeClr val="dk1"/>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1"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a</a:t>
            </a:r>
            <a:r>
              <a:rPr kumimoji="0" lang="en-US" altLang="zh-CN" sz="1800" b="1" i="1" baseline="-30000">
                <a:solidFill>
                  <a:schemeClr val="lt1"/>
                </a:solidFill>
                <a:latin typeface="微软雅黑" panose="020B0503020204020204" charset="-122"/>
                <a:ea typeface="微软雅黑" panose="020B0503020204020204" charset="-122"/>
                <a:cs typeface="Consolas" panose="020B0609020204030204" pitchFamily="49" charset="0"/>
              </a:rPr>
              <a:t>s</a:t>
            </a:r>
            <a:r>
              <a:rPr kumimoji="0" lang="en-US" altLang="zh-CN" sz="1800" b="1" i="0" u="none" strike="noStrike" cap="none" normalizeH="0" baseline="-30000">
                <a:ln>
                  <a:noFill/>
                </a:ln>
                <a:solidFill>
                  <a:schemeClr val="lt1"/>
                </a:solidFill>
                <a:effectLst/>
                <a:latin typeface="微软雅黑" panose="020B0503020204020204" charset="-122"/>
                <a:ea typeface="微软雅黑" panose="020B0503020204020204" charset="-122"/>
                <a:cs typeface="Consolas" panose="020B0609020204030204" pitchFamily="49" charset="0"/>
              </a:rPr>
              <a:t>   </a:t>
            </a:r>
            <a:r>
              <a:rPr kumimoji="0" lang="en-US" altLang="zh-CN" sz="18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  </a:t>
            </a:r>
            <a:r>
              <a:rPr kumimoji="0" lang="en-US" altLang="zh-CN" sz="1800" b="1" i="1"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a</a:t>
            </a:r>
            <a:r>
              <a:rPr kumimoji="0" lang="en-US" altLang="zh-CN" sz="1800" b="1" i="1" u="none" strike="noStrike" cap="none" normalizeH="0" baseline="-30000">
                <a:ln>
                  <a:noFill/>
                </a:ln>
                <a:solidFill>
                  <a:schemeClr val="lt1"/>
                </a:solidFill>
                <a:effectLst/>
                <a:latin typeface="微软雅黑" panose="020B0503020204020204" charset="-122"/>
                <a:ea typeface="微软雅黑" panose="020B0503020204020204" charset="-122"/>
                <a:cs typeface="Consolas" panose="020B0609020204030204" pitchFamily="49" charset="0"/>
              </a:rPr>
              <a:t>i</a:t>
            </a:r>
          </a:p>
        </p:txBody>
      </p:sp>
      <p:sp>
        <p:nvSpPr>
          <p:cNvPr id="55" name="Rectangle 3"/>
          <p:cNvSpPr>
            <a:spLocks noChangeArrowheads="1"/>
          </p:cNvSpPr>
          <p:nvPr/>
        </p:nvSpPr>
        <p:spPr bwMode="auto">
          <a:xfrm>
            <a:off x="4811508" y="4018900"/>
            <a:ext cx="1476625" cy="276662"/>
          </a:xfrm>
          <a:prstGeom prst="rect">
            <a:avLst/>
          </a:prstGeom>
          <a:solidFill>
            <a:srgbClr val="FFFFFF"/>
          </a:solid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&gt;base</a:t>
            </a:r>
            <a:r>
              <a:rPr kumimoji="0" lang="zh-CN" altLang="en-US" sz="1800" b="1"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的区间</a:t>
            </a:r>
          </a:p>
        </p:txBody>
      </p:sp>
      <p:sp>
        <p:nvSpPr>
          <p:cNvPr id="56" name="AutoShape 2"/>
          <p:cNvSpPr/>
          <p:nvPr>
            <p:custDataLst>
              <p:tags r:id="rId5"/>
            </p:custDataLst>
          </p:nvPr>
        </p:nvSpPr>
        <p:spPr bwMode="auto">
          <a:xfrm rot="16200000">
            <a:off x="5343832" y="2684717"/>
            <a:ext cx="127412" cy="2189818"/>
          </a:xfrm>
          <a:prstGeom prst="leftBrace">
            <a:avLst>
              <a:gd name="adj1" fmla="val 86304"/>
              <a:gd name="adj2" fmla="val 50000"/>
            </a:avLst>
          </a:prstGeom>
          <a:ln w="19050">
            <a:solidFill>
              <a:schemeClr val="accent1"/>
            </a:solid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lstStyle/>
          <a:p>
            <a:pPr>
              <a:lnSpc>
                <a:spcPct val="100000"/>
              </a:lnSpc>
            </a:pPr>
            <a:endParaRPr lang="zh-CN" altLang="en-US" sz="1800" b="1">
              <a:solidFill>
                <a:srgbClr val="0000FF"/>
              </a:solidFill>
              <a:latin typeface="微软雅黑" panose="020B0503020204020204" charset="-122"/>
              <a:ea typeface="微软雅黑" panose="020B0503020204020204" charset="-122"/>
              <a:cs typeface="Consolas" panose="020B0609020204030204" pitchFamily="49" charset="0"/>
            </a:endParaRPr>
          </a:p>
        </p:txBody>
      </p:sp>
      <p:sp>
        <p:nvSpPr>
          <p:cNvPr id="57" name="TextBox 20"/>
          <p:cNvSpPr txBox="1"/>
          <p:nvPr>
            <p:custDataLst>
              <p:tags r:id="rId6"/>
            </p:custDataLst>
          </p:nvPr>
        </p:nvSpPr>
        <p:spPr>
          <a:xfrm>
            <a:off x="651166" y="3486142"/>
            <a:ext cx="1357322" cy="398780"/>
          </a:xfrm>
          <a:prstGeom prst="rect">
            <a:avLst/>
          </a:prstGeom>
          <a:noFill/>
        </p:spPr>
        <p:txBody>
          <a:bodyPr wrap="square" rtlCol="0">
            <a:spAutoFit/>
          </a:bodyPr>
          <a:lstStyle/>
          <a:p>
            <a:pPr algn="l">
              <a:lnSpc>
                <a:spcPct val="100000"/>
              </a:lnSpc>
              <a:spcBef>
                <a:spcPts val="0"/>
              </a:spcBef>
            </a:pPr>
            <a:r>
              <a:rPr lang="zh-CN" altLang="en-US" sz="2000" b="1">
                <a:solidFill>
                  <a:schemeClr val="dk1"/>
                </a:solidFill>
                <a:latin typeface="微软雅黑" panose="020B0503020204020204" charset="-122"/>
                <a:ea typeface="微软雅黑" panose="020B0503020204020204" charset="-122"/>
                <a:cs typeface="Consolas" panose="020B0609020204030204" pitchFamily="49" charset="0"/>
              </a:rPr>
              <a:t>遍历完毕</a:t>
            </a:r>
          </a:p>
        </p:txBody>
      </p:sp>
      <p:grpSp>
        <p:nvGrpSpPr>
          <p:cNvPr id="58" name="组合 57"/>
          <p:cNvGrpSpPr/>
          <p:nvPr/>
        </p:nvGrpSpPr>
        <p:grpSpPr>
          <a:xfrm>
            <a:off x="2662171" y="2119853"/>
            <a:ext cx="3132531" cy="1049774"/>
            <a:chOff x="2796791" y="919703"/>
            <a:chExt cx="3132531" cy="1049774"/>
          </a:xfrm>
        </p:grpSpPr>
        <p:sp>
          <p:nvSpPr>
            <p:cNvPr id="59" name="任意多边形 58"/>
            <p:cNvSpPr/>
            <p:nvPr>
              <p:custDataLst>
                <p:tags r:id="rId8"/>
              </p:custDataLst>
            </p:nvPr>
          </p:nvSpPr>
          <p:spPr>
            <a:xfrm>
              <a:off x="2796791" y="1318009"/>
              <a:ext cx="961293" cy="651468"/>
            </a:xfrm>
            <a:custGeom>
              <a:avLst/>
              <a:gdLst>
                <a:gd name="connsiteX0" fmla="*/ 16747 w 961293"/>
                <a:gd name="connsiteY0" fmla="*/ 651468 h 651468"/>
                <a:gd name="connsiteX1" fmla="*/ 66989 w 961293"/>
                <a:gd name="connsiteY1" fmla="*/ 259582 h 651468"/>
                <a:gd name="connsiteX2" fmla="*/ 418682 w 961293"/>
                <a:gd name="connsiteY2" fmla="*/ 18422 h 651468"/>
                <a:gd name="connsiteX3" fmla="*/ 820616 w 961293"/>
                <a:gd name="connsiteY3" fmla="*/ 149050 h 651468"/>
                <a:gd name="connsiteX4" fmla="*/ 961293 w 961293"/>
                <a:gd name="connsiteY4" fmla="*/ 651468 h 651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293" h="651468">
                  <a:moveTo>
                    <a:pt x="16747" y="651468"/>
                  </a:moveTo>
                  <a:cubicBezTo>
                    <a:pt x="8373" y="508279"/>
                    <a:pt x="0" y="365090"/>
                    <a:pt x="66989" y="259582"/>
                  </a:cubicBezTo>
                  <a:cubicBezTo>
                    <a:pt x="133978" y="154074"/>
                    <a:pt x="293078" y="36844"/>
                    <a:pt x="418682" y="18422"/>
                  </a:cubicBezTo>
                  <a:cubicBezTo>
                    <a:pt x="544286" y="0"/>
                    <a:pt x="730181" y="43542"/>
                    <a:pt x="820616" y="149050"/>
                  </a:cubicBezTo>
                  <a:cubicBezTo>
                    <a:pt x="911051" y="254558"/>
                    <a:pt x="936172" y="453013"/>
                    <a:pt x="961293" y="651468"/>
                  </a:cubicBezTo>
                </a:path>
              </a:pathLst>
            </a:custGeom>
            <a:ln w="19050">
              <a:solidFill>
                <a:srgbClr val="FF0000"/>
              </a:solidFill>
              <a:headEnd type="arrow"/>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b="1">
                <a:solidFill>
                  <a:schemeClr val="dk1"/>
                </a:solidFill>
                <a:latin typeface="微软雅黑" panose="020B0503020204020204" charset="-122"/>
                <a:ea typeface="微软雅黑" panose="020B0503020204020204" charset="-122"/>
              </a:endParaRPr>
            </a:p>
          </p:txBody>
        </p:sp>
        <p:sp>
          <p:nvSpPr>
            <p:cNvPr id="63" name="TextBox 22"/>
            <p:cNvSpPr txBox="1"/>
            <p:nvPr>
              <p:custDataLst>
                <p:tags r:id="rId9"/>
              </p:custDataLst>
            </p:nvPr>
          </p:nvSpPr>
          <p:spPr>
            <a:xfrm>
              <a:off x="2904777" y="919703"/>
              <a:ext cx="714380" cy="368300"/>
            </a:xfrm>
            <a:prstGeom prst="rect">
              <a:avLst/>
            </a:prstGeom>
            <a:noFill/>
          </p:spPr>
          <p:txBody>
            <a:bodyPr wrap="square" rtlCol="0">
              <a:spAutoFit/>
            </a:bodyPr>
            <a:lstStyle/>
            <a:p>
              <a:pPr algn="l">
                <a:lnSpc>
                  <a:spcPct val="100000"/>
                </a:lnSpc>
                <a:spcBef>
                  <a:spcPts val="0"/>
                </a:spcBef>
              </a:pPr>
              <a:r>
                <a:rPr lang="zh-CN" altLang="en-US" sz="1800" b="1">
                  <a:solidFill>
                    <a:schemeClr val="dk1"/>
                  </a:solidFill>
                  <a:latin typeface="微软雅黑" panose="020B0503020204020204" charset="-122"/>
                  <a:ea typeface="微软雅黑" panose="020B0503020204020204" charset="-122"/>
                  <a:cs typeface="Consolas" panose="020B0609020204030204" pitchFamily="49" charset="0"/>
                </a:rPr>
                <a:t>交换</a:t>
              </a:r>
            </a:p>
          </p:txBody>
        </p:sp>
        <p:sp>
          <p:nvSpPr>
            <p:cNvPr id="64" name="TextBox 23"/>
            <p:cNvSpPr txBox="1"/>
            <p:nvPr>
              <p:custDataLst>
                <p:tags r:id="rId10"/>
              </p:custDataLst>
            </p:nvPr>
          </p:nvSpPr>
          <p:spPr>
            <a:xfrm>
              <a:off x="4000496" y="1214422"/>
              <a:ext cx="1928826" cy="368300"/>
            </a:xfrm>
            <a:prstGeom prst="rect">
              <a:avLst/>
            </a:prstGeom>
            <a:noFill/>
          </p:spPr>
          <p:txBody>
            <a:bodyPr wrap="square" rtlCol="0">
              <a:spAutoFit/>
            </a:bodyPr>
            <a:lstStyle/>
            <a:p>
              <a:pPr algn="l">
                <a:lnSpc>
                  <a:spcPct val="100000"/>
                </a:lnSpc>
                <a:spcBef>
                  <a:spcPts val="0"/>
                </a:spcBef>
              </a:pPr>
              <a:r>
                <a:rPr lang="zh-CN" altLang="en-US" sz="1800" b="1">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a:rPr>
                <a:t> </a:t>
              </a:r>
              <a:r>
                <a:rPr lang="zh-CN" altLang="en-US" sz="1800" b="1">
                  <a:ln w="1905"/>
                  <a:solidFill>
                    <a:schemeClr val="dk1"/>
                  </a:solidFill>
                  <a:effectLst>
                    <a:innerShdw blurRad="69850" dist="43180" dir="5400000">
                      <a:srgbClr val="000000">
                        <a:alpha val="65000"/>
                      </a:srgbClr>
                    </a:innerShdw>
                  </a:effectLst>
                  <a:latin typeface="微软雅黑" panose="020B0503020204020204" charset="-122"/>
                  <a:ea typeface="微软雅黑" panose="020B0503020204020204" charset="-122"/>
                  <a:cs typeface="微软雅黑" panose="020B0503020204020204" charset="-122"/>
                </a:rPr>
                <a:t>基准归位</a:t>
              </a:r>
            </a:p>
          </p:txBody>
        </p:sp>
      </p:grpSp>
      <p:sp>
        <p:nvSpPr>
          <p:cNvPr id="65" name="TextBox 25"/>
          <p:cNvSpPr txBox="1"/>
          <p:nvPr>
            <p:custDataLst>
              <p:tags r:id="rId7"/>
            </p:custDataLst>
          </p:nvPr>
        </p:nvSpPr>
        <p:spPr>
          <a:xfrm>
            <a:off x="1794174" y="5272092"/>
            <a:ext cx="4929222" cy="398780"/>
          </a:xfrm>
          <a:prstGeom prst="rect">
            <a:avLst/>
          </a:prstGeom>
          <a:noFill/>
          <a:ln>
            <a:noFill/>
          </a:ln>
        </p:spPr>
        <p:txBody>
          <a:bodyPr wrap="square" rtlCol="0">
            <a:spAutoFit/>
          </a:bodyPr>
          <a:lstStyle/>
          <a:p>
            <a:pPr algn="l">
              <a:lnSpc>
                <a:spcPct val="100000"/>
              </a:lnSpc>
              <a:spcBef>
                <a:spcPts val="0"/>
              </a:spcBef>
            </a:pPr>
            <a:r>
              <a:rPr lang="en-US" altLang="zh-CN" sz="2000" b="1" cap="all">
                <a:ln w="9000" cmpd="sng">
                  <a:solidFill>
                    <a:schemeClr val="accent4">
                      <a:shade val="50000"/>
                      <a:satMod val="120000"/>
                    </a:schemeClr>
                  </a:solidFill>
                  <a:prstDash val="solid"/>
                </a:ln>
                <a:solidFill>
                  <a:schemeClr val="dk1"/>
                </a:solidFill>
                <a:effectLst>
                  <a:reflection blurRad="12700" stA="28000" endPos="45000" dist="1000" dir="5400000" sy="-100000" algn="bl" rotWithShape="0"/>
                </a:effectLst>
                <a:latin typeface="微软雅黑" panose="020B0503020204020204" charset="-122"/>
                <a:ea typeface="微软雅黑" panose="020B0503020204020204" charset="-122"/>
                <a:cs typeface="Consolas" panose="020B0609020204030204" pitchFamily="49" charset="0"/>
              </a:rPr>
              <a:t>《</a:t>
            </a:r>
            <a:r>
              <a:rPr lang="zh-CN" altLang="en-US" sz="2000" b="1" cap="all">
                <a:ln w="9000" cmpd="sng">
                  <a:solidFill>
                    <a:schemeClr val="accent4">
                      <a:shade val="50000"/>
                      <a:satMod val="120000"/>
                    </a:schemeClr>
                  </a:solidFill>
                  <a:prstDash val="solid"/>
                </a:ln>
                <a:solidFill>
                  <a:schemeClr val="dk1"/>
                </a:solidFill>
                <a:effectLst>
                  <a:reflection blurRad="12700" stA="28000" endPos="45000" dist="1000" dir="5400000" sy="-100000" algn="bl" rotWithShape="0"/>
                </a:effectLst>
                <a:latin typeface="微软雅黑" panose="020B0503020204020204" charset="-122"/>
                <a:ea typeface="微软雅黑" panose="020B0503020204020204" charset="-122"/>
                <a:cs typeface="Consolas" panose="020B0609020204030204" pitchFamily="49" charset="0"/>
              </a:rPr>
              <a:t>算法导论</a:t>
            </a:r>
            <a:r>
              <a:rPr lang="en-US" altLang="zh-CN" sz="2000" b="1" cap="all">
                <a:ln w="9000" cmpd="sng">
                  <a:solidFill>
                    <a:schemeClr val="accent4">
                      <a:shade val="50000"/>
                      <a:satMod val="120000"/>
                    </a:schemeClr>
                  </a:solidFill>
                  <a:prstDash val="solid"/>
                </a:ln>
                <a:solidFill>
                  <a:schemeClr val="dk1"/>
                </a:solidFill>
                <a:effectLst>
                  <a:reflection blurRad="12700" stA="28000" endPos="45000" dist="1000" dir="5400000" sy="-100000" algn="bl" rotWithShape="0"/>
                </a:effectLst>
                <a:latin typeface="微软雅黑" panose="020B0503020204020204" charset="-122"/>
                <a:ea typeface="微软雅黑" panose="020B0503020204020204" charset="-122"/>
                <a:cs typeface="Consolas" panose="020B0609020204030204" pitchFamily="49" charset="0"/>
              </a:rPr>
              <a:t>》</a:t>
            </a:r>
            <a:r>
              <a:rPr lang="zh-CN" altLang="en-US" sz="2000" b="1" cap="all">
                <a:ln w="9000" cmpd="sng">
                  <a:solidFill>
                    <a:schemeClr val="accent4">
                      <a:shade val="50000"/>
                      <a:satMod val="120000"/>
                    </a:schemeClr>
                  </a:solidFill>
                  <a:prstDash val="solid"/>
                </a:ln>
                <a:solidFill>
                  <a:schemeClr val="dk1"/>
                </a:solidFill>
                <a:effectLst>
                  <a:reflection blurRad="12700" stA="28000" endPos="45000" dist="1000" dir="5400000" sy="-100000" algn="bl" rotWithShape="0"/>
                </a:effectLst>
                <a:latin typeface="微软雅黑" panose="020B0503020204020204" charset="-122"/>
                <a:ea typeface="微软雅黑" panose="020B0503020204020204" charset="-122"/>
                <a:cs typeface="Consolas" panose="020B0609020204030204" pitchFamily="49" charset="0"/>
              </a:rPr>
              <a:t>的思路（以尾元素为基准）</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left)">
                                      <p:cBhvr>
                                        <p:cTn id="19" dur="500"/>
                                        <p:tgtEl>
                                          <p:spTgt spid="5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wipe(left)">
                                      <p:cBhvr>
                                        <p:cTn id="22" dur="500"/>
                                        <p:tgtEl>
                                          <p:spTgt spid="6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left)">
                                      <p:cBhvr>
                                        <p:cTn id="28" dur="500"/>
                                        <p:tgtEl>
                                          <p:spTgt spid="51"/>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left)">
                                      <p:cBhvr>
                                        <p:cTn id="31" dur="500"/>
                                        <p:tgtEl>
                                          <p:spTgt spid="52"/>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left)">
                                      <p:cBhvr>
                                        <p:cTn id="34" dur="500"/>
                                        <p:tgtEl>
                                          <p:spTgt spid="5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left)">
                                      <p:cBhvr>
                                        <p:cTn id="37" dur="500"/>
                                        <p:tgtEl>
                                          <p:spTgt spid="54"/>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left)">
                                      <p:cBhvr>
                                        <p:cTn id="43" dur="500"/>
                                        <p:tgtEl>
                                          <p:spTgt spid="56"/>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P spid="22" grpId="0" bldLvl="0" animBg="1"/>
      <p:bldP spid="51" grpId="0" bldLvl="0" animBg="1"/>
      <p:bldP spid="52" grpId="0" bldLvl="0" animBg="1"/>
      <p:bldP spid="53" grpId="0" bldLvl="0" animBg="1"/>
      <p:bldP spid="54" grpId="0" bldLvl="0" animBg="1"/>
      <p:bldP spid="55" grpId="0" bldLvl="0" animBg="1"/>
      <p:bldP spid="56" grpId="0" bldLvl="0" animBg="1"/>
      <p:bldP spid="57" grpId="0"/>
      <p:bldP spid="6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96" y="799274"/>
            <a:ext cx="4237990" cy="5851525"/>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sp>
        <p:nvSpPr>
          <p:cNvPr id="3" name="TextBox 2"/>
          <p:cNvSpPr txBox="1"/>
          <p:nvPr>
            <p:custDataLst>
              <p:tags r:id="rId1"/>
            </p:custDataLst>
          </p:nvPr>
        </p:nvSpPr>
        <p:spPr>
          <a:xfrm>
            <a:off x="3653155" y="1844675"/>
            <a:ext cx="8404860" cy="3980180"/>
          </a:xfrm>
          <a:prstGeom prst="rect">
            <a:avLst/>
          </a:prstGeom>
          <a:solidFill>
            <a:schemeClr val="accent3"/>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4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def Partition3(R,s,t):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划分算法</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3</a:t>
            </a:r>
            <a:endParaRPr lang="zh-CN" altLang="zh-CN" sz="20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i,j=s,s+1</a:t>
            </a:r>
            <a:endParaRPr lang="zh-CN" altLang="zh-CN" sz="20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base=R[s]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以表首元素为基准</a:t>
            </a:r>
          </a:p>
          <a:p>
            <a:pPr algn="l">
              <a:lnSpc>
                <a:spcPts val="24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while j&lt;=t:				#j</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从</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s+1</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开始遍历其他元素</a:t>
            </a:r>
          </a:p>
          <a:p>
            <a:pPr algn="l">
              <a:lnSpc>
                <a:spcPts val="24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if R[j]&lt;=base: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找到小于等于基准的元素</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R[j]</a:t>
            </a:r>
            <a:endParaRPr lang="zh-CN" altLang="zh-CN" sz="20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i+=1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扩大小于等于</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base</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的元素区间</a:t>
            </a:r>
          </a:p>
          <a:p>
            <a:pPr algn="l">
              <a:lnSpc>
                <a:spcPts val="24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if i!=j:</a:t>
            </a:r>
            <a:endParaRPr lang="zh-CN" altLang="zh-CN" sz="20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R[i],R[j]=R[j],R[i]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将</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R[i]</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与</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R[j]</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交换</a:t>
            </a:r>
          </a:p>
          <a:p>
            <a:pPr algn="l">
              <a:lnSpc>
                <a:spcPts val="24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j+=1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继续扫描</a:t>
            </a:r>
          </a:p>
          <a:p>
            <a:pPr algn="l">
              <a:lnSpc>
                <a:spcPct val="2000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R[s],R[i]=R[i],R[s]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将基准</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R[s]</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和</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R[i]</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进行交换</a:t>
            </a:r>
          </a:p>
          <a:p>
            <a:pPr algn="l">
              <a:lnSpc>
                <a:spcPts val="24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return i</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1"/>
            <p:custDataLst>
              <p:tags r:id="rId1"/>
            </p:custDataLst>
          </p:nvPr>
        </p:nvPicPr>
        <p:blipFill rotWithShape="1">
          <a:blip r:embed="rId6" cstate="print">
            <a:extLst>
              <a:ext uri="{28A0092B-C50C-407E-A947-70E740481C1C}">
                <a14:useLocalDpi xmlns:a14="http://schemas.microsoft.com/office/drawing/2010/main" val="0"/>
              </a:ext>
            </a:extLst>
          </a:blip>
          <a:srcRect l="8509" t="7187" r="9793" b="8804"/>
          <a:stretch>
            <a:fillRect/>
          </a:stretch>
        </p:blipFill>
        <p:spPr>
          <a:xfrm flipH="1">
            <a:off x="8175625" y="2168525"/>
            <a:ext cx="4016375" cy="4083050"/>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sp>
        <p:nvSpPr>
          <p:cNvPr id="3" name="TextBox 4"/>
          <p:cNvSpPr txBox="1"/>
          <p:nvPr/>
        </p:nvSpPr>
        <p:spPr>
          <a:xfrm>
            <a:off x="1329980" y="1486201"/>
            <a:ext cx="2714644" cy="460375"/>
          </a:xfrm>
          <a:prstGeom prst="rect">
            <a:avLst/>
          </a:prstGeom>
          <a:noFill/>
        </p:spPr>
        <p:txBody>
          <a:bodyPr wrap="square" rtlCol="0">
            <a:spAutoFit/>
          </a:bodyPr>
          <a:lstStyle/>
          <a:p>
            <a:pPr algn="l">
              <a:lnSpc>
                <a:spcPct val="100000"/>
              </a:lnSpc>
              <a:spcBef>
                <a:spcPts val="0"/>
              </a:spcBef>
            </a:pP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2）</a:t>
            </a:r>
            <a:r>
              <a:rPr lang="zh-CN" altLang="en-US" sz="2400" b="1">
                <a:solidFill>
                  <a:srgbClr val="000000"/>
                </a:solidFill>
                <a:latin typeface="微软雅黑" panose="020B0503020204020204" charset="-122"/>
                <a:ea typeface="微软雅黑" panose="020B0503020204020204" charset="-122"/>
                <a:cs typeface="微软雅黑" panose="020B0503020204020204" charset="-122"/>
              </a:rPr>
              <a:t>排序算法设计</a:t>
            </a:r>
          </a:p>
        </p:txBody>
      </p:sp>
      <p:sp>
        <p:nvSpPr>
          <p:cNvPr id="6" name="Text Box 5"/>
          <p:cNvSpPr txBox="1">
            <a:spLocks noChangeArrowheads="1"/>
          </p:cNvSpPr>
          <p:nvPr/>
        </p:nvSpPr>
        <p:spPr bwMode="auto">
          <a:xfrm>
            <a:off x="719269" y="902155"/>
            <a:ext cx="3634926" cy="583565"/>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3200" b="1" dirty="0">
                <a:solidFill>
                  <a:srgbClr val="000000"/>
                </a:solidFill>
                <a:latin typeface="微软雅黑" panose="020B0503020204020204" charset="-122"/>
                <a:ea typeface="微软雅黑" panose="020B0503020204020204" charset="-122"/>
                <a:sym typeface="+mn-ea"/>
              </a:rPr>
              <a:t>9.3.2 </a:t>
            </a:r>
            <a:r>
              <a:rPr lang="zh-CN" altLang="en-US" sz="3200" b="1" dirty="0">
                <a:solidFill>
                  <a:srgbClr val="000000"/>
                </a:solidFill>
                <a:latin typeface="微软雅黑" panose="020B0503020204020204" charset="-122"/>
                <a:ea typeface="微软雅黑" panose="020B0503020204020204" charset="-122"/>
                <a:sym typeface="+mn-ea"/>
              </a:rPr>
              <a:t>快速</a:t>
            </a:r>
            <a:r>
              <a:rPr lang="en-US" sz="3200" b="1" dirty="0">
                <a:solidFill>
                  <a:srgbClr val="000000"/>
                </a:solidFill>
                <a:latin typeface="微软雅黑" panose="020B0503020204020204" charset="-122"/>
                <a:ea typeface="微软雅黑" panose="020B0503020204020204" charset="-122"/>
                <a:sym typeface="+mn-ea"/>
              </a:rPr>
              <a:t>排序</a:t>
            </a:r>
          </a:p>
        </p:txBody>
      </p:sp>
      <p:sp>
        <p:nvSpPr>
          <p:cNvPr id="9" name="TextBox 4"/>
          <p:cNvSpPr txBox="1"/>
          <p:nvPr>
            <p:custDataLst>
              <p:tags r:id="rId2"/>
            </p:custDataLst>
          </p:nvPr>
        </p:nvSpPr>
        <p:spPr>
          <a:xfrm>
            <a:off x="124430" y="2109452"/>
            <a:ext cx="8358246" cy="155448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spcBef>
                <a:spcPts val="600"/>
              </a:spcBef>
            </a:pPr>
            <a:r>
              <a:rPr lang="en-US" altLang="zh-CN" sz="1800" b="1" i="1">
                <a:solidFill>
                  <a:schemeClr val="dk1"/>
                </a:solidFill>
                <a:latin typeface="微软雅黑" panose="020B0503020204020204" charset="-122"/>
                <a:ea typeface="微软雅黑" panose="020B0503020204020204" charset="-122"/>
                <a:cs typeface="微软雅黑" panose="020B0503020204020204" charset="-122"/>
              </a:rPr>
              <a:t>f</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800" b="1" i="1">
                <a:solidFill>
                  <a:schemeClr val="dk1"/>
                </a:solidFill>
                <a:latin typeface="微软雅黑" panose="020B0503020204020204" charset="-122"/>
                <a:ea typeface="微软雅黑" panose="020B0503020204020204" charset="-122"/>
                <a:cs typeface="微软雅黑" panose="020B0503020204020204" charset="-122"/>
              </a:rPr>
              <a:t>R</a:t>
            </a:r>
            <a:r>
              <a:rPr lang="zh-CN" altLang="zh-CN" sz="18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800" b="1" i="1">
                <a:solidFill>
                  <a:schemeClr val="dk1"/>
                </a:solidFill>
                <a:latin typeface="微软雅黑" panose="020B0503020204020204" charset="-122"/>
                <a:ea typeface="微软雅黑" panose="020B0503020204020204" charset="-122"/>
                <a:cs typeface="微软雅黑" panose="020B0503020204020204" charset="-122"/>
              </a:rPr>
              <a:t>s</a:t>
            </a:r>
            <a:r>
              <a:rPr lang="zh-CN" altLang="zh-CN" sz="18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800" b="1" i="1">
                <a:solidFill>
                  <a:schemeClr val="dk1"/>
                </a:solidFill>
                <a:latin typeface="微软雅黑" panose="020B0503020204020204" charset="-122"/>
                <a:ea typeface="微软雅黑" panose="020B0503020204020204" charset="-122"/>
                <a:cs typeface="微软雅黑" panose="020B0503020204020204" charset="-122"/>
              </a:rPr>
              <a:t>t</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 </a:t>
            </a:r>
            <a:r>
              <a:rPr lang="zh-CN" altLang="zh-CN" sz="18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 </a:t>
            </a:r>
            <a:r>
              <a:rPr lang="zh-CN" altLang="zh-CN" sz="1800" b="1">
                <a:solidFill>
                  <a:schemeClr val="dk1"/>
                </a:solidFill>
                <a:latin typeface="微软雅黑" panose="020B0503020204020204" charset="-122"/>
                <a:ea typeface="微软雅黑" panose="020B0503020204020204" charset="-122"/>
                <a:cs typeface="微软雅黑" panose="020B0503020204020204" charset="-122"/>
              </a:rPr>
              <a:t>不做任何事情</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	    </a:t>
            </a:r>
            <a:r>
              <a:rPr lang="zh-CN" altLang="zh-CN" sz="1800" b="1">
                <a:solidFill>
                  <a:schemeClr val="dk1"/>
                </a:solidFill>
                <a:latin typeface="微软雅黑" panose="020B0503020204020204" charset="-122"/>
                <a:ea typeface="微软雅黑" panose="020B0503020204020204" charset="-122"/>
                <a:cs typeface="微软雅黑" panose="020B0503020204020204" charset="-122"/>
              </a:rPr>
              <a:t>当</a:t>
            </a:r>
            <a:r>
              <a:rPr lang="en-US" altLang="zh-CN" sz="18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800" b="1" i="1">
                <a:solidFill>
                  <a:schemeClr val="dk1"/>
                </a:solidFill>
                <a:latin typeface="微软雅黑" panose="020B0503020204020204" charset="-122"/>
                <a:ea typeface="微软雅黑" panose="020B0503020204020204" charset="-122"/>
                <a:cs typeface="微软雅黑" panose="020B0503020204020204" charset="-122"/>
              </a:rPr>
              <a:t>s</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800" b="1" i="1">
                <a:solidFill>
                  <a:schemeClr val="dk1"/>
                </a:solidFill>
                <a:latin typeface="微软雅黑" panose="020B0503020204020204" charset="-122"/>
                <a:ea typeface="微软雅黑" panose="020B0503020204020204" charset="-122"/>
                <a:cs typeface="微软雅黑" panose="020B0503020204020204" charset="-122"/>
              </a:rPr>
              <a:t>t</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a:t>
            </a:r>
            <a:r>
              <a:rPr lang="zh-CN" altLang="zh-CN" sz="1800" b="1">
                <a:solidFill>
                  <a:schemeClr val="dk1"/>
                </a:solidFill>
                <a:latin typeface="微软雅黑" panose="020B0503020204020204" charset="-122"/>
                <a:ea typeface="微软雅黑" panose="020B0503020204020204" charset="-122"/>
                <a:cs typeface="微软雅黑" panose="020B0503020204020204" charset="-122"/>
              </a:rPr>
              <a:t>为空或者仅有一个元素时</a:t>
            </a:r>
          </a:p>
          <a:p>
            <a:pPr algn="l">
              <a:lnSpc>
                <a:spcPct val="100000"/>
              </a:lnSpc>
              <a:spcBef>
                <a:spcPts val="600"/>
              </a:spcBef>
            </a:pPr>
            <a:r>
              <a:rPr lang="en-US" altLang="zh-CN" sz="1800" b="1" i="1">
                <a:solidFill>
                  <a:schemeClr val="dk1"/>
                </a:solidFill>
                <a:latin typeface="微软雅黑" panose="020B0503020204020204" charset="-122"/>
                <a:ea typeface="微软雅黑" panose="020B0503020204020204" charset="-122"/>
                <a:cs typeface="微软雅黑" panose="020B0503020204020204" charset="-122"/>
              </a:rPr>
              <a:t>f</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800" b="1" i="1">
                <a:solidFill>
                  <a:schemeClr val="dk1"/>
                </a:solidFill>
                <a:latin typeface="微软雅黑" panose="020B0503020204020204" charset="-122"/>
                <a:ea typeface="微软雅黑" panose="020B0503020204020204" charset="-122"/>
                <a:cs typeface="微软雅黑" panose="020B0503020204020204" charset="-122"/>
              </a:rPr>
              <a:t>R</a:t>
            </a:r>
            <a:r>
              <a:rPr lang="zh-CN" altLang="zh-CN" sz="18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800" b="1" i="1">
                <a:solidFill>
                  <a:schemeClr val="dk1"/>
                </a:solidFill>
                <a:latin typeface="微软雅黑" panose="020B0503020204020204" charset="-122"/>
                <a:ea typeface="微软雅黑" panose="020B0503020204020204" charset="-122"/>
                <a:cs typeface="微软雅黑" panose="020B0503020204020204" charset="-122"/>
              </a:rPr>
              <a:t>s</a:t>
            </a:r>
            <a:r>
              <a:rPr lang="zh-CN" altLang="zh-CN" sz="18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800" b="1" i="1">
                <a:solidFill>
                  <a:schemeClr val="dk1"/>
                </a:solidFill>
                <a:latin typeface="微软雅黑" panose="020B0503020204020204" charset="-122"/>
                <a:ea typeface="微软雅黑" panose="020B0503020204020204" charset="-122"/>
                <a:cs typeface="微软雅黑" panose="020B0503020204020204" charset="-122"/>
              </a:rPr>
              <a:t>t</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 </a:t>
            </a:r>
            <a:r>
              <a:rPr lang="zh-CN" altLang="zh-CN" sz="18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 </a:t>
            </a:r>
            <a:r>
              <a:rPr lang="zh-CN" altLang="zh-CN" sz="1800" b="1">
                <a:solidFill>
                  <a:schemeClr val="dk1"/>
                </a:solidFill>
                <a:latin typeface="微软雅黑" panose="020B0503020204020204" charset="-122"/>
                <a:ea typeface="微软雅黑" panose="020B0503020204020204" charset="-122"/>
                <a:cs typeface="微软雅黑" panose="020B0503020204020204" charset="-122"/>
              </a:rPr>
              <a:t>划分后基准位置为</a:t>
            </a:r>
            <a:r>
              <a:rPr lang="en-US" altLang="zh-CN" sz="1800" b="1" i="1">
                <a:solidFill>
                  <a:schemeClr val="dk1"/>
                </a:solidFill>
                <a:latin typeface="微软雅黑" panose="020B0503020204020204" charset="-122"/>
                <a:ea typeface="微软雅黑" panose="020B0503020204020204" charset="-122"/>
                <a:cs typeface="微软雅黑" panose="020B0503020204020204" charset="-122"/>
              </a:rPr>
              <a:t>i</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   </a:t>
            </a:r>
            <a:r>
              <a:rPr lang="zh-CN" altLang="zh-CN" sz="1800" b="1">
                <a:solidFill>
                  <a:schemeClr val="dk1"/>
                </a:solidFill>
                <a:latin typeface="微软雅黑" panose="020B0503020204020204" charset="-122"/>
                <a:ea typeface="微软雅黑" panose="020B0503020204020204" charset="-122"/>
                <a:cs typeface="微软雅黑" panose="020B0503020204020204" charset="-122"/>
              </a:rPr>
              <a:t>其他情况</a:t>
            </a:r>
          </a:p>
          <a:p>
            <a:pPr algn="l">
              <a:lnSpc>
                <a:spcPct val="100000"/>
              </a:lnSpc>
              <a:spcBef>
                <a:spcPts val="600"/>
              </a:spcBef>
            </a:pPr>
            <a:r>
              <a:rPr lang="en-US" altLang="zh-CN" sz="1800" b="1" i="1">
                <a:solidFill>
                  <a:schemeClr val="dk1"/>
                </a:solidFill>
                <a:latin typeface="微软雅黑" panose="020B0503020204020204" charset="-122"/>
                <a:ea typeface="微软雅黑" panose="020B0503020204020204" charset="-122"/>
                <a:cs typeface="微软雅黑" panose="020B0503020204020204" charset="-122"/>
              </a:rPr>
              <a:t>	      	f</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800" b="1" i="1">
                <a:solidFill>
                  <a:schemeClr val="dk1"/>
                </a:solidFill>
                <a:latin typeface="微软雅黑" panose="020B0503020204020204" charset="-122"/>
                <a:ea typeface="微软雅黑" panose="020B0503020204020204" charset="-122"/>
                <a:cs typeface="微软雅黑" panose="020B0503020204020204" charset="-122"/>
              </a:rPr>
              <a:t>R</a:t>
            </a:r>
            <a:r>
              <a:rPr lang="zh-CN" altLang="zh-CN" sz="18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800" b="1" i="1">
                <a:solidFill>
                  <a:schemeClr val="dk1"/>
                </a:solidFill>
                <a:latin typeface="微软雅黑" panose="020B0503020204020204" charset="-122"/>
                <a:ea typeface="微软雅黑" panose="020B0503020204020204" charset="-122"/>
                <a:cs typeface="微软雅黑" panose="020B0503020204020204" charset="-122"/>
              </a:rPr>
              <a:t>s</a:t>
            </a:r>
            <a:r>
              <a:rPr lang="zh-CN" altLang="zh-CN" sz="18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800" b="1" i="1">
                <a:solidFill>
                  <a:schemeClr val="dk1"/>
                </a:solidFill>
                <a:latin typeface="微软雅黑" panose="020B0503020204020204" charset="-122"/>
                <a:ea typeface="微软雅黑" panose="020B0503020204020204" charset="-122"/>
                <a:cs typeface="微软雅黑" panose="020B0503020204020204" charset="-122"/>
              </a:rPr>
              <a:t>i</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-1);</a:t>
            </a:r>
          </a:p>
          <a:p>
            <a:pPr algn="l">
              <a:lnSpc>
                <a:spcPct val="100000"/>
              </a:lnSpc>
              <a:spcBef>
                <a:spcPts val="600"/>
              </a:spcBef>
            </a:pPr>
            <a:r>
              <a:rPr lang="en-US" altLang="zh-CN" sz="1800" b="1" i="1">
                <a:solidFill>
                  <a:schemeClr val="dk1"/>
                </a:solidFill>
                <a:latin typeface="微软雅黑" panose="020B0503020204020204" charset="-122"/>
                <a:ea typeface="微软雅黑" panose="020B0503020204020204" charset="-122"/>
                <a:cs typeface="微软雅黑" panose="020B0503020204020204" charset="-122"/>
              </a:rPr>
              <a:t>             	f</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800" b="1" i="1">
                <a:solidFill>
                  <a:schemeClr val="dk1"/>
                </a:solidFill>
                <a:latin typeface="微软雅黑" panose="020B0503020204020204" charset="-122"/>
                <a:ea typeface="微软雅黑" panose="020B0503020204020204" charset="-122"/>
                <a:cs typeface="微软雅黑" panose="020B0503020204020204" charset="-122"/>
              </a:rPr>
              <a:t>R</a:t>
            </a:r>
            <a:r>
              <a:rPr lang="zh-CN" altLang="zh-CN" sz="18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800" b="1" i="1">
                <a:solidFill>
                  <a:schemeClr val="dk1"/>
                </a:solidFill>
                <a:latin typeface="微软雅黑" panose="020B0503020204020204" charset="-122"/>
                <a:ea typeface="微软雅黑" panose="020B0503020204020204" charset="-122"/>
                <a:cs typeface="微软雅黑" panose="020B0503020204020204" charset="-122"/>
              </a:rPr>
              <a:t>i</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+1</a:t>
            </a:r>
            <a:r>
              <a:rPr lang="zh-CN" altLang="zh-CN" sz="18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800" b="1" i="1">
                <a:solidFill>
                  <a:schemeClr val="dk1"/>
                </a:solidFill>
                <a:latin typeface="微软雅黑" panose="020B0503020204020204" charset="-122"/>
                <a:ea typeface="微软雅黑" panose="020B0503020204020204" charset="-122"/>
                <a:cs typeface="微软雅黑" panose="020B0503020204020204" charset="-122"/>
              </a:rPr>
              <a:t>t</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a:t>
            </a:r>
          </a:p>
        </p:txBody>
      </p:sp>
      <p:sp>
        <p:nvSpPr>
          <p:cNvPr id="10" name="TextBox 5"/>
          <p:cNvSpPr txBox="1"/>
          <p:nvPr>
            <p:custDataLst>
              <p:tags r:id="rId3"/>
            </p:custDataLst>
          </p:nvPr>
        </p:nvSpPr>
        <p:spPr>
          <a:xfrm>
            <a:off x="124430" y="4017959"/>
            <a:ext cx="8643998" cy="2748915"/>
          </a:xfrm>
          <a:prstGeom prst="rect">
            <a:avLst/>
          </a:prstGeom>
          <a:solidFill>
            <a:schemeClr val="accent3"/>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def QuickSort(R):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对</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R[0..n-1]</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的元素按递增进行快速排序</a:t>
            </a: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QuickSort1(R,0,len(R)-1)</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def QuickSort1(R,s,t):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对</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R[s..t]</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的元素进行快速排序</a:t>
            </a: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if s&lt;t: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表中至少存在两个元素的情况</a:t>
            </a: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i=Partition3(R,s,t)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可以使用前面</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3</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种划分算法中的任意一种</a:t>
            </a: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QuickSort1(R,s,i-1)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对左子表递归排序</a:t>
            </a:r>
          </a:p>
          <a:p>
            <a:pPr algn="l">
              <a:lnSpc>
                <a:spcPts val="24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QuickSort1(R,i+1,t)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对右子表递归排序</a:t>
            </a:r>
          </a:p>
        </p:txBody>
      </p:sp>
      <p:sp>
        <p:nvSpPr>
          <p:cNvPr id="11" name="下箭头 10"/>
          <p:cNvSpPr/>
          <p:nvPr>
            <p:custDataLst>
              <p:tags r:id="rId4"/>
            </p:custDataLst>
          </p:nvPr>
        </p:nvSpPr>
        <p:spPr>
          <a:xfrm>
            <a:off x="3410578" y="3589013"/>
            <a:ext cx="214314" cy="428628"/>
          </a:xfrm>
          <a:prstGeom prst="down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b="1">
              <a:solidFill>
                <a:schemeClr val="dk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6" grpId="0"/>
      <p:bldP spid="9" grpId="0" bldLvl="0" animBg="1"/>
      <p:bldP spid="10" grpId="0" bldLvl="0" animBg="1"/>
      <p:bldP spid="11"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34" name="内容占位符 3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flipH="1">
            <a:off x="335915" y="1816100"/>
            <a:ext cx="4177665" cy="4351655"/>
          </a:xfrm>
          <a:prstGeom prst="rect">
            <a:avLst/>
          </a:prstGeom>
        </p:spPr>
      </p:pic>
      <p:sp>
        <p:nvSpPr>
          <p:cNvPr id="6" name="TextBox 5"/>
          <p:cNvSpPr txBox="1"/>
          <p:nvPr/>
        </p:nvSpPr>
        <p:spPr>
          <a:xfrm>
            <a:off x="570865" y="1351915"/>
            <a:ext cx="6354445" cy="52197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ct val="100000"/>
              </a:lnSpc>
              <a:spcBef>
                <a:spcPts val="0"/>
              </a:spcBef>
            </a:pPr>
            <a:r>
              <a:rPr lang="zh-CN" altLang="en-US" sz="2800" b="1" spc="50" dirty="0">
                <a:ln w="11430"/>
                <a:solidFill>
                  <a:srgbClr val="000000"/>
                </a:solidFill>
                <a:effectLst>
                  <a:outerShdw blurRad="76200" dist="50800" dir="5400000" algn="tl" rotWithShape="0">
                    <a:srgbClr val="000000">
                      <a:alpha val="65000"/>
                    </a:srgbClr>
                  </a:outerShdw>
                </a:effectLst>
                <a:latin typeface="微软雅黑" panose="020B0503020204020204" charset="-122"/>
                <a:ea typeface="微软雅黑" panose="020B0503020204020204" charset="-122"/>
                <a:cs typeface="Consolas" panose="020B0609020204030204" pitchFamily="49" charset="0"/>
                <a:sym typeface="+mn-ea"/>
              </a:rPr>
              <a:t>《算法导论》的动画（以尾元素为基准）</a:t>
            </a:r>
          </a:p>
        </p:txBody>
      </p:sp>
      <p:pic>
        <p:nvPicPr>
          <p:cNvPr id="75778" name="Picture 2" descr="https://img2018.cnblogs.com/blog/1523872/201811/1523872-20181119195344626-170698802.gif"/>
          <p:cNvPicPr>
            <a:picLocks noChangeAspect="1" noChangeArrowheads="1" noCrop="1"/>
          </p:cNvPicPr>
          <p:nvPr/>
        </p:nvPicPr>
        <p:blipFill>
          <a:blip r:embed="rId3" cstate="print"/>
          <a:srcRect/>
          <a:stretch>
            <a:fillRect/>
          </a:stretch>
        </p:blipFill>
        <p:spPr bwMode="auto">
          <a:xfrm>
            <a:off x="4374491" y="2085007"/>
            <a:ext cx="6786610" cy="3929090"/>
          </a:xfrm>
          <a:prstGeom prst="rect">
            <a:avLst/>
          </a:prstGeom>
          <a:no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30135" y="2131695"/>
            <a:ext cx="4455160" cy="4447540"/>
          </a:xfrm>
          <a:prstGeom prst="rect">
            <a:avLst/>
          </a:prstGeom>
        </p:spPr>
      </p:pic>
      <p:pic>
        <p:nvPicPr>
          <p:cNvPr id="19458" name="Picture 2" descr="https://timgsa.baidu.com/timg?image&amp;quality=80&amp;size=b9999_10000&amp;sec=1568293852340&amp;di=6396bf87d31af7eab3c7c1e89a0a83fb&amp;imgtype=0&amp;src=http%3A%2F%2Fimg.lanrentuku.com%2Fimg%2Flitimg%2F1208%2F1510361746.jpg"/>
          <p:cNvPicPr>
            <a:picLocks noChangeAspect="1" noChangeArrowheads="1" noCrop="1"/>
          </p:cNvPicPr>
          <p:nvPr/>
        </p:nvPicPr>
        <p:blipFill>
          <a:blip r:embed="rId3" cstate="print"/>
          <a:srcRect/>
          <a:stretch>
            <a:fillRect/>
          </a:stretch>
        </p:blipFill>
        <p:spPr bwMode="auto">
          <a:xfrm>
            <a:off x="478446" y="880088"/>
            <a:ext cx="1905000" cy="1333501"/>
          </a:xfrm>
          <a:prstGeom prst="rect">
            <a:avLst/>
          </a:prstGeom>
          <a:noFill/>
        </p:spPr>
      </p:pic>
      <p:sp>
        <p:nvSpPr>
          <p:cNvPr id="5" name="TextBox 4"/>
          <p:cNvSpPr txBox="1"/>
          <p:nvPr/>
        </p:nvSpPr>
        <p:spPr>
          <a:xfrm>
            <a:off x="539403" y="1834817"/>
            <a:ext cx="8215370" cy="1245235"/>
          </a:xfrm>
          <a:prstGeom prst="rect">
            <a:avLst/>
          </a:prstGeom>
          <a:noFill/>
        </p:spPr>
        <p:txBody>
          <a:bodyPr wrap="square" rtlCol="0">
            <a:spAutoFit/>
          </a:bodyPr>
          <a:lstStyle/>
          <a:p>
            <a:pPr algn="l">
              <a:lnSpc>
                <a:spcPts val="3000"/>
              </a:lnSpc>
              <a:spcBef>
                <a:spcPts val="0"/>
              </a:spcBef>
            </a:pPr>
            <a:r>
              <a:rPr lang="en-US" altLang="zh-CN" sz="2800" b="1">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800" b="1">
                <a:solidFill>
                  <a:srgbClr val="000000"/>
                </a:solidFill>
                <a:latin typeface="微软雅黑" panose="020B0503020204020204" charset="-122"/>
                <a:ea typeface="微软雅黑" panose="020B0503020204020204" charset="-122"/>
                <a:cs typeface="微软雅黑" panose="020B0503020204020204" charset="-122"/>
              </a:rPr>
              <a:t>【例</a:t>
            </a:r>
            <a:r>
              <a:rPr lang="en-US" altLang="zh-CN" sz="2800" b="1">
                <a:solidFill>
                  <a:srgbClr val="000000"/>
                </a:solidFill>
                <a:latin typeface="微软雅黑" panose="020B0503020204020204" charset="-122"/>
                <a:ea typeface="微软雅黑" panose="020B0503020204020204" charset="-122"/>
                <a:cs typeface="微软雅黑" panose="020B0503020204020204" charset="-122"/>
              </a:rPr>
              <a:t>9.4</a:t>
            </a:r>
            <a:r>
              <a:rPr lang="zh-CN" altLang="zh-CN" sz="2800" b="1">
                <a:solidFill>
                  <a:srgbClr val="000000"/>
                </a:solidFill>
                <a:latin typeface="微软雅黑" panose="020B0503020204020204" charset="-122"/>
                <a:ea typeface="微软雅黑" panose="020B0503020204020204" charset="-122"/>
                <a:cs typeface="微软雅黑" panose="020B0503020204020204" charset="-122"/>
              </a:rPr>
              <a:t>】 设待排序的表有</a:t>
            </a:r>
            <a:r>
              <a:rPr lang="en-US" altLang="zh-CN" sz="2800" b="1">
                <a:solidFill>
                  <a:srgbClr val="000000"/>
                </a:solidFill>
                <a:latin typeface="微软雅黑" panose="020B0503020204020204" charset="-122"/>
                <a:ea typeface="微软雅黑" panose="020B0503020204020204" charset="-122"/>
                <a:cs typeface="微软雅黑" panose="020B0503020204020204" charset="-122"/>
              </a:rPr>
              <a:t>10</a:t>
            </a:r>
            <a:r>
              <a:rPr lang="zh-CN" altLang="zh-CN" sz="2800" b="1">
                <a:solidFill>
                  <a:srgbClr val="000000"/>
                </a:solidFill>
                <a:latin typeface="微软雅黑" panose="020B0503020204020204" charset="-122"/>
                <a:ea typeface="微软雅黑" panose="020B0503020204020204" charset="-122"/>
                <a:cs typeface="微软雅黑" panose="020B0503020204020204" charset="-122"/>
              </a:rPr>
              <a:t>个元素，其关键字分别为（</a:t>
            </a:r>
            <a:r>
              <a:rPr lang="en-US" altLang="zh-CN" sz="2800" b="1">
                <a:solidFill>
                  <a:srgbClr val="000000"/>
                </a:solidFill>
                <a:latin typeface="微软雅黑" panose="020B0503020204020204" charset="-122"/>
                <a:ea typeface="微软雅黑" panose="020B0503020204020204" charset="-122"/>
                <a:cs typeface="微软雅黑" panose="020B0503020204020204" charset="-122"/>
              </a:rPr>
              <a:t>6</a:t>
            </a:r>
            <a:r>
              <a:rPr lang="zh-CN" altLang="zh-CN" sz="28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800" b="1">
                <a:solidFill>
                  <a:srgbClr val="000000"/>
                </a:solidFill>
                <a:latin typeface="微软雅黑" panose="020B0503020204020204" charset="-122"/>
                <a:ea typeface="微软雅黑" panose="020B0503020204020204" charset="-122"/>
                <a:cs typeface="微软雅黑" panose="020B0503020204020204" charset="-122"/>
              </a:rPr>
              <a:t>8</a:t>
            </a:r>
            <a:r>
              <a:rPr lang="zh-CN" altLang="zh-CN" sz="28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800" b="1">
                <a:solidFill>
                  <a:srgbClr val="000000"/>
                </a:solidFill>
                <a:latin typeface="微软雅黑" panose="020B0503020204020204" charset="-122"/>
                <a:ea typeface="微软雅黑" panose="020B0503020204020204" charset="-122"/>
                <a:cs typeface="微软雅黑" panose="020B0503020204020204" charset="-122"/>
              </a:rPr>
              <a:t>7</a:t>
            </a:r>
            <a:r>
              <a:rPr lang="zh-CN" altLang="zh-CN" sz="28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800" b="1">
                <a:solidFill>
                  <a:srgbClr val="000000"/>
                </a:solidFill>
                <a:latin typeface="微软雅黑" panose="020B0503020204020204" charset="-122"/>
                <a:ea typeface="微软雅黑" panose="020B0503020204020204" charset="-122"/>
                <a:cs typeface="微软雅黑" panose="020B0503020204020204" charset="-122"/>
              </a:rPr>
              <a:t>9</a:t>
            </a:r>
            <a:r>
              <a:rPr lang="zh-CN" altLang="zh-CN" sz="28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800" b="1">
                <a:solidFill>
                  <a:srgbClr val="000000"/>
                </a:solidFill>
                <a:latin typeface="微软雅黑" panose="020B0503020204020204" charset="-122"/>
                <a:ea typeface="微软雅黑" panose="020B0503020204020204" charset="-122"/>
                <a:cs typeface="微软雅黑" panose="020B0503020204020204" charset="-122"/>
              </a:rPr>
              <a:t>0</a:t>
            </a:r>
            <a:r>
              <a:rPr lang="zh-CN" altLang="zh-CN" sz="28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8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8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800" b="1">
                <a:solidFill>
                  <a:srgbClr val="000000"/>
                </a:solidFill>
                <a:latin typeface="微软雅黑" panose="020B0503020204020204" charset="-122"/>
                <a:ea typeface="微软雅黑" panose="020B0503020204020204" charset="-122"/>
                <a:cs typeface="微软雅黑" panose="020B0503020204020204" charset="-122"/>
              </a:rPr>
              <a:t>3</a:t>
            </a:r>
            <a:r>
              <a:rPr lang="zh-CN" altLang="zh-CN" sz="28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800" b="1">
                <a:solidFill>
                  <a:srgbClr val="000000"/>
                </a:solidFill>
                <a:latin typeface="微软雅黑" panose="020B0503020204020204" charset="-122"/>
                <a:ea typeface="微软雅黑" panose="020B0503020204020204" charset="-122"/>
                <a:cs typeface="微软雅黑" panose="020B0503020204020204" charset="-122"/>
              </a:rPr>
              <a:t>2</a:t>
            </a:r>
            <a:r>
              <a:rPr lang="zh-CN" altLang="zh-CN" sz="28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800" b="1">
                <a:solidFill>
                  <a:srgbClr val="000000"/>
                </a:solidFill>
                <a:latin typeface="微软雅黑" panose="020B0503020204020204" charset="-122"/>
                <a:ea typeface="微软雅黑" panose="020B0503020204020204" charset="-122"/>
                <a:cs typeface="微软雅黑" panose="020B0503020204020204" charset="-122"/>
              </a:rPr>
              <a:t>4</a:t>
            </a:r>
            <a:r>
              <a:rPr lang="zh-CN" altLang="zh-CN" sz="28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800" b="1">
                <a:solidFill>
                  <a:srgbClr val="000000"/>
                </a:solidFill>
                <a:latin typeface="微软雅黑" panose="020B0503020204020204" charset="-122"/>
                <a:ea typeface="微软雅黑" panose="020B0503020204020204" charset="-122"/>
                <a:cs typeface="微软雅黑" panose="020B0503020204020204" charset="-122"/>
              </a:rPr>
              <a:t>5</a:t>
            </a:r>
            <a:r>
              <a:rPr lang="zh-CN" altLang="zh-CN" sz="2800" b="1">
                <a:solidFill>
                  <a:srgbClr val="000000"/>
                </a:solidFill>
                <a:latin typeface="微软雅黑" panose="020B0503020204020204" charset="-122"/>
                <a:ea typeface="微软雅黑" panose="020B0503020204020204" charset="-122"/>
                <a:cs typeface="微软雅黑" panose="020B0503020204020204" charset="-122"/>
              </a:rPr>
              <a:t>）。说明采用快速排序方法进行排序的过程。</a:t>
            </a:r>
          </a:p>
        </p:txBody>
      </p:sp>
      <p:sp>
        <p:nvSpPr>
          <p:cNvPr id="70" name="Text Box 49"/>
          <p:cNvSpPr txBox="1">
            <a:spLocks noChangeArrowheads="1"/>
          </p:cNvSpPr>
          <p:nvPr/>
        </p:nvSpPr>
        <p:spPr bwMode="auto">
          <a:xfrm>
            <a:off x="1961515" y="4050665"/>
            <a:ext cx="3942080" cy="460375"/>
          </a:xfrm>
          <a:prstGeom prst="rect">
            <a:avLst/>
          </a:prstGeom>
          <a:noFill/>
          <a:ln w="28575" algn="ctr">
            <a:noFill/>
            <a:miter lim="800000"/>
          </a:ln>
          <a:effectLst/>
        </p:spPr>
        <p:txBody>
          <a:bodyPr wrap="square">
            <a:spAutoFit/>
          </a:bodyPr>
          <a:lstStyle/>
          <a:p>
            <a:pPr algn="l">
              <a:lnSpc>
                <a:spcPct val="100000"/>
              </a:lnSpc>
              <a:spcBef>
                <a:spcPct val="50000"/>
              </a:spcBef>
            </a:pP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快速</a:t>
            </a:r>
            <a:r>
              <a:rPr lang="zh-CN" altLang="en-US" sz="2400" b="1">
                <a:solidFill>
                  <a:srgbClr val="000000"/>
                </a:solidFill>
                <a:latin typeface="微软雅黑" panose="020B0503020204020204" charset="-122"/>
                <a:ea typeface="微软雅黑" panose="020B0503020204020204" charset="-122"/>
                <a:cs typeface="微软雅黑" panose="020B0503020204020204" charset="-122"/>
              </a:rPr>
              <a:t>排序过程 </a:t>
            </a:r>
            <a:r>
              <a:rPr lang="zh-CN" altLang="en-US" sz="2400" b="1">
                <a:solidFill>
                  <a:srgbClr val="000000"/>
                </a:solidFill>
                <a:latin typeface="微软雅黑" panose="020B0503020204020204" charset="-122"/>
                <a:ea typeface="微软雅黑" panose="020B0503020204020204" charset="-122"/>
                <a:cs typeface="微软雅黑" panose="020B0503020204020204" charset="-122"/>
                <a:sym typeface="Wingdings" panose="05000000000000000000"/>
              </a:rPr>
              <a:t> </a:t>
            </a:r>
            <a:r>
              <a:rPr lang="zh-CN" altLang="en-US" sz="2400" b="1">
                <a:solidFill>
                  <a:srgbClr val="000000"/>
                </a:solidFill>
                <a:latin typeface="微软雅黑" panose="020B0503020204020204" charset="-122"/>
                <a:ea typeface="微软雅黑" panose="020B0503020204020204" charset="-122"/>
                <a:cs typeface="微软雅黑" panose="020B0503020204020204" charset="-122"/>
              </a:rPr>
              <a:t>递</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归树</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wipe(left)">
                                      <p:cBhvr>
                                        <p:cTn id="1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P spid="70"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190500" y="1203960"/>
            <a:ext cx="4237990" cy="5851525"/>
          </a:xfrm>
          <a:prstGeom prst="rect">
            <a:avLst/>
          </a:prstGeom>
        </p:spPr>
      </p:pic>
      <p:sp>
        <p:nvSpPr>
          <p:cNvPr id="12" name="TextBox 3"/>
          <p:cNvSpPr txBox="1"/>
          <p:nvPr/>
        </p:nvSpPr>
        <p:spPr>
          <a:xfrm>
            <a:off x="1177925" y="92710"/>
            <a:ext cx="2440305"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sp>
        <p:nvSpPr>
          <p:cNvPr id="6" name="Rectangle 5"/>
          <p:cNvSpPr>
            <a:spLocks noChangeArrowheads="1"/>
          </p:cNvSpPr>
          <p:nvPr>
            <p:custDataLst>
              <p:tags r:id="rId1"/>
            </p:custDataLst>
          </p:nvPr>
        </p:nvSpPr>
        <p:spPr bwMode="auto">
          <a:xfrm>
            <a:off x="4690723" y="1097040"/>
            <a:ext cx="4149779" cy="360362"/>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wrap="none" anchor="ctr"/>
          <a:lstStyle/>
          <a:p>
            <a:pPr>
              <a:lnSpc>
                <a:spcPct val="100000"/>
              </a:lnSpc>
              <a:spcBef>
                <a:spcPts val="0"/>
              </a:spcBef>
            </a:pPr>
            <a:r>
              <a:rPr lang="en-US" altLang="zh-CN" sz="1800" b="1">
                <a:solidFill>
                  <a:srgbClr val="FFFFFF"/>
                </a:solidFill>
                <a:latin typeface="微软雅黑" panose="020B0503020204020204" charset="-122"/>
                <a:ea typeface="微软雅黑" panose="020B0503020204020204" charset="-122"/>
                <a:cs typeface="Consolas" panose="020B0609020204030204" pitchFamily="49" charset="0"/>
              </a:rPr>
              <a:t>6  8  7  9  0  1  3  2  4  </a:t>
            </a:r>
            <a:r>
              <a:rPr lang="en-US" altLang="zh-CN" sz="1800" b="1" dirty="0">
                <a:solidFill>
                  <a:srgbClr val="FFFFFF"/>
                </a:solidFill>
                <a:latin typeface="微软雅黑" panose="020B0503020204020204" charset="-122"/>
                <a:ea typeface="微软雅黑" panose="020B0503020204020204" charset="-122"/>
                <a:cs typeface="Consolas" panose="020B0609020204030204" pitchFamily="49" charset="0"/>
              </a:rPr>
              <a:t>5</a:t>
            </a:r>
          </a:p>
        </p:txBody>
      </p:sp>
      <p:grpSp>
        <p:nvGrpSpPr>
          <p:cNvPr id="2" name="组合 6"/>
          <p:cNvGrpSpPr/>
          <p:nvPr/>
        </p:nvGrpSpPr>
        <p:grpSpPr>
          <a:xfrm>
            <a:off x="4333533" y="1457402"/>
            <a:ext cx="4572032" cy="792163"/>
            <a:chOff x="3111519" y="942975"/>
            <a:chExt cx="4572032" cy="792163"/>
          </a:xfrm>
        </p:grpSpPr>
        <p:sp>
          <p:nvSpPr>
            <p:cNvPr id="8" name="Rectangle 6"/>
            <p:cNvSpPr>
              <a:spLocks noChangeArrowheads="1"/>
            </p:cNvSpPr>
            <p:nvPr>
              <p:custDataLst>
                <p:tags r:id="rId40"/>
              </p:custDataLst>
            </p:nvPr>
          </p:nvSpPr>
          <p:spPr bwMode="auto">
            <a:xfrm>
              <a:off x="3111519" y="1374775"/>
              <a:ext cx="2292331" cy="360363"/>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wrap="none" anchor="ctr"/>
            <a:lstStyle/>
            <a:p>
              <a:pPr>
                <a:lnSpc>
                  <a:spcPct val="100000"/>
                </a:lnSpc>
              </a:pPr>
              <a:r>
                <a:rPr lang="en-US" altLang="zh-CN" sz="1800" b="1">
                  <a:solidFill>
                    <a:srgbClr val="FFFFFF"/>
                  </a:solidFill>
                  <a:latin typeface="微软雅黑" panose="020B0503020204020204" charset="-122"/>
                  <a:ea typeface="微软雅黑" panose="020B0503020204020204" charset="-122"/>
                  <a:cs typeface="Consolas" panose="020B0609020204030204" pitchFamily="49" charset="0"/>
                </a:rPr>
                <a:t>5  4  2  3  0  1</a:t>
              </a:r>
              <a:endParaRPr lang="en-US" altLang="zh-CN" sz="1800" b="1" dirty="0">
                <a:solidFill>
                  <a:srgbClr val="FFFFFF"/>
                </a:solidFill>
                <a:latin typeface="微软雅黑" panose="020B0503020204020204" charset="-122"/>
                <a:ea typeface="微软雅黑" panose="020B0503020204020204" charset="-122"/>
                <a:cs typeface="Consolas" panose="020B0609020204030204" pitchFamily="49" charset="0"/>
              </a:endParaRPr>
            </a:p>
          </p:txBody>
        </p:sp>
        <p:sp>
          <p:nvSpPr>
            <p:cNvPr id="9" name="Rectangle 7"/>
            <p:cNvSpPr>
              <a:spLocks noChangeArrowheads="1"/>
            </p:cNvSpPr>
            <p:nvPr>
              <p:custDataLst>
                <p:tags r:id="rId41"/>
              </p:custDataLst>
            </p:nvPr>
          </p:nvSpPr>
          <p:spPr bwMode="auto">
            <a:xfrm>
              <a:off x="6411913" y="1374775"/>
              <a:ext cx="1271638" cy="360363"/>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wrap="none" anchor="ctr"/>
            <a:lstStyle/>
            <a:p>
              <a:pPr>
                <a:lnSpc>
                  <a:spcPct val="100000"/>
                </a:lnSpc>
              </a:pPr>
              <a:r>
                <a:rPr lang="en-US" altLang="zh-CN" sz="1800" b="1">
                  <a:solidFill>
                    <a:srgbClr val="FFFFFF"/>
                  </a:solidFill>
                  <a:latin typeface="微软雅黑" panose="020B0503020204020204" charset="-122"/>
                  <a:ea typeface="微软雅黑" panose="020B0503020204020204" charset="-122"/>
                  <a:cs typeface="Consolas" panose="020B0609020204030204" pitchFamily="49" charset="0"/>
                </a:rPr>
                <a:t>9  7  </a:t>
              </a:r>
              <a:r>
                <a:rPr lang="en-US" altLang="zh-CN" sz="1800" b="1" dirty="0">
                  <a:solidFill>
                    <a:srgbClr val="FFFFFF"/>
                  </a:solidFill>
                  <a:latin typeface="微软雅黑" panose="020B0503020204020204" charset="-122"/>
                  <a:ea typeface="微软雅黑" panose="020B0503020204020204" charset="-122"/>
                  <a:cs typeface="Consolas" panose="020B0609020204030204" pitchFamily="49" charset="0"/>
                </a:rPr>
                <a:t>8</a:t>
              </a:r>
            </a:p>
          </p:txBody>
        </p:sp>
        <p:sp>
          <p:nvSpPr>
            <p:cNvPr id="10" name="Oval 8"/>
            <p:cNvSpPr>
              <a:spLocks noChangeArrowheads="1"/>
            </p:cNvSpPr>
            <p:nvPr>
              <p:custDataLst>
                <p:tags r:id="rId42"/>
              </p:custDataLst>
            </p:nvPr>
          </p:nvSpPr>
          <p:spPr bwMode="auto">
            <a:xfrm>
              <a:off x="5691188" y="1374775"/>
              <a:ext cx="431800" cy="360363"/>
            </a:xfrm>
            <a:prstGeom prst="ellipse">
              <a:avLst/>
            </a:prstGeom>
            <a:gradFill>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6"/>
              </a:solidFill>
            </a:ln>
          </p:spPr>
          <p:style>
            <a:lnRef idx="1">
              <a:schemeClr val="accent6"/>
            </a:lnRef>
            <a:fillRef idx="3">
              <a:schemeClr val="accent6"/>
            </a:fillRef>
            <a:effectRef idx="2">
              <a:schemeClr val="accent6"/>
            </a:effectRef>
            <a:fontRef idx="minor">
              <a:schemeClr val="lt1"/>
            </a:fontRef>
          </p:style>
          <p:txBody>
            <a:bodyPr wrap="none" anchor="ctr"/>
            <a:lstStyle/>
            <a:p>
              <a:pPr>
                <a:lnSpc>
                  <a:spcPct val="100000"/>
                </a:lnSpc>
              </a:pPr>
              <a:r>
                <a:rPr lang="en-US" altLang="zh-CN" sz="1800" b="1" dirty="0">
                  <a:solidFill>
                    <a:schemeClr val="lt1"/>
                  </a:solidFill>
                  <a:latin typeface="微软雅黑" panose="020B0503020204020204" charset="-122"/>
                  <a:ea typeface="微软雅黑" panose="020B0503020204020204" charset="-122"/>
                  <a:cs typeface="Consolas" panose="020B0609020204030204" pitchFamily="49" charset="0"/>
                </a:rPr>
                <a:t>6</a:t>
              </a:r>
            </a:p>
          </p:txBody>
        </p:sp>
        <p:sp>
          <p:nvSpPr>
            <p:cNvPr id="11" name="Line 9"/>
            <p:cNvSpPr>
              <a:spLocks noChangeShapeType="1"/>
            </p:cNvSpPr>
            <p:nvPr>
              <p:custDataLst>
                <p:tags r:id="rId43"/>
              </p:custDataLst>
            </p:nvPr>
          </p:nvSpPr>
          <p:spPr bwMode="auto">
            <a:xfrm flipH="1">
              <a:off x="4538663" y="942975"/>
              <a:ext cx="431800" cy="43180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nSpc>
                  <a:spcPct val="100000"/>
                </a:lnSpc>
              </a:pPr>
              <a:endParaRPr lang="zh-CN" altLang="en-US" sz="1800">
                <a:solidFill>
                  <a:schemeClr val="dk1"/>
                </a:solidFill>
                <a:latin typeface="Consolas" panose="020B0609020204030204" pitchFamily="49" charset="0"/>
                <a:ea typeface="仿宋" panose="02010609060101010101" pitchFamily="49" charset="-122"/>
                <a:cs typeface="Consolas" panose="020B0609020204030204" pitchFamily="49" charset="0"/>
              </a:endParaRPr>
            </a:p>
          </p:txBody>
        </p:sp>
        <p:sp>
          <p:nvSpPr>
            <p:cNvPr id="4" name="Line 10"/>
            <p:cNvSpPr>
              <a:spLocks noChangeShapeType="1"/>
            </p:cNvSpPr>
            <p:nvPr>
              <p:custDataLst>
                <p:tags r:id="rId44"/>
              </p:custDataLst>
            </p:nvPr>
          </p:nvSpPr>
          <p:spPr bwMode="auto">
            <a:xfrm>
              <a:off x="6411913" y="942975"/>
              <a:ext cx="287337" cy="43180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nSpc>
                  <a:spcPct val="100000"/>
                </a:lnSpc>
              </a:pPr>
              <a:endParaRPr lang="zh-CN" altLang="en-US" sz="1800">
                <a:solidFill>
                  <a:schemeClr val="dk1"/>
                </a:solidFill>
                <a:latin typeface="Consolas" panose="020B0609020204030204" pitchFamily="49" charset="0"/>
                <a:ea typeface="仿宋" panose="02010609060101010101" pitchFamily="49" charset="-122"/>
                <a:cs typeface="Consolas" panose="020B0609020204030204" pitchFamily="49" charset="0"/>
              </a:endParaRPr>
            </a:p>
          </p:txBody>
        </p:sp>
        <p:sp>
          <p:nvSpPr>
            <p:cNvPr id="13" name="Line 11"/>
            <p:cNvSpPr>
              <a:spLocks noChangeShapeType="1"/>
            </p:cNvSpPr>
            <p:nvPr>
              <p:custDataLst>
                <p:tags r:id="rId45"/>
              </p:custDataLst>
            </p:nvPr>
          </p:nvSpPr>
          <p:spPr bwMode="auto">
            <a:xfrm>
              <a:off x="5886450" y="942975"/>
              <a:ext cx="0" cy="43180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nSpc>
                  <a:spcPct val="100000"/>
                </a:lnSpc>
              </a:pPr>
              <a:endParaRPr lang="zh-CN" altLang="en-US" sz="1800">
                <a:solidFill>
                  <a:schemeClr val="dk1"/>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5" name="组合 13"/>
          <p:cNvGrpSpPr/>
          <p:nvPr/>
        </p:nvGrpSpPr>
        <p:grpSpPr>
          <a:xfrm>
            <a:off x="3619153" y="2249565"/>
            <a:ext cx="2933686" cy="792162"/>
            <a:chOff x="2397139" y="1735138"/>
            <a:chExt cx="2933686" cy="792162"/>
          </a:xfrm>
        </p:grpSpPr>
        <p:sp>
          <p:nvSpPr>
            <p:cNvPr id="15" name="Rectangle 12"/>
            <p:cNvSpPr>
              <a:spLocks noChangeArrowheads="1"/>
            </p:cNvSpPr>
            <p:nvPr>
              <p:custDataLst>
                <p:tags r:id="rId34"/>
              </p:custDataLst>
            </p:nvPr>
          </p:nvSpPr>
          <p:spPr bwMode="auto">
            <a:xfrm>
              <a:off x="2397139" y="2166938"/>
              <a:ext cx="1927211" cy="360362"/>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wrap="none" anchor="ctr"/>
            <a:lstStyle/>
            <a:p>
              <a:pPr>
                <a:lnSpc>
                  <a:spcPct val="100000"/>
                </a:lnSpc>
              </a:pPr>
              <a:r>
                <a:rPr lang="en-US" altLang="zh-CN" sz="1800" b="1">
                  <a:solidFill>
                    <a:srgbClr val="FFFFFF"/>
                  </a:solidFill>
                  <a:latin typeface="微软雅黑" panose="020B0503020204020204" charset="-122"/>
                  <a:ea typeface="微软雅黑" panose="020B0503020204020204" charset="-122"/>
                  <a:cs typeface="Consolas" panose="020B0609020204030204" pitchFamily="49" charset="0"/>
                </a:rPr>
                <a:t>1  4  2  3  </a:t>
              </a:r>
              <a:r>
                <a:rPr lang="en-US" altLang="zh-CN" sz="1800" b="1" dirty="0">
                  <a:solidFill>
                    <a:srgbClr val="FFFFFF"/>
                  </a:solidFill>
                  <a:latin typeface="微软雅黑" panose="020B0503020204020204" charset="-122"/>
                  <a:ea typeface="微软雅黑" panose="020B0503020204020204" charset="-122"/>
                  <a:cs typeface="Consolas" panose="020B0609020204030204" pitchFamily="49" charset="0"/>
                </a:rPr>
                <a:t>0</a:t>
              </a:r>
            </a:p>
          </p:txBody>
        </p:sp>
        <p:sp>
          <p:nvSpPr>
            <p:cNvPr id="16" name="Rectangle 13"/>
            <p:cNvSpPr>
              <a:spLocks noChangeArrowheads="1"/>
            </p:cNvSpPr>
            <p:nvPr>
              <p:custDataLst>
                <p:tags r:id="rId35"/>
              </p:custDataLst>
            </p:nvPr>
          </p:nvSpPr>
          <p:spPr bwMode="auto">
            <a:xfrm>
              <a:off x="5043488" y="2166938"/>
              <a:ext cx="287337" cy="360362"/>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wrap="none" anchor="ctr"/>
            <a:lstStyle/>
            <a:p>
              <a:pPr>
                <a:lnSpc>
                  <a:spcPct val="100000"/>
                </a:lnSpc>
              </a:pPr>
              <a:endParaRPr lang="zh-CN" altLang="zh-CN"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7" name="Oval 14"/>
            <p:cNvSpPr>
              <a:spLocks noChangeArrowheads="1"/>
            </p:cNvSpPr>
            <p:nvPr>
              <p:custDataLst>
                <p:tags r:id="rId36"/>
              </p:custDataLst>
            </p:nvPr>
          </p:nvSpPr>
          <p:spPr bwMode="auto">
            <a:xfrm>
              <a:off x="4467225" y="2166938"/>
              <a:ext cx="431800" cy="360362"/>
            </a:xfrm>
            <a:prstGeom prst="ellipse">
              <a:avLst/>
            </a:prstGeom>
            <a:gradFill>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6"/>
              </a:solidFill>
            </a:ln>
          </p:spPr>
          <p:style>
            <a:lnRef idx="1">
              <a:schemeClr val="accent6"/>
            </a:lnRef>
            <a:fillRef idx="3">
              <a:schemeClr val="accent6"/>
            </a:fillRef>
            <a:effectRef idx="2">
              <a:schemeClr val="accent6"/>
            </a:effectRef>
            <a:fontRef idx="minor">
              <a:schemeClr val="lt1"/>
            </a:fontRef>
          </p:style>
          <p:txBody>
            <a:bodyPr wrap="none" anchor="ctr"/>
            <a:lstStyle/>
            <a:p>
              <a:pPr>
                <a:lnSpc>
                  <a:spcPct val="100000"/>
                </a:lnSpc>
              </a:pPr>
              <a:r>
                <a:rPr lang="en-US" altLang="zh-CN" sz="1800" b="1">
                  <a:solidFill>
                    <a:schemeClr val="lt1"/>
                  </a:solidFill>
                  <a:latin typeface="微软雅黑" panose="020B0503020204020204" charset="-122"/>
                  <a:ea typeface="微软雅黑" panose="020B0503020204020204" charset="-122"/>
                  <a:cs typeface="Consolas" panose="020B0609020204030204" pitchFamily="49" charset="0"/>
                </a:rPr>
                <a:t>5</a:t>
              </a:r>
            </a:p>
          </p:txBody>
        </p:sp>
        <p:sp>
          <p:nvSpPr>
            <p:cNvPr id="18" name="Line 15"/>
            <p:cNvSpPr>
              <a:spLocks noChangeShapeType="1"/>
            </p:cNvSpPr>
            <p:nvPr>
              <p:custDataLst>
                <p:tags r:id="rId37"/>
              </p:custDataLst>
            </p:nvPr>
          </p:nvSpPr>
          <p:spPr bwMode="auto">
            <a:xfrm flipH="1">
              <a:off x="3675063" y="1735138"/>
              <a:ext cx="288925" cy="43180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nSpc>
                  <a:spcPct val="100000"/>
                </a:lnSpc>
              </a:pPr>
              <a:endParaRPr lang="zh-CN" altLang="en-US" sz="1800">
                <a:solidFill>
                  <a:schemeClr val="dk1"/>
                </a:solidFill>
                <a:latin typeface="Consolas" panose="020B0609020204030204" pitchFamily="49" charset="0"/>
                <a:ea typeface="仿宋" panose="02010609060101010101" pitchFamily="49" charset="-122"/>
                <a:cs typeface="Consolas" panose="020B0609020204030204" pitchFamily="49" charset="0"/>
              </a:endParaRPr>
            </a:p>
          </p:txBody>
        </p:sp>
        <p:sp>
          <p:nvSpPr>
            <p:cNvPr id="19" name="Line 16"/>
            <p:cNvSpPr>
              <a:spLocks noChangeShapeType="1"/>
            </p:cNvSpPr>
            <p:nvPr>
              <p:custDataLst>
                <p:tags r:id="rId38"/>
              </p:custDataLst>
            </p:nvPr>
          </p:nvSpPr>
          <p:spPr bwMode="auto">
            <a:xfrm>
              <a:off x="4683125" y="1735138"/>
              <a:ext cx="0" cy="43180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nSpc>
                  <a:spcPct val="100000"/>
                </a:lnSpc>
              </a:pPr>
              <a:endParaRPr lang="zh-CN" altLang="en-US" sz="1800">
                <a:solidFill>
                  <a:schemeClr val="dk1"/>
                </a:solidFill>
                <a:latin typeface="Consolas" panose="020B0609020204030204" pitchFamily="49" charset="0"/>
                <a:ea typeface="仿宋" panose="02010609060101010101" pitchFamily="49" charset="-122"/>
                <a:cs typeface="Consolas" panose="020B0609020204030204" pitchFamily="49" charset="0"/>
              </a:endParaRPr>
            </a:p>
          </p:txBody>
        </p:sp>
        <p:sp>
          <p:nvSpPr>
            <p:cNvPr id="20" name="Line 17"/>
            <p:cNvSpPr>
              <a:spLocks noChangeShapeType="1"/>
            </p:cNvSpPr>
            <p:nvPr>
              <p:custDataLst>
                <p:tags r:id="rId39"/>
              </p:custDataLst>
            </p:nvPr>
          </p:nvSpPr>
          <p:spPr bwMode="auto">
            <a:xfrm>
              <a:off x="5043488" y="1735138"/>
              <a:ext cx="144462" cy="43180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nSpc>
                  <a:spcPct val="100000"/>
                </a:lnSpc>
              </a:pPr>
              <a:endParaRPr lang="zh-CN" altLang="en-US" sz="1800">
                <a:solidFill>
                  <a:schemeClr val="dk1"/>
                </a:solidFill>
                <a:latin typeface="Consolas" panose="020B0609020204030204" pitchFamily="49" charset="0"/>
                <a:ea typeface="仿宋" panose="02010609060101010101" pitchFamily="49" charset="-122"/>
                <a:cs typeface="Consolas" panose="020B0609020204030204" pitchFamily="49" charset="0"/>
              </a:endParaRPr>
            </a:p>
          </p:txBody>
        </p:sp>
      </p:grpSp>
      <p:sp>
        <p:nvSpPr>
          <p:cNvPr id="21" name="Text Box 18"/>
          <p:cNvSpPr txBox="1">
            <a:spLocks noChangeArrowheads="1"/>
          </p:cNvSpPr>
          <p:nvPr>
            <p:custDataLst>
              <p:tags r:id="rId2"/>
            </p:custDataLst>
          </p:nvPr>
        </p:nvSpPr>
        <p:spPr bwMode="auto">
          <a:xfrm>
            <a:off x="4047781" y="6229443"/>
            <a:ext cx="4357718" cy="368300"/>
          </a:xfrm>
          <a:prstGeom prst="rect">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wrap="square">
            <a:spAutoFit/>
          </a:bodyPr>
          <a:lstStyle/>
          <a:p>
            <a:pPr>
              <a:lnSpc>
                <a:spcPct val="100000"/>
              </a:lnSpc>
              <a:spcBef>
                <a:spcPct val="50000"/>
              </a:spcBef>
            </a:pPr>
            <a:r>
              <a:rPr lang="en-US" altLang="zh-CN" sz="1800" b="1">
                <a:solidFill>
                  <a:schemeClr val="lt1"/>
                </a:solidFill>
                <a:latin typeface="微软雅黑" panose="020B0503020204020204" charset="-122"/>
                <a:ea typeface="微软雅黑" panose="020B0503020204020204" charset="-122"/>
                <a:cs typeface="微软雅黑" panose="020B0503020204020204" charset="-122"/>
              </a:rPr>
              <a:t>0</a:t>
            </a:r>
            <a:r>
              <a:rPr lang="zh-CN" altLang="en-US" sz="1800" b="1">
                <a:solidFill>
                  <a:schemeClr val="lt1"/>
                </a:solidFill>
                <a:latin typeface="微软雅黑" panose="020B0503020204020204" charset="-122"/>
                <a:ea typeface="微软雅黑" panose="020B0503020204020204" charset="-122"/>
                <a:cs typeface="微软雅黑" panose="020B0503020204020204" charset="-122"/>
              </a:rPr>
              <a:t>，</a:t>
            </a:r>
            <a:r>
              <a:rPr lang="en-US" altLang="zh-CN" sz="1800" b="1">
                <a:solidFill>
                  <a:schemeClr val="lt1"/>
                </a:solidFill>
                <a:latin typeface="微软雅黑" panose="020B0503020204020204" charset="-122"/>
                <a:ea typeface="微软雅黑" panose="020B0503020204020204" charset="-122"/>
                <a:cs typeface="微软雅黑" panose="020B0503020204020204" charset="-122"/>
              </a:rPr>
              <a:t>1</a:t>
            </a:r>
            <a:r>
              <a:rPr lang="zh-CN" altLang="en-US" sz="1800" b="1">
                <a:solidFill>
                  <a:schemeClr val="lt1"/>
                </a:solidFill>
                <a:latin typeface="微软雅黑" panose="020B0503020204020204" charset="-122"/>
                <a:ea typeface="微软雅黑" panose="020B0503020204020204" charset="-122"/>
                <a:cs typeface="微软雅黑" panose="020B0503020204020204" charset="-122"/>
              </a:rPr>
              <a:t>，</a:t>
            </a:r>
            <a:r>
              <a:rPr lang="en-US" altLang="zh-CN" sz="1800" b="1">
                <a:solidFill>
                  <a:schemeClr val="lt1"/>
                </a:solidFill>
                <a:latin typeface="微软雅黑" panose="020B0503020204020204" charset="-122"/>
                <a:ea typeface="微软雅黑" panose="020B0503020204020204" charset="-122"/>
                <a:cs typeface="微软雅黑" panose="020B0503020204020204" charset="-122"/>
              </a:rPr>
              <a:t>2</a:t>
            </a:r>
            <a:r>
              <a:rPr lang="zh-CN" altLang="en-US" sz="1800" b="1">
                <a:solidFill>
                  <a:schemeClr val="lt1"/>
                </a:solidFill>
                <a:latin typeface="微软雅黑" panose="020B0503020204020204" charset="-122"/>
                <a:ea typeface="微软雅黑" panose="020B0503020204020204" charset="-122"/>
                <a:cs typeface="微软雅黑" panose="020B0503020204020204" charset="-122"/>
              </a:rPr>
              <a:t>，</a:t>
            </a:r>
            <a:r>
              <a:rPr lang="en-US" altLang="zh-CN" sz="1800" b="1">
                <a:solidFill>
                  <a:schemeClr val="lt1"/>
                </a:solidFill>
                <a:latin typeface="微软雅黑" panose="020B0503020204020204" charset="-122"/>
                <a:ea typeface="微软雅黑" panose="020B0503020204020204" charset="-122"/>
                <a:cs typeface="微软雅黑" panose="020B0503020204020204" charset="-122"/>
              </a:rPr>
              <a:t>3</a:t>
            </a:r>
            <a:r>
              <a:rPr lang="zh-CN" altLang="en-US" sz="1800" b="1">
                <a:solidFill>
                  <a:schemeClr val="lt1"/>
                </a:solidFill>
                <a:latin typeface="微软雅黑" panose="020B0503020204020204" charset="-122"/>
                <a:ea typeface="微软雅黑" panose="020B0503020204020204" charset="-122"/>
                <a:cs typeface="微软雅黑" panose="020B0503020204020204" charset="-122"/>
              </a:rPr>
              <a:t>，</a:t>
            </a:r>
            <a:r>
              <a:rPr lang="en-US" altLang="zh-CN" sz="1800" b="1">
                <a:solidFill>
                  <a:schemeClr val="lt1"/>
                </a:solidFill>
                <a:latin typeface="微软雅黑" panose="020B0503020204020204" charset="-122"/>
                <a:ea typeface="微软雅黑" panose="020B0503020204020204" charset="-122"/>
                <a:cs typeface="微软雅黑" panose="020B0503020204020204" charset="-122"/>
              </a:rPr>
              <a:t>4</a:t>
            </a:r>
            <a:r>
              <a:rPr lang="zh-CN" altLang="en-US" sz="1800" b="1">
                <a:solidFill>
                  <a:schemeClr val="lt1"/>
                </a:solidFill>
                <a:latin typeface="微软雅黑" panose="020B0503020204020204" charset="-122"/>
                <a:ea typeface="微软雅黑" panose="020B0503020204020204" charset="-122"/>
                <a:cs typeface="微软雅黑" panose="020B0503020204020204" charset="-122"/>
              </a:rPr>
              <a:t>，</a:t>
            </a:r>
            <a:r>
              <a:rPr lang="en-US" altLang="zh-CN" sz="1800" b="1">
                <a:solidFill>
                  <a:schemeClr val="lt1"/>
                </a:solidFill>
                <a:latin typeface="微软雅黑" panose="020B0503020204020204" charset="-122"/>
                <a:ea typeface="微软雅黑" panose="020B0503020204020204" charset="-122"/>
                <a:cs typeface="微软雅黑" panose="020B0503020204020204" charset="-122"/>
              </a:rPr>
              <a:t>5</a:t>
            </a:r>
            <a:r>
              <a:rPr lang="zh-CN" altLang="en-US" sz="1800" b="1">
                <a:solidFill>
                  <a:schemeClr val="lt1"/>
                </a:solidFill>
                <a:latin typeface="微软雅黑" panose="020B0503020204020204" charset="-122"/>
                <a:ea typeface="微软雅黑" panose="020B0503020204020204" charset="-122"/>
                <a:cs typeface="微软雅黑" panose="020B0503020204020204" charset="-122"/>
              </a:rPr>
              <a:t>，</a:t>
            </a:r>
            <a:r>
              <a:rPr lang="en-US" altLang="zh-CN" sz="1800" b="1">
                <a:solidFill>
                  <a:schemeClr val="lt1"/>
                </a:solidFill>
                <a:latin typeface="微软雅黑" panose="020B0503020204020204" charset="-122"/>
                <a:ea typeface="微软雅黑" panose="020B0503020204020204" charset="-122"/>
                <a:cs typeface="微软雅黑" panose="020B0503020204020204" charset="-122"/>
              </a:rPr>
              <a:t>6</a:t>
            </a:r>
            <a:r>
              <a:rPr lang="zh-CN" altLang="en-US" sz="1800" b="1">
                <a:solidFill>
                  <a:schemeClr val="lt1"/>
                </a:solidFill>
                <a:latin typeface="微软雅黑" panose="020B0503020204020204" charset="-122"/>
                <a:ea typeface="微软雅黑" panose="020B0503020204020204" charset="-122"/>
                <a:cs typeface="微软雅黑" panose="020B0503020204020204" charset="-122"/>
              </a:rPr>
              <a:t>，</a:t>
            </a:r>
            <a:r>
              <a:rPr lang="en-US" altLang="zh-CN" sz="1800" b="1">
                <a:solidFill>
                  <a:schemeClr val="lt1"/>
                </a:solidFill>
                <a:latin typeface="微软雅黑" panose="020B0503020204020204" charset="-122"/>
                <a:ea typeface="微软雅黑" panose="020B0503020204020204" charset="-122"/>
                <a:cs typeface="微软雅黑" panose="020B0503020204020204" charset="-122"/>
              </a:rPr>
              <a:t>7</a:t>
            </a:r>
            <a:r>
              <a:rPr lang="zh-CN" altLang="en-US" sz="1800" b="1">
                <a:solidFill>
                  <a:schemeClr val="lt1"/>
                </a:solidFill>
                <a:latin typeface="微软雅黑" panose="020B0503020204020204" charset="-122"/>
                <a:ea typeface="微软雅黑" panose="020B0503020204020204" charset="-122"/>
                <a:cs typeface="微软雅黑" panose="020B0503020204020204" charset="-122"/>
              </a:rPr>
              <a:t>，</a:t>
            </a:r>
            <a:r>
              <a:rPr lang="en-US" altLang="zh-CN" sz="1800" b="1">
                <a:solidFill>
                  <a:schemeClr val="lt1"/>
                </a:solidFill>
                <a:latin typeface="微软雅黑" panose="020B0503020204020204" charset="-122"/>
                <a:ea typeface="微软雅黑" panose="020B0503020204020204" charset="-122"/>
                <a:cs typeface="微软雅黑" panose="020B0503020204020204" charset="-122"/>
              </a:rPr>
              <a:t>8</a:t>
            </a:r>
            <a:r>
              <a:rPr lang="zh-CN" altLang="en-US" sz="1800" b="1">
                <a:solidFill>
                  <a:schemeClr val="lt1"/>
                </a:solidFill>
                <a:latin typeface="微软雅黑" panose="020B0503020204020204" charset="-122"/>
                <a:ea typeface="微软雅黑" panose="020B0503020204020204" charset="-122"/>
                <a:cs typeface="微软雅黑" panose="020B0503020204020204" charset="-122"/>
              </a:rPr>
              <a:t>，</a:t>
            </a:r>
            <a:r>
              <a:rPr lang="en-US" altLang="zh-CN" sz="1800" b="1">
                <a:solidFill>
                  <a:schemeClr val="lt1"/>
                </a:solidFill>
                <a:latin typeface="微软雅黑" panose="020B0503020204020204" charset="-122"/>
                <a:ea typeface="微软雅黑" panose="020B0503020204020204" charset="-122"/>
                <a:cs typeface="微软雅黑" panose="020B0503020204020204" charset="-122"/>
              </a:rPr>
              <a:t>9</a:t>
            </a:r>
            <a:endParaRPr lang="en-US" altLang="zh-CN" sz="1800" b="1" dirty="0">
              <a:solidFill>
                <a:schemeClr val="lt1"/>
              </a:solidFill>
              <a:latin typeface="微软雅黑" panose="020B0503020204020204" charset="-122"/>
              <a:ea typeface="微软雅黑" panose="020B0503020204020204" charset="-122"/>
              <a:cs typeface="微软雅黑" panose="020B0503020204020204" charset="-122"/>
            </a:endParaRPr>
          </a:p>
        </p:txBody>
      </p:sp>
      <p:grpSp>
        <p:nvGrpSpPr>
          <p:cNvPr id="7" name="组合 21"/>
          <p:cNvGrpSpPr/>
          <p:nvPr/>
        </p:nvGrpSpPr>
        <p:grpSpPr>
          <a:xfrm>
            <a:off x="3777889" y="3041727"/>
            <a:ext cx="2230438" cy="719138"/>
            <a:chOff x="2555875" y="2527300"/>
            <a:chExt cx="2230438" cy="719138"/>
          </a:xfrm>
        </p:grpSpPr>
        <p:sp>
          <p:nvSpPr>
            <p:cNvPr id="23" name="Rectangle 19"/>
            <p:cNvSpPr>
              <a:spLocks noChangeArrowheads="1"/>
            </p:cNvSpPr>
            <p:nvPr>
              <p:custDataLst>
                <p:tags r:id="rId28"/>
              </p:custDataLst>
            </p:nvPr>
          </p:nvSpPr>
          <p:spPr bwMode="auto">
            <a:xfrm>
              <a:off x="2555875" y="2886075"/>
              <a:ext cx="360363" cy="360363"/>
            </a:xfrm>
            <a:prstGeom prst="rect">
              <a:avLst/>
            </a:prstGeom>
            <a:gradFill>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6"/>
              </a:solidFill>
            </a:ln>
          </p:spPr>
          <p:style>
            <a:lnRef idx="1">
              <a:schemeClr val="accent6"/>
            </a:lnRef>
            <a:fillRef idx="3">
              <a:schemeClr val="accent6"/>
            </a:fillRef>
            <a:effectRef idx="2">
              <a:schemeClr val="accent6"/>
            </a:effectRef>
            <a:fontRef idx="minor">
              <a:schemeClr val="lt1"/>
            </a:fontRef>
          </p:style>
          <p:txBody>
            <a:bodyPr wrap="none" anchor="ctr"/>
            <a:lstStyle/>
            <a:p>
              <a:pPr>
                <a:lnSpc>
                  <a:spcPct val="100000"/>
                </a:lnSpc>
              </a:pPr>
              <a:r>
                <a:rPr lang="en-US" altLang="zh-CN" sz="1800" b="1">
                  <a:solidFill>
                    <a:schemeClr val="lt1"/>
                  </a:solidFill>
                  <a:latin typeface="微软雅黑" panose="020B0503020204020204" charset="-122"/>
                  <a:ea typeface="微软雅黑" panose="020B0503020204020204" charset="-122"/>
                  <a:cs typeface="Consolas" panose="020B0609020204030204" pitchFamily="49" charset="0"/>
                </a:rPr>
                <a:t>0</a:t>
              </a:r>
            </a:p>
          </p:txBody>
        </p:sp>
        <p:sp>
          <p:nvSpPr>
            <p:cNvPr id="24" name="Rectangle 20"/>
            <p:cNvSpPr>
              <a:spLocks noChangeArrowheads="1"/>
            </p:cNvSpPr>
            <p:nvPr>
              <p:custDataLst>
                <p:tags r:id="rId29"/>
              </p:custDataLst>
            </p:nvPr>
          </p:nvSpPr>
          <p:spPr bwMode="auto">
            <a:xfrm>
              <a:off x="3635375" y="2886075"/>
              <a:ext cx="1150938" cy="360363"/>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wrap="none" anchor="ctr"/>
            <a:lstStyle/>
            <a:p>
              <a:pPr>
                <a:lnSpc>
                  <a:spcPct val="100000"/>
                </a:lnSpc>
              </a:pPr>
              <a:r>
                <a:rPr lang="en-US" altLang="zh-CN" sz="1800" b="1" dirty="0">
                  <a:solidFill>
                    <a:srgbClr val="FFFFFF"/>
                  </a:solidFill>
                  <a:latin typeface="微软雅黑" panose="020B0503020204020204" charset="-122"/>
                  <a:ea typeface="微软雅黑" panose="020B0503020204020204" charset="-122"/>
                  <a:cs typeface="微软雅黑" panose="020B0503020204020204" charset="-122"/>
                </a:rPr>
                <a:t>2</a:t>
              </a:r>
              <a:r>
                <a:rPr lang="zh-CN" altLang="en-US" sz="1800" b="1" dirty="0">
                  <a:solidFill>
                    <a:srgbClr val="FFFFFF"/>
                  </a:solidFill>
                  <a:latin typeface="微软雅黑" panose="020B0503020204020204" charset="-122"/>
                  <a:ea typeface="微软雅黑" panose="020B0503020204020204" charset="-122"/>
                  <a:cs typeface="微软雅黑" panose="020B0503020204020204" charset="-122"/>
                </a:rPr>
                <a:t>　</a:t>
              </a:r>
              <a:r>
                <a:rPr lang="en-US" altLang="zh-CN" sz="1800" b="1" dirty="0">
                  <a:solidFill>
                    <a:srgbClr val="FFFFFF"/>
                  </a:solidFill>
                  <a:latin typeface="微软雅黑" panose="020B0503020204020204" charset="-122"/>
                  <a:ea typeface="微软雅黑" panose="020B0503020204020204" charset="-122"/>
                  <a:cs typeface="微软雅黑" panose="020B0503020204020204" charset="-122"/>
                </a:rPr>
                <a:t>3</a:t>
              </a:r>
              <a:r>
                <a:rPr lang="zh-CN" altLang="en-US" sz="1800" b="1" dirty="0">
                  <a:solidFill>
                    <a:srgbClr val="FFFFFF"/>
                  </a:solidFill>
                  <a:latin typeface="微软雅黑" panose="020B0503020204020204" charset="-122"/>
                  <a:ea typeface="微软雅黑" panose="020B0503020204020204" charset="-122"/>
                  <a:cs typeface="微软雅黑" panose="020B0503020204020204" charset="-122"/>
                </a:rPr>
                <a:t>　</a:t>
              </a:r>
              <a:r>
                <a:rPr lang="en-US" altLang="zh-CN" sz="1800" b="1" dirty="0">
                  <a:solidFill>
                    <a:srgbClr val="FFFFFF"/>
                  </a:solidFill>
                  <a:latin typeface="微软雅黑" panose="020B0503020204020204" charset="-122"/>
                  <a:ea typeface="微软雅黑" panose="020B0503020204020204" charset="-122"/>
                  <a:cs typeface="微软雅黑" panose="020B0503020204020204" charset="-122"/>
                </a:rPr>
                <a:t>4</a:t>
              </a:r>
            </a:p>
          </p:txBody>
        </p:sp>
        <p:sp>
          <p:nvSpPr>
            <p:cNvPr id="25" name="Oval 21"/>
            <p:cNvSpPr>
              <a:spLocks noChangeArrowheads="1"/>
            </p:cNvSpPr>
            <p:nvPr>
              <p:custDataLst>
                <p:tags r:id="rId30"/>
              </p:custDataLst>
            </p:nvPr>
          </p:nvSpPr>
          <p:spPr bwMode="auto">
            <a:xfrm>
              <a:off x="3059113" y="2886075"/>
              <a:ext cx="431800" cy="360363"/>
            </a:xfrm>
            <a:prstGeom prst="ellipse">
              <a:avLst/>
            </a:prstGeom>
            <a:gradFill>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6"/>
              </a:solidFill>
            </a:ln>
          </p:spPr>
          <p:style>
            <a:lnRef idx="1">
              <a:schemeClr val="accent6"/>
            </a:lnRef>
            <a:fillRef idx="3">
              <a:schemeClr val="accent6"/>
            </a:fillRef>
            <a:effectRef idx="2">
              <a:schemeClr val="accent6"/>
            </a:effectRef>
            <a:fontRef idx="minor">
              <a:schemeClr val="lt1"/>
            </a:fontRef>
          </p:style>
          <p:txBody>
            <a:bodyPr wrap="none" anchor="ctr"/>
            <a:lstStyle/>
            <a:p>
              <a:pPr>
                <a:lnSpc>
                  <a:spcPct val="100000"/>
                </a:lnSpc>
              </a:pPr>
              <a:r>
                <a:rPr lang="en-US" altLang="zh-CN" sz="1800" b="1">
                  <a:solidFill>
                    <a:schemeClr val="lt1"/>
                  </a:solidFill>
                  <a:latin typeface="微软雅黑" panose="020B0503020204020204" charset="-122"/>
                  <a:ea typeface="微软雅黑" panose="020B0503020204020204" charset="-122"/>
                  <a:cs typeface="Consolas" panose="020B0609020204030204" pitchFamily="49" charset="0"/>
                </a:rPr>
                <a:t>1</a:t>
              </a:r>
            </a:p>
          </p:txBody>
        </p:sp>
        <p:sp>
          <p:nvSpPr>
            <p:cNvPr id="26" name="Freeform 22"/>
            <p:cNvSpPr/>
            <p:nvPr>
              <p:custDataLst>
                <p:tags r:id="rId31"/>
              </p:custDataLst>
            </p:nvPr>
          </p:nvSpPr>
          <p:spPr bwMode="auto">
            <a:xfrm>
              <a:off x="2846388" y="2527300"/>
              <a:ext cx="241300" cy="358775"/>
            </a:xfrm>
            <a:custGeom>
              <a:avLst/>
              <a:gdLst/>
              <a:ahLst/>
              <a:cxnLst>
                <a:cxn ang="0">
                  <a:pos x="152" y="0"/>
                </a:cxn>
                <a:cxn ang="0">
                  <a:pos x="0" y="226"/>
                </a:cxn>
              </a:cxnLst>
              <a:rect l="0" t="0" r="r" b="b"/>
              <a:pathLst>
                <a:path w="152" h="226">
                  <a:moveTo>
                    <a:pt x="152" y="0"/>
                  </a:moveTo>
                  <a:lnTo>
                    <a:pt x="0" y="226"/>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nSpc>
                  <a:spcPct val="100000"/>
                </a:lnSpc>
              </a:pPr>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7" name="Line 23"/>
            <p:cNvSpPr>
              <a:spLocks noChangeShapeType="1"/>
            </p:cNvSpPr>
            <p:nvPr>
              <p:custDataLst>
                <p:tags r:id="rId32"/>
              </p:custDataLst>
            </p:nvPr>
          </p:nvSpPr>
          <p:spPr bwMode="auto">
            <a:xfrm>
              <a:off x="3271838" y="2527300"/>
              <a:ext cx="0" cy="358775"/>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nSpc>
                  <a:spcPct val="100000"/>
                </a:lnSpc>
              </a:pPr>
              <a:endParaRPr lang="zh-CN" altLang="en-US" sz="1800">
                <a:solidFill>
                  <a:schemeClr val="dk1"/>
                </a:solidFill>
                <a:latin typeface="Consolas" panose="020B0609020204030204" pitchFamily="49" charset="0"/>
                <a:ea typeface="仿宋" panose="02010609060101010101" pitchFamily="49" charset="-122"/>
                <a:cs typeface="Consolas" panose="020B0609020204030204" pitchFamily="49" charset="0"/>
              </a:endParaRPr>
            </a:p>
          </p:txBody>
        </p:sp>
        <p:sp>
          <p:nvSpPr>
            <p:cNvPr id="28" name="Line 24"/>
            <p:cNvSpPr>
              <a:spLocks noChangeShapeType="1"/>
            </p:cNvSpPr>
            <p:nvPr>
              <p:custDataLst>
                <p:tags r:id="rId33"/>
              </p:custDataLst>
            </p:nvPr>
          </p:nvSpPr>
          <p:spPr bwMode="auto">
            <a:xfrm>
              <a:off x="3779838" y="2527300"/>
              <a:ext cx="288925" cy="358775"/>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nSpc>
                  <a:spcPct val="100000"/>
                </a:lnSpc>
              </a:pPr>
              <a:endParaRPr lang="zh-CN" altLang="en-US" sz="1800">
                <a:solidFill>
                  <a:schemeClr val="dk1"/>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14" name="组合 28"/>
          <p:cNvGrpSpPr/>
          <p:nvPr/>
        </p:nvGrpSpPr>
        <p:grpSpPr>
          <a:xfrm>
            <a:off x="4538302" y="3773565"/>
            <a:ext cx="1798637" cy="719137"/>
            <a:chOff x="3316288" y="3259138"/>
            <a:chExt cx="1798637" cy="719137"/>
          </a:xfrm>
        </p:grpSpPr>
        <p:sp>
          <p:nvSpPr>
            <p:cNvPr id="30" name="Rectangle 25"/>
            <p:cNvSpPr>
              <a:spLocks noChangeArrowheads="1"/>
            </p:cNvSpPr>
            <p:nvPr>
              <p:custDataLst>
                <p:tags r:id="rId22"/>
              </p:custDataLst>
            </p:nvPr>
          </p:nvSpPr>
          <p:spPr bwMode="auto">
            <a:xfrm>
              <a:off x="3316288" y="3617913"/>
              <a:ext cx="360362" cy="360362"/>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wrap="none" anchor="ctr"/>
            <a:lstStyle/>
            <a:p>
              <a:pPr>
                <a:lnSpc>
                  <a:spcPct val="100000"/>
                </a:lnSpc>
              </a:pPr>
              <a:endParaRPr lang="zh-CN" altLang="zh-CN"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1" name="Rectangle 26"/>
            <p:cNvSpPr>
              <a:spLocks noChangeArrowheads="1"/>
            </p:cNvSpPr>
            <p:nvPr>
              <p:custDataLst>
                <p:tags r:id="rId23"/>
              </p:custDataLst>
            </p:nvPr>
          </p:nvSpPr>
          <p:spPr bwMode="auto">
            <a:xfrm>
              <a:off x="4395788" y="3617913"/>
              <a:ext cx="719137" cy="360362"/>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wrap="none" anchor="ctr"/>
            <a:lstStyle/>
            <a:p>
              <a:pPr>
                <a:lnSpc>
                  <a:spcPct val="100000"/>
                </a:lnSpc>
              </a:pPr>
              <a:r>
                <a:rPr lang="en-US" altLang="zh-CN" sz="1800" b="1" dirty="0">
                  <a:solidFill>
                    <a:srgbClr val="FFFFFF"/>
                  </a:solidFill>
                  <a:latin typeface="微软雅黑" panose="020B0503020204020204" charset="-122"/>
                  <a:ea typeface="微软雅黑" panose="020B0503020204020204" charset="-122"/>
                  <a:cs typeface="微软雅黑" panose="020B0503020204020204" charset="-122"/>
                </a:rPr>
                <a:t>3</a:t>
              </a:r>
              <a:r>
                <a:rPr lang="zh-CN" altLang="en-US" sz="1800" b="1" dirty="0">
                  <a:solidFill>
                    <a:srgbClr val="FFFFFF"/>
                  </a:solidFill>
                  <a:latin typeface="微软雅黑" panose="020B0503020204020204" charset="-122"/>
                  <a:ea typeface="微软雅黑" panose="020B0503020204020204" charset="-122"/>
                  <a:cs typeface="微软雅黑" panose="020B0503020204020204" charset="-122"/>
                </a:rPr>
                <a:t>　</a:t>
              </a:r>
              <a:r>
                <a:rPr lang="en-US" altLang="zh-CN" sz="1800" b="1" dirty="0">
                  <a:solidFill>
                    <a:srgbClr val="FFFFFF"/>
                  </a:solidFill>
                  <a:latin typeface="微软雅黑" panose="020B0503020204020204" charset="-122"/>
                  <a:ea typeface="微软雅黑" panose="020B0503020204020204" charset="-122"/>
                  <a:cs typeface="微软雅黑" panose="020B0503020204020204" charset="-122"/>
                </a:rPr>
                <a:t>4</a:t>
              </a:r>
            </a:p>
          </p:txBody>
        </p:sp>
        <p:sp>
          <p:nvSpPr>
            <p:cNvPr id="32" name="Oval 27"/>
            <p:cNvSpPr>
              <a:spLocks noChangeArrowheads="1"/>
            </p:cNvSpPr>
            <p:nvPr>
              <p:custDataLst>
                <p:tags r:id="rId24"/>
              </p:custDataLst>
            </p:nvPr>
          </p:nvSpPr>
          <p:spPr bwMode="auto">
            <a:xfrm>
              <a:off x="3859717" y="3617913"/>
              <a:ext cx="431800" cy="360362"/>
            </a:xfrm>
            <a:prstGeom prst="ellipse">
              <a:avLst/>
            </a:prstGeom>
            <a:gradFill>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6"/>
              </a:solidFill>
            </a:ln>
          </p:spPr>
          <p:style>
            <a:lnRef idx="1">
              <a:schemeClr val="accent6"/>
            </a:lnRef>
            <a:fillRef idx="3">
              <a:schemeClr val="accent6"/>
            </a:fillRef>
            <a:effectRef idx="2">
              <a:schemeClr val="accent6"/>
            </a:effectRef>
            <a:fontRef idx="minor">
              <a:schemeClr val="lt1"/>
            </a:fontRef>
          </p:style>
          <p:txBody>
            <a:bodyPr wrap="none" anchor="ctr"/>
            <a:lstStyle/>
            <a:p>
              <a:pPr>
                <a:lnSpc>
                  <a:spcPct val="100000"/>
                </a:lnSpc>
              </a:pPr>
              <a:r>
                <a:rPr lang="en-US" altLang="zh-CN" sz="1800" b="1">
                  <a:solidFill>
                    <a:schemeClr val="lt1"/>
                  </a:solidFill>
                  <a:latin typeface="微软雅黑" panose="020B0503020204020204" charset="-122"/>
                  <a:ea typeface="微软雅黑" panose="020B0503020204020204" charset="-122"/>
                  <a:cs typeface="Consolas" panose="020B0609020204030204" pitchFamily="49" charset="0"/>
                </a:rPr>
                <a:t>2</a:t>
              </a:r>
            </a:p>
          </p:txBody>
        </p:sp>
        <p:sp>
          <p:nvSpPr>
            <p:cNvPr id="33" name="Freeform 28"/>
            <p:cNvSpPr/>
            <p:nvPr>
              <p:custDataLst>
                <p:tags r:id="rId25"/>
              </p:custDataLst>
            </p:nvPr>
          </p:nvSpPr>
          <p:spPr bwMode="auto">
            <a:xfrm>
              <a:off x="3606800" y="3259138"/>
              <a:ext cx="241300" cy="358775"/>
            </a:xfrm>
            <a:custGeom>
              <a:avLst/>
              <a:gdLst/>
              <a:ahLst/>
              <a:cxnLst>
                <a:cxn ang="0">
                  <a:pos x="152" y="0"/>
                </a:cxn>
                <a:cxn ang="0">
                  <a:pos x="0" y="226"/>
                </a:cxn>
              </a:cxnLst>
              <a:rect l="0" t="0" r="r" b="b"/>
              <a:pathLst>
                <a:path w="152" h="226">
                  <a:moveTo>
                    <a:pt x="152" y="0"/>
                  </a:moveTo>
                  <a:lnTo>
                    <a:pt x="0" y="226"/>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nSpc>
                  <a:spcPct val="100000"/>
                </a:lnSpc>
              </a:pPr>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4" name="Line 29"/>
            <p:cNvSpPr>
              <a:spLocks noChangeShapeType="1"/>
            </p:cNvSpPr>
            <p:nvPr>
              <p:custDataLst>
                <p:tags r:id="rId26"/>
              </p:custDataLst>
            </p:nvPr>
          </p:nvSpPr>
          <p:spPr bwMode="auto">
            <a:xfrm>
              <a:off x="4072442" y="3259138"/>
              <a:ext cx="0" cy="358775"/>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nSpc>
                  <a:spcPct val="100000"/>
                </a:lnSpc>
              </a:pPr>
              <a:endParaRPr lang="zh-CN" altLang="en-US" sz="1800">
                <a:solidFill>
                  <a:schemeClr val="dk1"/>
                </a:solidFill>
                <a:latin typeface="Consolas" panose="020B0609020204030204" pitchFamily="49" charset="0"/>
                <a:ea typeface="仿宋" panose="02010609060101010101" pitchFamily="49" charset="-122"/>
                <a:cs typeface="Consolas" panose="020B0609020204030204" pitchFamily="49" charset="0"/>
              </a:endParaRPr>
            </a:p>
          </p:txBody>
        </p:sp>
        <p:sp>
          <p:nvSpPr>
            <p:cNvPr id="35" name="Line 30"/>
            <p:cNvSpPr>
              <a:spLocks noChangeShapeType="1"/>
            </p:cNvSpPr>
            <p:nvPr>
              <p:custDataLst>
                <p:tags r:id="rId27"/>
              </p:custDataLst>
            </p:nvPr>
          </p:nvSpPr>
          <p:spPr bwMode="auto">
            <a:xfrm>
              <a:off x="4540250" y="3259138"/>
              <a:ext cx="288925" cy="358775"/>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nSpc>
                  <a:spcPct val="100000"/>
                </a:lnSpc>
              </a:pPr>
              <a:endParaRPr lang="zh-CN" altLang="en-US" sz="1800">
                <a:solidFill>
                  <a:schemeClr val="dk1"/>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22" name="组合 35"/>
          <p:cNvGrpSpPr/>
          <p:nvPr/>
        </p:nvGrpSpPr>
        <p:grpSpPr>
          <a:xfrm>
            <a:off x="5216164" y="4481590"/>
            <a:ext cx="1441450" cy="720725"/>
            <a:chOff x="3994150" y="3967163"/>
            <a:chExt cx="1441450" cy="720725"/>
          </a:xfrm>
        </p:grpSpPr>
        <p:sp>
          <p:nvSpPr>
            <p:cNvPr id="37" name="Rectangle 31"/>
            <p:cNvSpPr>
              <a:spLocks noChangeArrowheads="1"/>
            </p:cNvSpPr>
            <p:nvPr>
              <p:custDataLst>
                <p:tags r:id="rId16"/>
              </p:custDataLst>
            </p:nvPr>
          </p:nvSpPr>
          <p:spPr bwMode="auto">
            <a:xfrm>
              <a:off x="3994150" y="4325938"/>
              <a:ext cx="360363" cy="360362"/>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wrap="none" anchor="ctr"/>
            <a:lstStyle/>
            <a:p>
              <a:pPr>
                <a:lnSpc>
                  <a:spcPct val="100000"/>
                </a:lnSpc>
              </a:pPr>
              <a:endParaRPr lang="zh-CN" altLang="zh-CN"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8" name="Oval 32"/>
            <p:cNvSpPr>
              <a:spLocks noChangeArrowheads="1"/>
            </p:cNvSpPr>
            <p:nvPr>
              <p:custDataLst>
                <p:tags r:id="rId17"/>
              </p:custDataLst>
            </p:nvPr>
          </p:nvSpPr>
          <p:spPr bwMode="auto">
            <a:xfrm>
              <a:off x="4497388" y="4325938"/>
              <a:ext cx="431800" cy="360362"/>
            </a:xfrm>
            <a:prstGeom prst="ellipse">
              <a:avLst/>
            </a:prstGeom>
            <a:gradFill>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6"/>
              </a:solidFill>
            </a:ln>
          </p:spPr>
          <p:style>
            <a:lnRef idx="1">
              <a:schemeClr val="accent6"/>
            </a:lnRef>
            <a:fillRef idx="3">
              <a:schemeClr val="accent6"/>
            </a:fillRef>
            <a:effectRef idx="2">
              <a:schemeClr val="accent6"/>
            </a:effectRef>
            <a:fontRef idx="minor">
              <a:schemeClr val="lt1"/>
            </a:fontRef>
          </p:style>
          <p:txBody>
            <a:bodyPr wrap="none" anchor="ctr"/>
            <a:lstStyle/>
            <a:p>
              <a:pPr>
                <a:lnSpc>
                  <a:spcPct val="100000"/>
                </a:lnSpc>
              </a:pPr>
              <a:r>
                <a:rPr lang="en-US" altLang="zh-CN" sz="1800" b="1">
                  <a:solidFill>
                    <a:schemeClr val="lt1"/>
                  </a:solidFill>
                  <a:latin typeface="微软雅黑" panose="020B0503020204020204" charset="-122"/>
                  <a:ea typeface="微软雅黑" panose="020B0503020204020204" charset="-122"/>
                  <a:cs typeface="Consolas" panose="020B0609020204030204" pitchFamily="49" charset="0"/>
                </a:rPr>
                <a:t>3</a:t>
              </a:r>
            </a:p>
          </p:txBody>
        </p:sp>
        <p:sp>
          <p:nvSpPr>
            <p:cNvPr id="29" name="Freeform 33"/>
            <p:cNvSpPr/>
            <p:nvPr>
              <p:custDataLst>
                <p:tags r:id="rId18"/>
              </p:custDataLst>
            </p:nvPr>
          </p:nvSpPr>
          <p:spPr bwMode="auto">
            <a:xfrm>
              <a:off x="4284663" y="3967163"/>
              <a:ext cx="241300" cy="358775"/>
            </a:xfrm>
            <a:custGeom>
              <a:avLst/>
              <a:gdLst/>
              <a:ahLst/>
              <a:cxnLst>
                <a:cxn ang="0">
                  <a:pos x="152" y="0"/>
                </a:cxn>
                <a:cxn ang="0">
                  <a:pos x="0" y="226"/>
                </a:cxn>
              </a:cxnLst>
              <a:rect l="0" t="0" r="r" b="b"/>
              <a:pathLst>
                <a:path w="152" h="226">
                  <a:moveTo>
                    <a:pt x="152" y="0"/>
                  </a:moveTo>
                  <a:lnTo>
                    <a:pt x="0" y="226"/>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nSpc>
                  <a:spcPct val="100000"/>
                </a:lnSpc>
              </a:pPr>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40" name="Line 34"/>
            <p:cNvSpPr>
              <a:spLocks noChangeShapeType="1"/>
            </p:cNvSpPr>
            <p:nvPr>
              <p:custDataLst>
                <p:tags r:id="rId19"/>
              </p:custDataLst>
            </p:nvPr>
          </p:nvSpPr>
          <p:spPr bwMode="auto">
            <a:xfrm>
              <a:off x="4710113" y="3967163"/>
              <a:ext cx="0" cy="358775"/>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nSpc>
                  <a:spcPct val="100000"/>
                </a:lnSpc>
              </a:pPr>
              <a:endParaRPr lang="zh-CN" altLang="en-US" sz="1800">
                <a:solidFill>
                  <a:schemeClr val="dk1"/>
                </a:solidFill>
                <a:latin typeface="Consolas" panose="020B0609020204030204" pitchFamily="49" charset="0"/>
                <a:ea typeface="仿宋" panose="02010609060101010101" pitchFamily="49" charset="-122"/>
                <a:cs typeface="Consolas" panose="020B0609020204030204" pitchFamily="49" charset="0"/>
              </a:endParaRPr>
            </a:p>
          </p:txBody>
        </p:sp>
        <p:sp>
          <p:nvSpPr>
            <p:cNvPr id="41" name="Line 35"/>
            <p:cNvSpPr>
              <a:spLocks noChangeShapeType="1"/>
            </p:cNvSpPr>
            <p:nvPr>
              <p:custDataLst>
                <p:tags r:id="rId20"/>
              </p:custDataLst>
            </p:nvPr>
          </p:nvSpPr>
          <p:spPr bwMode="auto">
            <a:xfrm>
              <a:off x="5003800" y="3967163"/>
              <a:ext cx="288925" cy="358775"/>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nSpc>
                  <a:spcPct val="100000"/>
                </a:lnSpc>
              </a:pPr>
              <a:endParaRPr lang="zh-CN" altLang="en-US" sz="1800">
                <a:solidFill>
                  <a:schemeClr val="dk1"/>
                </a:solidFill>
                <a:latin typeface="Consolas" panose="020B0609020204030204" pitchFamily="49" charset="0"/>
                <a:ea typeface="仿宋" panose="02010609060101010101" pitchFamily="49" charset="-122"/>
                <a:cs typeface="Consolas" panose="020B0609020204030204" pitchFamily="49" charset="0"/>
              </a:endParaRPr>
            </a:p>
          </p:txBody>
        </p:sp>
        <p:sp>
          <p:nvSpPr>
            <p:cNvPr id="42" name="Rectangle 36"/>
            <p:cNvSpPr>
              <a:spLocks noChangeArrowheads="1"/>
            </p:cNvSpPr>
            <p:nvPr>
              <p:custDataLst>
                <p:tags r:id="rId21"/>
              </p:custDataLst>
            </p:nvPr>
          </p:nvSpPr>
          <p:spPr bwMode="auto">
            <a:xfrm>
              <a:off x="5075238" y="4327525"/>
              <a:ext cx="360362" cy="360363"/>
            </a:xfrm>
            <a:prstGeom prst="rect">
              <a:avLst/>
            </a:prstGeom>
            <a:gradFill>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6"/>
              </a:solidFill>
            </a:ln>
          </p:spPr>
          <p:style>
            <a:lnRef idx="1">
              <a:schemeClr val="accent6"/>
            </a:lnRef>
            <a:fillRef idx="3">
              <a:schemeClr val="accent6"/>
            </a:fillRef>
            <a:effectRef idx="2">
              <a:schemeClr val="accent6"/>
            </a:effectRef>
            <a:fontRef idx="minor">
              <a:schemeClr val="lt1"/>
            </a:fontRef>
          </p:style>
          <p:txBody>
            <a:bodyPr wrap="none" anchor="ctr"/>
            <a:lstStyle/>
            <a:p>
              <a:pPr>
                <a:lnSpc>
                  <a:spcPct val="100000"/>
                </a:lnSpc>
              </a:pPr>
              <a:r>
                <a:rPr lang="en-US" altLang="zh-CN" sz="1800" b="1">
                  <a:solidFill>
                    <a:schemeClr val="lt1"/>
                  </a:solidFill>
                  <a:latin typeface="微软雅黑" panose="020B0503020204020204" charset="-122"/>
                  <a:ea typeface="微软雅黑" panose="020B0503020204020204" charset="-122"/>
                  <a:cs typeface="Consolas" panose="020B0609020204030204" pitchFamily="49" charset="0"/>
                </a:rPr>
                <a:t>4</a:t>
              </a:r>
            </a:p>
          </p:txBody>
        </p:sp>
      </p:grpSp>
      <p:grpSp>
        <p:nvGrpSpPr>
          <p:cNvPr id="36" name="组合 42"/>
          <p:cNvGrpSpPr/>
          <p:nvPr/>
        </p:nvGrpSpPr>
        <p:grpSpPr>
          <a:xfrm>
            <a:off x="7233877" y="2249565"/>
            <a:ext cx="1655762" cy="720725"/>
            <a:chOff x="6011863" y="1735138"/>
            <a:chExt cx="1655762" cy="720725"/>
          </a:xfrm>
        </p:grpSpPr>
        <p:sp>
          <p:nvSpPr>
            <p:cNvPr id="44" name="Rectangle 37"/>
            <p:cNvSpPr>
              <a:spLocks noChangeArrowheads="1"/>
            </p:cNvSpPr>
            <p:nvPr>
              <p:custDataLst>
                <p:tags r:id="rId10"/>
              </p:custDataLst>
            </p:nvPr>
          </p:nvSpPr>
          <p:spPr bwMode="auto">
            <a:xfrm>
              <a:off x="6011863" y="2093913"/>
              <a:ext cx="576262" cy="360362"/>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wrap="none" anchor="ctr"/>
            <a:lstStyle/>
            <a:p>
              <a:pPr>
                <a:lnSpc>
                  <a:spcPct val="100000"/>
                </a:lnSpc>
              </a:pPr>
              <a:r>
                <a:rPr lang="en-US" altLang="zh-CN" sz="1800" b="1">
                  <a:solidFill>
                    <a:srgbClr val="FFFFFF"/>
                  </a:solidFill>
                  <a:latin typeface="微软雅黑" panose="020B0503020204020204" charset="-122"/>
                  <a:ea typeface="微软雅黑" panose="020B0503020204020204" charset="-122"/>
                  <a:cs typeface="Consolas" panose="020B0609020204030204" pitchFamily="49" charset="0"/>
                </a:rPr>
                <a:t>8 </a:t>
              </a:r>
              <a:r>
                <a:rPr lang="en-US" altLang="zh-CN" sz="1800" b="1" dirty="0">
                  <a:solidFill>
                    <a:srgbClr val="FFFFFF"/>
                  </a:solidFill>
                  <a:latin typeface="微软雅黑" panose="020B0503020204020204" charset="-122"/>
                  <a:ea typeface="微软雅黑" panose="020B0503020204020204" charset="-122"/>
                  <a:cs typeface="Consolas" panose="020B0609020204030204" pitchFamily="49" charset="0"/>
                </a:rPr>
                <a:t>7</a:t>
              </a:r>
            </a:p>
          </p:txBody>
        </p:sp>
        <p:sp>
          <p:nvSpPr>
            <p:cNvPr id="45" name="Oval 38"/>
            <p:cNvSpPr>
              <a:spLocks noChangeArrowheads="1"/>
            </p:cNvSpPr>
            <p:nvPr>
              <p:custDataLst>
                <p:tags r:id="rId11"/>
              </p:custDataLst>
            </p:nvPr>
          </p:nvSpPr>
          <p:spPr bwMode="auto">
            <a:xfrm>
              <a:off x="6729413" y="2093913"/>
              <a:ext cx="431800" cy="360362"/>
            </a:xfrm>
            <a:prstGeom prst="ellipse">
              <a:avLst/>
            </a:prstGeom>
            <a:gradFill>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6"/>
              </a:solidFill>
            </a:ln>
          </p:spPr>
          <p:style>
            <a:lnRef idx="1">
              <a:schemeClr val="accent6"/>
            </a:lnRef>
            <a:fillRef idx="3">
              <a:schemeClr val="accent6"/>
            </a:fillRef>
            <a:effectRef idx="2">
              <a:schemeClr val="accent6"/>
            </a:effectRef>
            <a:fontRef idx="minor">
              <a:schemeClr val="lt1"/>
            </a:fontRef>
          </p:style>
          <p:txBody>
            <a:bodyPr wrap="none" anchor="ctr"/>
            <a:lstStyle/>
            <a:p>
              <a:pPr>
                <a:lnSpc>
                  <a:spcPct val="100000"/>
                </a:lnSpc>
              </a:pPr>
              <a:r>
                <a:rPr lang="en-US" altLang="zh-CN" sz="1800" b="1">
                  <a:solidFill>
                    <a:schemeClr val="lt1"/>
                  </a:solidFill>
                  <a:latin typeface="微软雅黑" panose="020B0503020204020204" charset="-122"/>
                  <a:ea typeface="微软雅黑" panose="020B0503020204020204" charset="-122"/>
                  <a:cs typeface="Consolas" panose="020B0609020204030204" pitchFamily="49" charset="0"/>
                </a:rPr>
                <a:t>9</a:t>
              </a:r>
            </a:p>
          </p:txBody>
        </p:sp>
        <p:sp>
          <p:nvSpPr>
            <p:cNvPr id="46" name="Freeform 39"/>
            <p:cNvSpPr/>
            <p:nvPr>
              <p:custDataLst>
                <p:tags r:id="rId12"/>
              </p:custDataLst>
            </p:nvPr>
          </p:nvSpPr>
          <p:spPr bwMode="auto">
            <a:xfrm>
              <a:off x="6372225" y="1735138"/>
              <a:ext cx="241300" cy="358775"/>
            </a:xfrm>
            <a:custGeom>
              <a:avLst/>
              <a:gdLst/>
              <a:ahLst/>
              <a:cxnLst>
                <a:cxn ang="0">
                  <a:pos x="152" y="0"/>
                </a:cxn>
                <a:cxn ang="0">
                  <a:pos x="0" y="226"/>
                </a:cxn>
              </a:cxnLst>
              <a:rect l="0" t="0" r="r" b="b"/>
              <a:pathLst>
                <a:path w="152" h="226">
                  <a:moveTo>
                    <a:pt x="152" y="0"/>
                  </a:moveTo>
                  <a:lnTo>
                    <a:pt x="0" y="226"/>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nSpc>
                  <a:spcPct val="100000"/>
                </a:lnSpc>
              </a:pPr>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47" name="Line 40"/>
            <p:cNvSpPr>
              <a:spLocks noChangeShapeType="1"/>
            </p:cNvSpPr>
            <p:nvPr>
              <p:custDataLst>
                <p:tags r:id="rId13"/>
              </p:custDataLst>
            </p:nvPr>
          </p:nvSpPr>
          <p:spPr bwMode="auto">
            <a:xfrm>
              <a:off x="6911975" y="1735138"/>
              <a:ext cx="0" cy="358775"/>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nSpc>
                  <a:spcPct val="100000"/>
                </a:lnSpc>
              </a:pPr>
              <a:endParaRPr lang="zh-CN" altLang="en-US" sz="1800">
                <a:solidFill>
                  <a:schemeClr val="dk1"/>
                </a:solidFill>
                <a:latin typeface="Consolas" panose="020B0609020204030204" pitchFamily="49" charset="0"/>
                <a:ea typeface="仿宋" panose="02010609060101010101" pitchFamily="49" charset="-122"/>
                <a:cs typeface="Consolas" panose="020B0609020204030204" pitchFamily="49" charset="0"/>
              </a:endParaRPr>
            </a:p>
          </p:txBody>
        </p:sp>
        <p:sp>
          <p:nvSpPr>
            <p:cNvPr id="48" name="Line 41"/>
            <p:cNvSpPr>
              <a:spLocks noChangeShapeType="1"/>
            </p:cNvSpPr>
            <p:nvPr>
              <p:custDataLst>
                <p:tags r:id="rId14"/>
              </p:custDataLst>
            </p:nvPr>
          </p:nvSpPr>
          <p:spPr bwMode="auto">
            <a:xfrm>
              <a:off x="7091363" y="1735138"/>
              <a:ext cx="288925" cy="358775"/>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nSpc>
                  <a:spcPct val="100000"/>
                </a:lnSpc>
              </a:pPr>
              <a:endParaRPr lang="zh-CN" altLang="en-US" sz="1800">
                <a:solidFill>
                  <a:schemeClr val="dk1"/>
                </a:solidFill>
                <a:latin typeface="Consolas" panose="020B0609020204030204" pitchFamily="49" charset="0"/>
                <a:ea typeface="仿宋" panose="02010609060101010101" pitchFamily="49" charset="-122"/>
                <a:cs typeface="Consolas" panose="020B0609020204030204" pitchFamily="49" charset="0"/>
              </a:endParaRPr>
            </a:p>
          </p:txBody>
        </p:sp>
        <p:sp>
          <p:nvSpPr>
            <p:cNvPr id="49" name="Rectangle 42"/>
            <p:cNvSpPr>
              <a:spLocks noChangeArrowheads="1"/>
            </p:cNvSpPr>
            <p:nvPr>
              <p:custDataLst>
                <p:tags r:id="rId15"/>
              </p:custDataLst>
            </p:nvPr>
          </p:nvSpPr>
          <p:spPr bwMode="auto">
            <a:xfrm>
              <a:off x="7307263" y="2095500"/>
              <a:ext cx="360362" cy="360363"/>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wrap="none" anchor="ctr"/>
            <a:lstStyle/>
            <a:p>
              <a:pPr>
                <a:lnSpc>
                  <a:spcPct val="100000"/>
                </a:lnSpc>
              </a:pPr>
              <a:endParaRPr lang="zh-CN" altLang="zh-CN" sz="1800" b="1">
                <a:solidFill>
                  <a:schemeClr val="dk1"/>
                </a:solidFill>
                <a:latin typeface="微软雅黑" panose="020B0503020204020204" charset="-122"/>
                <a:ea typeface="微软雅黑" panose="020B0503020204020204" charset="-122"/>
                <a:cs typeface="Consolas" panose="020B0609020204030204" pitchFamily="49" charset="0"/>
              </a:endParaRPr>
            </a:p>
          </p:txBody>
        </p:sp>
      </p:grpSp>
      <p:grpSp>
        <p:nvGrpSpPr>
          <p:cNvPr id="43" name="组合 49"/>
          <p:cNvGrpSpPr/>
          <p:nvPr/>
        </p:nvGrpSpPr>
        <p:grpSpPr>
          <a:xfrm>
            <a:off x="6752864" y="2957590"/>
            <a:ext cx="1441451" cy="720726"/>
            <a:chOff x="5530850" y="2443163"/>
            <a:chExt cx="1441451" cy="720726"/>
          </a:xfrm>
        </p:grpSpPr>
        <p:sp>
          <p:nvSpPr>
            <p:cNvPr id="51" name="Rectangle 43"/>
            <p:cNvSpPr>
              <a:spLocks noChangeArrowheads="1"/>
            </p:cNvSpPr>
            <p:nvPr>
              <p:custDataLst>
                <p:tags r:id="rId4"/>
              </p:custDataLst>
            </p:nvPr>
          </p:nvSpPr>
          <p:spPr bwMode="auto">
            <a:xfrm>
              <a:off x="5530850" y="2801938"/>
              <a:ext cx="360363" cy="360363"/>
            </a:xfrm>
            <a:prstGeom prst="rect">
              <a:avLst/>
            </a:prstGeom>
            <a:gradFill>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6"/>
              </a:solidFill>
            </a:ln>
          </p:spPr>
          <p:style>
            <a:lnRef idx="1">
              <a:schemeClr val="accent6"/>
            </a:lnRef>
            <a:fillRef idx="3">
              <a:schemeClr val="accent6"/>
            </a:fillRef>
            <a:effectRef idx="2">
              <a:schemeClr val="accent6"/>
            </a:effectRef>
            <a:fontRef idx="minor">
              <a:schemeClr val="lt1"/>
            </a:fontRef>
          </p:style>
          <p:txBody>
            <a:bodyPr wrap="none" anchor="ctr"/>
            <a:lstStyle/>
            <a:p>
              <a:pPr>
                <a:lnSpc>
                  <a:spcPct val="100000"/>
                </a:lnSpc>
              </a:pPr>
              <a:r>
                <a:rPr lang="en-US" altLang="zh-CN" sz="1800" b="1">
                  <a:solidFill>
                    <a:schemeClr val="lt1"/>
                  </a:solidFill>
                  <a:latin typeface="微软雅黑" panose="020B0503020204020204" charset="-122"/>
                  <a:ea typeface="微软雅黑" panose="020B0503020204020204" charset="-122"/>
                  <a:cs typeface="Consolas" panose="020B0609020204030204" pitchFamily="49" charset="0"/>
                </a:rPr>
                <a:t>7</a:t>
              </a:r>
            </a:p>
          </p:txBody>
        </p:sp>
        <p:sp>
          <p:nvSpPr>
            <p:cNvPr id="52" name="Oval 44"/>
            <p:cNvSpPr>
              <a:spLocks noChangeArrowheads="1"/>
            </p:cNvSpPr>
            <p:nvPr>
              <p:custDataLst>
                <p:tags r:id="rId5"/>
              </p:custDataLst>
            </p:nvPr>
          </p:nvSpPr>
          <p:spPr bwMode="auto">
            <a:xfrm>
              <a:off x="6034088" y="2801938"/>
              <a:ext cx="431800" cy="360363"/>
            </a:xfrm>
            <a:prstGeom prst="ellipse">
              <a:avLst/>
            </a:prstGeom>
            <a:gradFill>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6"/>
              </a:solidFill>
            </a:ln>
          </p:spPr>
          <p:style>
            <a:lnRef idx="1">
              <a:schemeClr val="accent6"/>
            </a:lnRef>
            <a:fillRef idx="3">
              <a:schemeClr val="accent6"/>
            </a:fillRef>
            <a:effectRef idx="2">
              <a:schemeClr val="accent6"/>
            </a:effectRef>
            <a:fontRef idx="minor">
              <a:schemeClr val="lt1"/>
            </a:fontRef>
          </p:style>
          <p:txBody>
            <a:bodyPr wrap="none" anchor="ctr"/>
            <a:lstStyle/>
            <a:p>
              <a:pPr>
                <a:lnSpc>
                  <a:spcPct val="100000"/>
                </a:lnSpc>
              </a:pPr>
              <a:r>
                <a:rPr lang="en-US" altLang="zh-CN" sz="1800" b="1">
                  <a:solidFill>
                    <a:schemeClr val="lt1"/>
                  </a:solidFill>
                  <a:latin typeface="微软雅黑" panose="020B0503020204020204" charset="-122"/>
                  <a:ea typeface="微软雅黑" panose="020B0503020204020204" charset="-122"/>
                  <a:cs typeface="Consolas" panose="020B0609020204030204" pitchFamily="49" charset="0"/>
                </a:rPr>
                <a:t>8</a:t>
              </a:r>
            </a:p>
          </p:txBody>
        </p:sp>
        <p:sp>
          <p:nvSpPr>
            <p:cNvPr id="53" name="Freeform 45"/>
            <p:cNvSpPr/>
            <p:nvPr>
              <p:custDataLst>
                <p:tags r:id="rId6"/>
              </p:custDataLst>
            </p:nvPr>
          </p:nvSpPr>
          <p:spPr bwMode="auto">
            <a:xfrm>
              <a:off x="5821363" y="2443163"/>
              <a:ext cx="241300" cy="358775"/>
            </a:xfrm>
            <a:custGeom>
              <a:avLst/>
              <a:gdLst/>
              <a:ahLst/>
              <a:cxnLst>
                <a:cxn ang="0">
                  <a:pos x="152" y="0"/>
                </a:cxn>
                <a:cxn ang="0">
                  <a:pos x="0" y="226"/>
                </a:cxn>
              </a:cxnLst>
              <a:rect l="0" t="0" r="r" b="b"/>
              <a:pathLst>
                <a:path w="152" h="226">
                  <a:moveTo>
                    <a:pt x="152" y="0"/>
                  </a:moveTo>
                  <a:lnTo>
                    <a:pt x="0" y="226"/>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nSpc>
                  <a:spcPct val="100000"/>
                </a:lnSpc>
              </a:pPr>
              <a:endParaRPr lang="zh-CN" altLang="en-US" sz="18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54" name="Line 46"/>
            <p:cNvSpPr>
              <a:spLocks noChangeShapeType="1"/>
            </p:cNvSpPr>
            <p:nvPr>
              <p:custDataLst>
                <p:tags r:id="rId7"/>
              </p:custDataLst>
            </p:nvPr>
          </p:nvSpPr>
          <p:spPr bwMode="auto">
            <a:xfrm>
              <a:off x="6246813" y="2443163"/>
              <a:ext cx="0" cy="358775"/>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nSpc>
                  <a:spcPct val="100000"/>
                </a:lnSpc>
              </a:pPr>
              <a:endParaRPr lang="zh-CN" altLang="en-US" sz="1800">
                <a:solidFill>
                  <a:schemeClr val="dk1"/>
                </a:solidFill>
                <a:latin typeface="Consolas" panose="020B0609020204030204" pitchFamily="49" charset="0"/>
                <a:ea typeface="仿宋" panose="02010609060101010101" pitchFamily="49" charset="-122"/>
                <a:cs typeface="Consolas" panose="020B0609020204030204" pitchFamily="49" charset="0"/>
              </a:endParaRPr>
            </a:p>
          </p:txBody>
        </p:sp>
        <p:sp>
          <p:nvSpPr>
            <p:cNvPr id="55" name="Line 47"/>
            <p:cNvSpPr>
              <a:spLocks noChangeShapeType="1"/>
            </p:cNvSpPr>
            <p:nvPr>
              <p:custDataLst>
                <p:tags r:id="rId8"/>
              </p:custDataLst>
            </p:nvPr>
          </p:nvSpPr>
          <p:spPr bwMode="auto">
            <a:xfrm>
              <a:off x="6540500" y="2443163"/>
              <a:ext cx="288925" cy="358775"/>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nSpc>
                  <a:spcPct val="100000"/>
                </a:lnSpc>
              </a:pPr>
              <a:endParaRPr lang="zh-CN" altLang="en-US" sz="1800">
                <a:solidFill>
                  <a:schemeClr val="dk1"/>
                </a:solidFill>
                <a:latin typeface="Consolas" panose="020B0609020204030204" pitchFamily="49" charset="0"/>
                <a:ea typeface="仿宋" panose="02010609060101010101" pitchFamily="49" charset="-122"/>
                <a:cs typeface="Consolas" panose="020B0609020204030204" pitchFamily="49" charset="0"/>
              </a:endParaRPr>
            </a:p>
          </p:txBody>
        </p:sp>
        <p:sp>
          <p:nvSpPr>
            <p:cNvPr id="56" name="Rectangle 48"/>
            <p:cNvSpPr>
              <a:spLocks noChangeArrowheads="1"/>
            </p:cNvSpPr>
            <p:nvPr>
              <p:custDataLst>
                <p:tags r:id="rId9"/>
              </p:custDataLst>
            </p:nvPr>
          </p:nvSpPr>
          <p:spPr bwMode="auto">
            <a:xfrm>
              <a:off x="6611938" y="2803526"/>
              <a:ext cx="360363" cy="360363"/>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wrap="none" anchor="ctr"/>
            <a:lstStyle/>
            <a:p>
              <a:pPr>
                <a:lnSpc>
                  <a:spcPct val="100000"/>
                </a:lnSpc>
              </a:pPr>
              <a:endParaRPr lang="zh-CN" altLang="zh-CN" sz="1800" b="1">
                <a:solidFill>
                  <a:schemeClr val="dk1"/>
                </a:solidFill>
                <a:latin typeface="微软雅黑" panose="020B0503020204020204" charset="-122"/>
                <a:ea typeface="微软雅黑" panose="020B0503020204020204" charset="-122"/>
                <a:cs typeface="Consolas" panose="020B0609020204030204" pitchFamily="49" charset="0"/>
              </a:endParaRPr>
            </a:p>
          </p:txBody>
        </p:sp>
      </p:grpSp>
      <p:grpSp>
        <p:nvGrpSpPr>
          <p:cNvPr id="50" name="组合 57"/>
          <p:cNvGrpSpPr/>
          <p:nvPr/>
        </p:nvGrpSpPr>
        <p:grpSpPr>
          <a:xfrm>
            <a:off x="3958115" y="2153681"/>
            <a:ext cx="4209257" cy="4051393"/>
            <a:chOff x="900820" y="1639254"/>
            <a:chExt cx="4209257" cy="4051393"/>
          </a:xfrm>
        </p:grpSpPr>
        <p:cxnSp>
          <p:nvCxnSpPr>
            <p:cNvPr id="59" name="直接箭头连接符 58"/>
            <p:cNvCxnSpPr>
              <a:stCxn id="23" idx="2"/>
            </p:cNvCxnSpPr>
            <p:nvPr/>
          </p:nvCxnSpPr>
          <p:spPr>
            <a:xfrm rot="16200000" flipH="1">
              <a:off x="-87191" y="4138563"/>
              <a:ext cx="2440400" cy="464379"/>
            </a:xfrm>
            <a:prstGeom prst="straightConnector1">
              <a:avLst/>
            </a:prstGeom>
            <a:ln w="19050">
              <a:solidFill>
                <a:srgbClr val="FF00FF"/>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25" idx="4"/>
            </p:cNvCxnSpPr>
            <p:nvPr/>
          </p:nvCxnSpPr>
          <p:spPr>
            <a:xfrm rot="16200000" flipH="1">
              <a:off x="360882" y="4229446"/>
              <a:ext cx="2440400" cy="282613"/>
            </a:xfrm>
            <a:prstGeom prst="straightConnector1">
              <a:avLst/>
            </a:prstGeom>
            <a:ln w="19050">
              <a:solidFill>
                <a:srgbClr val="FF00FF"/>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32" idx="4"/>
            </p:cNvCxnSpPr>
            <p:nvPr/>
          </p:nvCxnSpPr>
          <p:spPr>
            <a:xfrm rot="5400000">
              <a:off x="1361514" y="4712084"/>
              <a:ext cx="1708560" cy="49172"/>
            </a:xfrm>
            <a:prstGeom prst="straightConnector1">
              <a:avLst/>
            </a:prstGeom>
            <a:ln w="19050">
              <a:solidFill>
                <a:srgbClr val="FF00FF"/>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38" idx="4"/>
            </p:cNvCxnSpPr>
            <p:nvPr/>
          </p:nvCxnSpPr>
          <p:spPr>
            <a:xfrm rot="5400000">
              <a:off x="2228580" y="4941480"/>
              <a:ext cx="1000536" cy="298407"/>
            </a:xfrm>
            <a:prstGeom prst="straightConnector1">
              <a:avLst/>
            </a:prstGeom>
            <a:ln w="19050">
              <a:solidFill>
                <a:srgbClr val="FF00FF"/>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42" idx="2"/>
            </p:cNvCxnSpPr>
            <p:nvPr/>
          </p:nvCxnSpPr>
          <p:spPr>
            <a:xfrm rot="5400000">
              <a:off x="2743865" y="5013968"/>
              <a:ext cx="1098566" cy="254791"/>
            </a:xfrm>
            <a:prstGeom prst="straightConnector1">
              <a:avLst/>
            </a:prstGeom>
            <a:ln w="19050">
              <a:solidFill>
                <a:srgbClr val="FF00FF"/>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17" idx="4"/>
            </p:cNvCxnSpPr>
            <p:nvPr/>
          </p:nvCxnSpPr>
          <p:spPr>
            <a:xfrm rot="16200000" flipH="1">
              <a:off x="1526906" y="3752396"/>
              <a:ext cx="3159536" cy="517573"/>
            </a:xfrm>
            <a:prstGeom prst="straightConnector1">
              <a:avLst/>
            </a:prstGeom>
            <a:ln w="19050">
              <a:solidFill>
                <a:srgbClr val="FF00FF"/>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10" idx="4"/>
            </p:cNvCxnSpPr>
            <p:nvPr/>
          </p:nvCxnSpPr>
          <p:spPr>
            <a:xfrm rot="5400000">
              <a:off x="1921403" y="3440503"/>
              <a:ext cx="3951698" cy="349199"/>
            </a:xfrm>
            <a:prstGeom prst="straightConnector1">
              <a:avLst/>
            </a:prstGeom>
            <a:ln w="19050">
              <a:solidFill>
                <a:srgbClr val="FF00FF"/>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51" idx="2"/>
            </p:cNvCxnSpPr>
            <p:nvPr/>
          </p:nvCxnSpPr>
          <p:spPr>
            <a:xfrm rot="16200000" flipH="1">
              <a:off x="2751271" y="4191575"/>
              <a:ext cx="2524534" cy="275486"/>
            </a:xfrm>
            <a:prstGeom prst="straightConnector1">
              <a:avLst/>
            </a:prstGeom>
            <a:ln w="19050">
              <a:solidFill>
                <a:srgbClr val="FF00FF"/>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52" idx="4"/>
            </p:cNvCxnSpPr>
            <p:nvPr/>
          </p:nvCxnSpPr>
          <p:spPr>
            <a:xfrm rot="16200000" flipH="1">
              <a:off x="3163625" y="4318177"/>
              <a:ext cx="2524534" cy="22282"/>
            </a:xfrm>
            <a:prstGeom prst="straightConnector1">
              <a:avLst/>
            </a:prstGeom>
            <a:ln w="19050">
              <a:solidFill>
                <a:srgbClr val="FF00FF"/>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45" idx="4"/>
            </p:cNvCxnSpPr>
            <p:nvPr/>
          </p:nvCxnSpPr>
          <p:spPr>
            <a:xfrm rot="5400000">
              <a:off x="3371589" y="3852463"/>
              <a:ext cx="3232561" cy="244414"/>
            </a:xfrm>
            <a:prstGeom prst="straightConnector1">
              <a:avLst/>
            </a:prstGeom>
            <a:ln w="19050">
              <a:solidFill>
                <a:srgbClr val="FF00FF"/>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custDataLst>
              <p:tags r:id="rId3"/>
            </p:custDataLst>
          </p:nvPr>
        </p:nvSpPr>
        <p:spPr>
          <a:xfrm>
            <a:off x="8458663" y="3900169"/>
            <a:ext cx="3733049" cy="172910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108000" bIns="108000" rtlCol="0">
            <a:spAutoFit/>
          </a:bodyPr>
          <a:lstStyle/>
          <a:p>
            <a:pPr marL="457200" indent="-457200" algn="l">
              <a:lnSpc>
                <a:spcPts val="2800"/>
              </a:lnSpc>
              <a:spcBef>
                <a:spcPts val="600"/>
              </a:spcBef>
              <a:buBlip>
                <a:blip r:embed="rId48"/>
              </a:buBlip>
            </a:pP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将递归树看成一颗</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3</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叉树，每个分支结点对应一次递归调用。这里递归次数：</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7</a:t>
            </a:r>
          </a:p>
          <a:p>
            <a:pPr marL="457200" indent="-457200" algn="l">
              <a:lnSpc>
                <a:spcPts val="2800"/>
              </a:lnSpc>
              <a:spcBef>
                <a:spcPts val="600"/>
              </a:spcBef>
              <a:buBlip>
                <a:blip r:embed="rId48"/>
              </a:buBlip>
            </a:pP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左右分区处理的顺序无关</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xit" presetSubtype="4" fill="hold" nodeType="clickEffect">
                                  <p:stCondLst>
                                    <p:cond delay="0"/>
                                  </p:stCondLst>
                                  <p:childTnLst>
                                    <p:animEffect transition="out" filter="wipe(down)">
                                      <p:cBhvr>
                                        <p:cTn id="53" dur="500"/>
                                        <p:tgtEl>
                                          <p:spTgt spid="50"/>
                                        </p:tgtEl>
                                      </p:cBhvr>
                                    </p:animEffect>
                                    <p:set>
                                      <p:cBhvr>
                                        <p:cTn id="54" dur="1" fill="hold">
                                          <p:stCondLst>
                                            <p:cond delay="499"/>
                                          </p:stCondLst>
                                        </p:cTn>
                                        <p:tgtEl>
                                          <p:spTgt spid="50"/>
                                        </p:tgtEl>
                                        <p:attrNameLst>
                                          <p:attrName>style.visibility</p:attrName>
                                        </p:attrNameLst>
                                      </p:cBhvr>
                                      <p:to>
                                        <p:strVal val="hidden"/>
                                      </p:to>
                                    </p:set>
                                  </p:childTnLst>
                                </p:cTn>
                              </p:par>
                            </p:childTnLst>
                          </p:cTn>
                        </p:par>
                        <p:par>
                          <p:cTn id="55" fill="hold">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ldLvl="0" animBg="1"/>
      <p:bldP spid="21" grpId="0" bldLvl="0" animBg="1"/>
      <p:bldP spid="69"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1"/>
            <p:custDataLst>
              <p:tags r:id="rId1"/>
            </p:custDataLst>
          </p:nvPr>
        </p:nvPicPr>
        <p:blipFill rotWithShape="1">
          <a:blip r:embed="rId28" cstate="print">
            <a:extLst>
              <a:ext uri="{28A0092B-C50C-407E-A947-70E740481C1C}">
                <a14:useLocalDpi xmlns:a14="http://schemas.microsoft.com/office/drawing/2010/main" val="0"/>
              </a:ext>
            </a:extLst>
          </a:blip>
          <a:srcRect l="8509" t="7187" r="9793" b="8804"/>
          <a:stretch>
            <a:fillRect/>
          </a:stretch>
        </p:blipFill>
        <p:spPr>
          <a:xfrm flipH="1">
            <a:off x="7303770" y="1986280"/>
            <a:ext cx="4016375" cy="4083050"/>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grpSp>
        <p:nvGrpSpPr>
          <p:cNvPr id="60" name="组合 59"/>
          <p:cNvGrpSpPr/>
          <p:nvPr/>
        </p:nvGrpSpPr>
        <p:grpSpPr>
          <a:xfrm>
            <a:off x="932815" y="1609725"/>
            <a:ext cx="3110230" cy="644525"/>
            <a:chOff x="709625" y="642918"/>
            <a:chExt cx="2219301" cy="644525"/>
          </a:xfrm>
        </p:grpSpPr>
        <p:sp>
          <p:nvSpPr>
            <p:cNvPr id="61" name="AutoShape 5"/>
            <p:cNvSpPr>
              <a:spLocks noChangeArrowheads="1"/>
            </p:cNvSpPr>
            <p:nvPr>
              <p:custDataLst>
                <p:tags r:id="rId25"/>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26"/>
              </p:custDataLst>
            </p:nvPr>
          </p:nvSpPr>
          <p:spPr bwMode="gray">
            <a:xfrm>
              <a:off x="1078965" y="744517"/>
              <a:ext cx="1549961" cy="419100"/>
            </a:xfrm>
            <a:prstGeom prst="rect">
              <a:avLst/>
            </a:prstGeom>
            <a:solidFill>
              <a:schemeClr val="accent2">
                <a:alpha val="50000"/>
              </a:schemeClr>
            </a:solidFill>
            <a:ln w="12700" algn="ctr">
              <a:noFill/>
              <a:miter lim="800000"/>
            </a:ln>
            <a:effectLst/>
          </p:spPr>
          <p:txBody>
            <a:bodyPr wrap="none" anchor="ctr"/>
            <a:lstStyle/>
            <a:p>
              <a:pPr marL="457200" indent="-457200" algn="l">
                <a:lnSpc>
                  <a:spcPct val="100000"/>
                </a:lnSpc>
                <a:spcBef>
                  <a:spcPts val="0"/>
                </a:spcBef>
              </a:pPr>
              <a:r>
                <a:rPr lang="en-US" altLang="zh-CN" sz="2800" b="1">
                  <a:solidFill>
                    <a:srgbClr val="FFFFFF"/>
                  </a:solidFill>
                  <a:latin typeface="微软雅黑" panose="020B0503020204020204" charset="-122"/>
                  <a:ea typeface="微软雅黑" panose="020B0503020204020204" charset="-122"/>
                  <a:sym typeface="+mn-ea"/>
                </a:rPr>
                <a:t>3</a:t>
              </a:r>
              <a:r>
                <a:rPr lang="zh-CN" altLang="en-US" sz="2800" b="1">
                  <a:solidFill>
                    <a:srgbClr val="FFFFFF"/>
                  </a:solidFill>
                  <a:latin typeface="微软雅黑" panose="020B0503020204020204" charset="-122"/>
                  <a:ea typeface="微软雅黑" panose="020B0503020204020204" charset="-122"/>
                  <a:sym typeface="+mn-ea"/>
                </a:rPr>
                <a:t>. 算法分析</a:t>
              </a:r>
            </a:p>
          </p:txBody>
        </p:sp>
      </p:grpSp>
      <p:sp>
        <p:nvSpPr>
          <p:cNvPr id="3" name="TextBox 4"/>
          <p:cNvSpPr txBox="1"/>
          <p:nvPr/>
        </p:nvSpPr>
        <p:spPr>
          <a:xfrm>
            <a:off x="1131225" y="2387901"/>
            <a:ext cx="2714644" cy="460375"/>
          </a:xfrm>
          <a:prstGeom prst="rect">
            <a:avLst/>
          </a:prstGeom>
          <a:noFill/>
        </p:spPr>
        <p:txBody>
          <a:bodyPr wrap="square" rtlCol="0">
            <a:spAutoFit/>
          </a:bodyPr>
          <a:lstStyle/>
          <a:p>
            <a:pPr algn="l">
              <a:lnSpc>
                <a:spcPct val="100000"/>
              </a:lnSpc>
              <a:spcBef>
                <a:spcPts val="0"/>
              </a:spcBef>
            </a:pP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最好情况分析</a:t>
            </a:r>
          </a:p>
        </p:txBody>
      </p:sp>
      <p:sp>
        <p:nvSpPr>
          <p:cNvPr id="6" name="Text Box 5"/>
          <p:cNvSpPr txBox="1">
            <a:spLocks noChangeArrowheads="1"/>
          </p:cNvSpPr>
          <p:nvPr/>
        </p:nvSpPr>
        <p:spPr bwMode="auto">
          <a:xfrm>
            <a:off x="719269" y="902155"/>
            <a:ext cx="3634926" cy="583565"/>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3200" b="1" dirty="0">
                <a:solidFill>
                  <a:srgbClr val="000000"/>
                </a:solidFill>
                <a:latin typeface="微软雅黑" panose="020B0503020204020204" charset="-122"/>
                <a:ea typeface="微软雅黑" panose="020B0503020204020204" charset="-122"/>
                <a:sym typeface="+mn-ea"/>
              </a:rPr>
              <a:t>9.3.2 </a:t>
            </a:r>
            <a:r>
              <a:rPr lang="zh-CN" altLang="en-US" sz="3200" b="1" dirty="0">
                <a:solidFill>
                  <a:srgbClr val="000000"/>
                </a:solidFill>
                <a:latin typeface="微软雅黑" panose="020B0503020204020204" charset="-122"/>
                <a:ea typeface="微软雅黑" panose="020B0503020204020204" charset="-122"/>
                <a:sym typeface="+mn-ea"/>
              </a:rPr>
              <a:t>快速</a:t>
            </a:r>
            <a:r>
              <a:rPr lang="en-US" sz="3200" b="1" dirty="0">
                <a:solidFill>
                  <a:srgbClr val="000000"/>
                </a:solidFill>
                <a:latin typeface="微软雅黑" panose="020B0503020204020204" charset="-122"/>
                <a:ea typeface="微软雅黑" panose="020B0503020204020204" charset="-122"/>
                <a:sym typeface="+mn-ea"/>
              </a:rPr>
              <a:t>排序</a:t>
            </a:r>
          </a:p>
        </p:txBody>
      </p:sp>
      <p:sp>
        <p:nvSpPr>
          <p:cNvPr id="83" name="TextBox 5"/>
          <p:cNvSpPr txBox="1"/>
          <p:nvPr>
            <p:custDataLst>
              <p:tags r:id="rId2"/>
            </p:custDataLst>
          </p:nvPr>
        </p:nvSpPr>
        <p:spPr>
          <a:xfrm>
            <a:off x="483844" y="2953056"/>
            <a:ext cx="7429552" cy="758190"/>
          </a:xfrm>
          <a:prstGeom prst="rect">
            <a:avLst/>
          </a:prstGeom>
          <a:noFill/>
        </p:spPr>
        <p:txBody>
          <a:bodyPr wrap="square" rtlCol="0">
            <a:spAutoFit/>
          </a:bodyPr>
          <a:lstStyle/>
          <a:p>
            <a:pPr algn="l">
              <a:lnSpc>
                <a:spcPts val="2600"/>
              </a:lnSpc>
              <a:spcBef>
                <a:spcPts val="0"/>
              </a:spcBef>
            </a:pP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   </a:t>
            </a:r>
            <a:r>
              <a:rPr lang="zh-CN" altLang="zh-CN" sz="2000" b="1" dirty="0">
                <a:solidFill>
                  <a:schemeClr val="dk1"/>
                </a:solidFill>
                <a:latin typeface="微软雅黑" panose="020B0503020204020204" charset="-122"/>
                <a:ea typeface="微软雅黑" panose="020B0503020204020204" charset="-122"/>
                <a:cs typeface="微软雅黑" panose="020B0503020204020204" charset="-122"/>
              </a:rPr>
              <a:t>如果初始数据序列随机分布，使得每次划分恰好分为两个长度相同的子表，此时递归树的高度最小，性能最好</a:t>
            </a:r>
            <a:r>
              <a:rPr lang="zh-CN" altLang="en-US" sz="2000" b="1" dirty="0">
                <a:solidFill>
                  <a:schemeClr val="dk1"/>
                </a:solidFill>
                <a:latin typeface="微软雅黑" panose="020B0503020204020204" charset="-122"/>
                <a:ea typeface="微软雅黑" panose="020B0503020204020204" charset="-122"/>
                <a:cs typeface="微软雅黑" panose="020B0503020204020204" charset="-122"/>
              </a:rPr>
              <a:t>。</a:t>
            </a:r>
          </a:p>
        </p:txBody>
      </p:sp>
      <p:grpSp>
        <p:nvGrpSpPr>
          <p:cNvPr id="84" name="组合 83"/>
          <p:cNvGrpSpPr/>
          <p:nvPr/>
        </p:nvGrpSpPr>
        <p:grpSpPr>
          <a:xfrm>
            <a:off x="814046" y="5978222"/>
            <a:ext cx="5929354" cy="642942"/>
            <a:chOff x="1142976" y="5500702"/>
            <a:chExt cx="5929354" cy="642942"/>
          </a:xfrm>
        </p:grpSpPr>
        <p:sp>
          <p:nvSpPr>
            <p:cNvPr id="85" name="TextBox 6"/>
            <p:cNvSpPr txBox="1"/>
            <p:nvPr>
              <p:custDataLst>
                <p:tags r:id="rId24"/>
              </p:custDataLst>
            </p:nvPr>
          </p:nvSpPr>
          <p:spPr>
            <a:xfrm>
              <a:off x="1928794" y="5643578"/>
              <a:ext cx="5143536" cy="398780"/>
            </a:xfrm>
            <a:prstGeom prst="rect">
              <a:avLst/>
            </a:prstGeom>
            <a:noFill/>
          </p:spPr>
          <p:txBody>
            <a:bodyPr wrap="square" rtlCol="0">
              <a:spAutoFit/>
            </a:bodyPr>
            <a:lstStyle/>
            <a:p>
              <a:pPr algn="l">
                <a:lnSpc>
                  <a:spcPct val="100000"/>
                </a:lnSpc>
                <a:spcBef>
                  <a:spcPts val="0"/>
                </a:spcBef>
              </a:pP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最好情况下的时间复杂度为</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O(</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log</a:t>
              </a:r>
              <a:r>
                <a:rPr lang="en-US" altLang="zh-CN" sz="2000" b="1" baseline="-25000">
                  <a:solidFill>
                    <a:schemeClr val="dk1"/>
                  </a:solidFill>
                  <a:latin typeface="微软雅黑" panose="020B0503020204020204" charset="-122"/>
                  <a:ea typeface="微软雅黑" panose="020B0503020204020204" charset="-122"/>
                  <a:cs typeface="微软雅黑" panose="020B0503020204020204" charset="-122"/>
                </a:rPr>
                <a:t>2</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p>
          </p:txBody>
        </p:sp>
        <p:pic>
          <p:nvPicPr>
            <p:cNvPr id="86" name="Picture 3"/>
            <p:cNvPicPr>
              <a:picLocks noChangeAspect="1" noChangeArrowheads="1"/>
            </p:cNvPicPr>
            <p:nvPr/>
          </p:nvPicPr>
          <p:blipFill>
            <a:blip r:embed="rId29" cstate="print"/>
            <a:srcRect/>
            <a:stretch>
              <a:fillRect/>
            </a:stretch>
          </p:blipFill>
          <p:spPr bwMode="auto">
            <a:xfrm>
              <a:off x="1142976" y="5500702"/>
              <a:ext cx="737802" cy="642942"/>
            </a:xfrm>
            <a:prstGeom prst="rect">
              <a:avLst/>
            </a:prstGeom>
            <a:noFill/>
            <a:ln w="9525">
              <a:noFill/>
              <a:miter lim="800000"/>
              <a:headEnd/>
              <a:tailEnd/>
            </a:ln>
          </p:spPr>
        </p:pic>
      </p:grpSp>
      <p:grpSp>
        <p:nvGrpSpPr>
          <p:cNvPr id="87" name="组合 86"/>
          <p:cNvGrpSpPr/>
          <p:nvPr/>
        </p:nvGrpSpPr>
        <p:grpSpPr>
          <a:xfrm>
            <a:off x="1290934" y="3843016"/>
            <a:ext cx="3522332" cy="1913185"/>
            <a:chOff x="1571604" y="2857496"/>
            <a:chExt cx="3522332" cy="1913185"/>
          </a:xfrm>
        </p:grpSpPr>
        <p:sp>
          <p:nvSpPr>
            <p:cNvPr id="13332" name="Text Box 20"/>
            <p:cNvSpPr txBox="1">
              <a:spLocks noChangeArrowheads="1"/>
            </p:cNvSpPr>
            <p:nvPr>
              <p:custDataLst>
                <p:tags r:id="rId5"/>
              </p:custDataLst>
            </p:nvPr>
          </p:nvSpPr>
          <p:spPr bwMode="auto">
            <a:xfrm>
              <a:off x="2206719" y="2857496"/>
              <a:ext cx="2257771" cy="349007"/>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32400" tIns="0" rIns="0" bIns="0" numCol="1" anchor="t" anchorCtr="0" compatLnSpc="1"/>
            <a:lstStyle/>
            <a:p>
              <a:pPr marL="0" marR="0" lvl="0" indent="0" algn="ctr" defTabSz="914400" rtl="0" eaLnBrk="1" fontAlgn="base" latinLnBrk="0" hangingPunct="1">
                <a:lnSpc>
                  <a:spcPts val="23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4  7  5  6  3  1  2</a:t>
              </a:r>
            </a:p>
          </p:txBody>
        </p:sp>
        <p:sp>
          <p:nvSpPr>
            <p:cNvPr id="13331" name="Text Box 19"/>
            <p:cNvSpPr txBox="1">
              <a:spLocks noChangeArrowheads="1"/>
            </p:cNvSpPr>
            <p:nvPr>
              <p:custDataLst>
                <p:tags r:id="rId6"/>
              </p:custDataLst>
            </p:nvPr>
          </p:nvSpPr>
          <p:spPr bwMode="auto">
            <a:xfrm>
              <a:off x="1894485" y="3669890"/>
              <a:ext cx="955176" cy="349007"/>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3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2  1  3</a:t>
              </a:r>
            </a:p>
          </p:txBody>
        </p:sp>
        <p:sp>
          <p:nvSpPr>
            <p:cNvPr id="13330" name="Oval 18"/>
            <p:cNvSpPr>
              <a:spLocks noChangeArrowheads="1"/>
            </p:cNvSpPr>
            <p:nvPr>
              <p:custDataLst>
                <p:tags r:id="rId7"/>
              </p:custDataLst>
            </p:nvPr>
          </p:nvSpPr>
          <p:spPr bwMode="auto">
            <a:xfrm>
              <a:off x="3138064" y="3723659"/>
              <a:ext cx="305269" cy="305015"/>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8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4</a:t>
              </a:r>
            </a:p>
          </p:txBody>
        </p:sp>
        <p:sp>
          <p:nvSpPr>
            <p:cNvPr id="13329" name="Text Box 17"/>
            <p:cNvSpPr txBox="1">
              <a:spLocks noChangeArrowheads="1"/>
            </p:cNvSpPr>
            <p:nvPr>
              <p:custDataLst>
                <p:tags r:id="rId8"/>
              </p:custDataLst>
            </p:nvPr>
          </p:nvSpPr>
          <p:spPr bwMode="auto">
            <a:xfrm>
              <a:off x="3923740" y="3678689"/>
              <a:ext cx="997623" cy="349007"/>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3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6  5  7</a:t>
              </a:r>
            </a:p>
          </p:txBody>
        </p:sp>
        <p:sp>
          <p:nvSpPr>
            <p:cNvPr id="13328" name="Freeform 16"/>
            <p:cNvSpPr/>
            <p:nvPr>
              <p:custDataLst>
                <p:tags r:id="rId9"/>
              </p:custDataLst>
            </p:nvPr>
          </p:nvSpPr>
          <p:spPr bwMode="auto">
            <a:xfrm>
              <a:off x="2325971" y="3208458"/>
              <a:ext cx="328751" cy="461432"/>
            </a:xfrm>
            <a:custGeom>
              <a:avLst/>
              <a:gdLst/>
              <a:ahLst/>
              <a:cxnLst>
                <a:cxn ang="0">
                  <a:pos x="336" y="0"/>
                </a:cxn>
                <a:cxn ang="0">
                  <a:pos x="0" y="472"/>
                </a:cxn>
              </a:cxnLst>
              <a:rect l="0" t="0" r="r" b="b"/>
              <a:pathLst>
                <a:path w="336" h="472">
                  <a:moveTo>
                    <a:pt x="336" y="0"/>
                  </a:moveTo>
                  <a:lnTo>
                    <a:pt x="0" y="47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3327" name="Freeform 15"/>
            <p:cNvSpPr/>
            <p:nvPr>
              <p:custDataLst>
                <p:tags r:id="rId10"/>
              </p:custDataLst>
            </p:nvPr>
          </p:nvSpPr>
          <p:spPr bwMode="auto">
            <a:xfrm>
              <a:off x="3268194" y="3208458"/>
              <a:ext cx="978" cy="515201"/>
            </a:xfrm>
            <a:custGeom>
              <a:avLst/>
              <a:gdLst/>
              <a:ahLst/>
              <a:cxnLst>
                <a:cxn ang="0">
                  <a:pos x="1" y="0"/>
                </a:cxn>
                <a:cxn ang="0">
                  <a:pos x="0" y="527"/>
                </a:cxn>
              </a:cxnLst>
              <a:rect l="0" t="0" r="r" b="b"/>
              <a:pathLst>
                <a:path w="1" h="527">
                  <a:moveTo>
                    <a:pt x="1" y="0"/>
                  </a:moveTo>
                  <a:lnTo>
                    <a:pt x="0" y="527"/>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3326" name="Freeform 14"/>
            <p:cNvSpPr/>
            <p:nvPr>
              <p:custDataLst>
                <p:tags r:id="rId11"/>
              </p:custDataLst>
            </p:nvPr>
          </p:nvSpPr>
          <p:spPr bwMode="auto">
            <a:xfrm>
              <a:off x="4048978" y="3216279"/>
              <a:ext cx="396262" cy="468276"/>
            </a:xfrm>
            <a:custGeom>
              <a:avLst/>
              <a:gdLst/>
              <a:ahLst/>
              <a:cxnLst>
                <a:cxn ang="0">
                  <a:pos x="0" y="0"/>
                </a:cxn>
                <a:cxn ang="0">
                  <a:pos x="405" y="480"/>
                </a:cxn>
              </a:cxnLst>
              <a:rect l="0" t="0" r="r" b="b"/>
              <a:pathLst>
                <a:path w="405" h="480">
                  <a:moveTo>
                    <a:pt x="0" y="0"/>
                  </a:moveTo>
                  <a:lnTo>
                    <a:pt x="405" y="48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3325" name="Text Box 13"/>
            <p:cNvSpPr txBox="1">
              <a:spLocks noChangeArrowheads="1"/>
            </p:cNvSpPr>
            <p:nvPr>
              <p:custDataLst>
                <p:tags r:id="rId12"/>
              </p:custDataLst>
            </p:nvPr>
          </p:nvSpPr>
          <p:spPr bwMode="auto">
            <a:xfrm>
              <a:off x="3608687" y="4406031"/>
              <a:ext cx="320924" cy="349007"/>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3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5</a:t>
              </a:r>
            </a:p>
          </p:txBody>
        </p:sp>
        <p:sp>
          <p:nvSpPr>
            <p:cNvPr id="13324" name="Oval 12"/>
            <p:cNvSpPr>
              <a:spLocks noChangeArrowheads="1"/>
            </p:cNvSpPr>
            <p:nvPr>
              <p:custDataLst>
                <p:tags r:id="rId13"/>
              </p:custDataLst>
            </p:nvPr>
          </p:nvSpPr>
          <p:spPr bwMode="auto">
            <a:xfrm>
              <a:off x="4218246" y="4459800"/>
              <a:ext cx="305269" cy="305015"/>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8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6</a:t>
              </a:r>
            </a:p>
          </p:txBody>
        </p:sp>
        <p:sp>
          <p:nvSpPr>
            <p:cNvPr id="13323" name="Text Box 11"/>
            <p:cNvSpPr txBox="1">
              <a:spLocks noChangeArrowheads="1"/>
            </p:cNvSpPr>
            <p:nvPr>
              <p:custDataLst>
                <p:tags r:id="rId14"/>
              </p:custDataLst>
            </p:nvPr>
          </p:nvSpPr>
          <p:spPr bwMode="auto">
            <a:xfrm>
              <a:off x="4757358" y="4414830"/>
              <a:ext cx="336578" cy="349007"/>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3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7</a:t>
              </a:r>
            </a:p>
          </p:txBody>
        </p:sp>
        <p:sp>
          <p:nvSpPr>
            <p:cNvPr id="13322" name="AutoShape 10"/>
            <p:cNvSpPr>
              <a:spLocks noChangeShapeType="1"/>
            </p:cNvSpPr>
            <p:nvPr>
              <p:custDataLst>
                <p:tags r:id="rId15"/>
              </p:custDataLst>
            </p:nvPr>
          </p:nvSpPr>
          <p:spPr bwMode="auto">
            <a:xfrm flipH="1">
              <a:off x="3769148" y="4027696"/>
              <a:ext cx="383543" cy="378335"/>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3321" name="AutoShape 9"/>
            <p:cNvSpPr>
              <a:spLocks noChangeShapeType="1"/>
            </p:cNvSpPr>
            <p:nvPr>
              <p:custDataLst>
                <p:tags r:id="rId16"/>
              </p:custDataLst>
            </p:nvPr>
          </p:nvSpPr>
          <p:spPr bwMode="auto">
            <a:xfrm>
              <a:off x="4364031" y="4027696"/>
              <a:ext cx="6849" cy="432104"/>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3320" name="AutoShape 8"/>
            <p:cNvSpPr>
              <a:spLocks noChangeShapeType="1"/>
            </p:cNvSpPr>
            <p:nvPr>
              <p:custDataLst>
                <p:tags r:id="rId17"/>
              </p:custDataLst>
            </p:nvPr>
          </p:nvSpPr>
          <p:spPr bwMode="auto">
            <a:xfrm>
              <a:off x="4575371" y="4027696"/>
              <a:ext cx="350276" cy="387134"/>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3319" name="Text Box 7"/>
            <p:cNvSpPr txBox="1">
              <a:spLocks noChangeArrowheads="1"/>
            </p:cNvSpPr>
            <p:nvPr>
              <p:custDataLst>
                <p:tags r:id="rId18"/>
              </p:custDataLst>
            </p:nvPr>
          </p:nvSpPr>
          <p:spPr bwMode="auto">
            <a:xfrm>
              <a:off x="1571604" y="4411897"/>
              <a:ext cx="320924" cy="349007"/>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3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1</a:t>
              </a:r>
            </a:p>
          </p:txBody>
        </p:sp>
        <p:sp>
          <p:nvSpPr>
            <p:cNvPr id="13318" name="Oval 6"/>
            <p:cNvSpPr>
              <a:spLocks noChangeArrowheads="1"/>
            </p:cNvSpPr>
            <p:nvPr>
              <p:custDataLst>
                <p:tags r:id="rId19"/>
              </p:custDataLst>
            </p:nvPr>
          </p:nvSpPr>
          <p:spPr bwMode="auto">
            <a:xfrm>
              <a:off x="2181164" y="4465666"/>
              <a:ext cx="305269" cy="305015"/>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8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a:t>
              </a:r>
            </a:p>
          </p:txBody>
        </p:sp>
        <p:sp>
          <p:nvSpPr>
            <p:cNvPr id="13317" name="Text Box 5"/>
            <p:cNvSpPr txBox="1">
              <a:spLocks noChangeArrowheads="1"/>
            </p:cNvSpPr>
            <p:nvPr>
              <p:custDataLst>
                <p:tags r:id="rId20"/>
              </p:custDataLst>
            </p:nvPr>
          </p:nvSpPr>
          <p:spPr bwMode="auto">
            <a:xfrm>
              <a:off x="2720276" y="4420695"/>
              <a:ext cx="336578" cy="349007"/>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3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3</a:t>
              </a:r>
            </a:p>
          </p:txBody>
        </p:sp>
        <p:sp>
          <p:nvSpPr>
            <p:cNvPr id="13316" name="AutoShape 4"/>
            <p:cNvSpPr>
              <a:spLocks noChangeShapeType="1"/>
            </p:cNvSpPr>
            <p:nvPr>
              <p:custDataLst>
                <p:tags r:id="rId21"/>
              </p:custDataLst>
            </p:nvPr>
          </p:nvSpPr>
          <p:spPr bwMode="auto">
            <a:xfrm flipH="1">
              <a:off x="1732066" y="4033562"/>
              <a:ext cx="383543" cy="378335"/>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3315" name="AutoShape 3"/>
            <p:cNvSpPr>
              <a:spLocks noChangeShapeType="1"/>
            </p:cNvSpPr>
            <p:nvPr>
              <p:custDataLst>
                <p:tags r:id="rId22"/>
              </p:custDataLst>
            </p:nvPr>
          </p:nvSpPr>
          <p:spPr bwMode="auto">
            <a:xfrm>
              <a:off x="2326949" y="4033562"/>
              <a:ext cx="6849" cy="432104"/>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3314" name="AutoShape 2"/>
            <p:cNvSpPr>
              <a:spLocks noChangeShapeType="1"/>
            </p:cNvSpPr>
            <p:nvPr>
              <p:custDataLst>
                <p:tags r:id="rId23"/>
              </p:custDataLst>
            </p:nvPr>
          </p:nvSpPr>
          <p:spPr bwMode="auto">
            <a:xfrm>
              <a:off x="2538289" y="4033562"/>
              <a:ext cx="350276" cy="387134"/>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grpSp>
      <p:grpSp>
        <p:nvGrpSpPr>
          <p:cNvPr id="88" name="组合 87"/>
          <p:cNvGrpSpPr/>
          <p:nvPr/>
        </p:nvGrpSpPr>
        <p:grpSpPr>
          <a:xfrm>
            <a:off x="5148586" y="3985892"/>
            <a:ext cx="1500198" cy="1714512"/>
            <a:chOff x="5429256" y="3000372"/>
            <a:chExt cx="1500198" cy="1714512"/>
          </a:xfrm>
        </p:grpSpPr>
        <p:sp>
          <p:nvSpPr>
            <p:cNvPr id="89" name="右大括号 88"/>
            <p:cNvSpPr/>
            <p:nvPr>
              <p:custDataLst>
                <p:tags r:id="rId3"/>
              </p:custDataLst>
            </p:nvPr>
          </p:nvSpPr>
          <p:spPr>
            <a:xfrm>
              <a:off x="5429256" y="3000372"/>
              <a:ext cx="142876" cy="1714512"/>
            </a:xfrm>
            <a:prstGeom prst="rightBrace">
              <a:avLst/>
            </a:prstGeom>
            <a:ln w="12700">
              <a:solidFill>
                <a:schemeClr val="dk1"/>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b="1">
                <a:solidFill>
                  <a:schemeClr val="dk1"/>
                </a:solidFill>
                <a:latin typeface="微软雅黑" panose="020B0503020204020204" charset="-122"/>
                <a:ea typeface="微软雅黑" panose="020B0503020204020204" charset="-122"/>
              </a:endParaRPr>
            </a:p>
          </p:txBody>
        </p:sp>
        <p:sp>
          <p:nvSpPr>
            <p:cNvPr id="90" name="TextBox 32"/>
            <p:cNvSpPr txBox="1"/>
            <p:nvPr>
              <p:custDataLst>
                <p:tags r:id="rId4"/>
              </p:custDataLst>
            </p:nvPr>
          </p:nvSpPr>
          <p:spPr>
            <a:xfrm>
              <a:off x="5572132" y="3661316"/>
              <a:ext cx="1357322" cy="368300"/>
            </a:xfrm>
            <a:prstGeom prst="rect">
              <a:avLst/>
            </a:prstGeom>
            <a:noFill/>
          </p:spPr>
          <p:txBody>
            <a:bodyPr wrap="square" rtlCol="0">
              <a:spAutoFit/>
            </a:bodyPr>
            <a:lstStyle/>
            <a:p>
              <a:pPr algn="l">
                <a:lnSpc>
                  <a:spcPct val="100000"/>
                </a:lnSpc>
                <a:spcBef>
                  <a:spcPts val="0"/>
                </a:spcBef>
              </a:pPr>
              <a:r>
                <a:rPr lang="en-US" altLang="zh-CN" sz="1800" b="1">
                  <a:solidFill>
                    <a:schemeClr val="dk1"/>
                  </a:solidFill>
                  <a:latin typeface="微软雅黑" panose="020B0503020204020204" charset="-122"/>
                  <a:ea typeface="微软雅黑" panose="020B0503020204020204" charset="-122"/>
                  <a:cs typeface="Consolas" panose="020B0609020204030204" pitchFamily="49" charset="0"/>
                </a:rPr>
                <a:t>log</a:t>
              </a:r>
              <a:r>
                <a:rPr lang="en-US" altLang="zh-CN" sz="1800" b="1" baseline="-25000">
                  <a:solidFill>
                    <a:schemeClr val="dk1"/>
                  </a:solidFill>
                  <a:latin typeface="微软雅黑" panose="020B0503020204020204" charset="-122"/>
                  <a:ea typeface="微软雅黑" panose="020B0503020204020204" charset="-122"/>
                  <a:cs typeface="Consolas" panose="020B0609020204030204" pitchFamily="49" charset="0"/>
                </a:rPr>
                <a:t>2</a:t>
              </a:r>
              <a:r>
                <a:rPr lang="en-US" altLang="zh-CN" sz="1800" b="1">
                  <a:solidFill>
                    <a:schemeClr val="dk1"/>
                  </a:solidFill>
                  <a:latin typeface="微软雅黑" panose="020B0503020204020204" charset="-122"/>
                  <a:ea typeface="微软雅黑" panose="020B0503020204020204" charset="-122"/>
                  <a:cs typeface="Consolas" panose="020B0609020204030204" pitchFamily="49" charset="0"/>
                </a:rPr>
                <a:t>(</a:t>
              </a:r>
              <a:r>
                <a:rPr lang="en-US" altLang="zh-CN" sz="1800" b="1" i="1">
                  <a:solidFill>
                    <a:schemeClr val="dk1"/>
                  </a:solidFill>
                  <a:latin typeface="微软雅黑" panose="020B0503020204020204" charset="-122"/>
                  <a:ea typeface="微软雅黑" panose="020B0503020204020204" charset="-122"/>
                  <a:cs typeface="Consolas" panose="020B0609020204030204" pitchFamily="49" charset="0"/>
                </a:rPr>
                <a:t>n</a:t>
              </a:r>
              <a:r>
                <a:rPr lang="en-US" altLang="zh-CN" sz="1800" b="1">
                  <a:solidFill>
                    <a:schemeClr val="dk1"/>
                  </a:solidFill>
                  <a:latin typeface="微软雅黑" panose="020B0503020204020204" charset="-122"/>
                  <a:ea typeface="微软雅黑" panose="020B0503020204020204" charset="-122"/>
                  <a:cs typeface="Consolas" panose="020B0609020204030204" pitchFamily="49" charset="0"/>
                </a:rPr>
                <a:t>+1)</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500"/>
                                        <p:tgtEl>
                                          <p:spTgt spid="60"/>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wipe(left)">
                                      <p:cBhvr>
                                        <p:cTn id="23" dur="500"/>
                                        <p:tgtEl>
                                          <p:spTgt spid="83"/>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87"/>
                                        </p:tgtEl>
                                        <p:attrNameLst>
                                          <p:attrName>style.visibility</p:attrName>
                                        </p:attrNameLst>
                                      </p:cBhvr>
                                      <p:to>
                                        <p:strVal val="visible"/>
                                      </p:to>
                                    </p:set>
                                    <p:animEffect transition="in" filter="wipe(left)">
                                      <p:cBhvr>
                                        <p:cTn id="31" dur="500"/>
                                        <p:tgtEl>
                                          <p:spTgt spid="87"/>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88"/>
                                        </p:tgtEl>
                                        <p:attrNameLst>
                                          <p:attrName>style.visibility</p:attrName>
                                        </p:attrNameLst>
                                      </p:cBhvr>
                                      <p:to>
                                        <p:strVal val="visible"/>
                                      </p:to>
                                    </p:set>
                                    <p:animEffect transition="in" filter="wipe(left)">
                                      <p:cBhvr>
                                        <p:cTn id="35" dur="500"/>
                                        <p:tgtEl>
                                          <p:spTgt spid="88"/>
                                        </p:tgtEl>
                                      </p:cBhvr>
                                    </p:animEffect>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84"/>
                                        </p:tgtEl>
                                        <p:attrNameLst>
                                          <p:attrName>style.visibility</p:attrName>
                                        </p:attrNameLst>
                                      </p:cBhvr>
                                      <p:to>
                                        <p:strVal val="visible"/>
                                      </p:to>
                                    </p:set>
                                    <p:animEffect transition="in" filter="wipe(left)">
                                      <p:cBhvr>
                                        <p:cTn id="39"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6" grpId="0"/>
      <p:bldP spid="8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1"/>
            <p:custDataLst>
              <p:tags r:id="rId1"/>
            </p:custDataLst>
          </p:nvPr>
        </p:nvPicPr>
        <p:blipFill rotWithShape="1">
          <a:blip r:embed="rId21" cstate="print">
            <a:extLst>
              <a:ext uri="{28A0092B-C50C-407E-A947-70E740481C1C}">
                <a14:useLocalDpi xmlns:a14="http://schemas.microsoft.com/office/drawing/2010/main" val="0"/>
              </a:ext>
            </a:extLst>
          </a:blip>
          <a:srcRect l="8509" t="7187" r="9793" b="8804"/>
          <a:stretch>
            <a:fillRect/>
          </a:stretch>
        </p:blipFill>
        <p:spPr>
          <a:xfrm flipH="1">
            <a:off x="7303770" y="1986280"/>
            <a:ext cx="4016375" cy="4083050"/>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sp>
        <p:nvSpPr>
          <p:cNvPr id="3" name="TextBox 4"/>
          <p:cNvSpPr txBox="1"/>
          <p:nvPr/>
        </p:nvSpPr>
        <p:spPr>
          <a:xfrm>
            <a:off x="1118525" y="1690671"/>
            <a:ext cx="2714644" cy="460375"/>
          </a:xfrm>
          <a:prstGeom prst="rect">
            <a:avLst/>
          </a:prstGeom>
          <a:noFill/>
        </p:spPr>
        <p:txBody>
          <a:bodyPr wrap="square" rtlCol="0">
            <a:spAutoFit/>
          </a:bodyPr>
          <a:lstStyle/>
          <a:p>
            <a:pPr algn="l">
              <a:lnSpc>
                <a:spcPct val="100000"/>
              </a:lnSpc>
              <a:spcBef>
                <a:spcPts val="0"/>
              </a:spcBef>
            </a:pP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2）</a:t>
            </a:r>
            <a:r>
              <a:rPr lang="zh-CN" altLang="en-US" sz="2400" b="1">
                <a:solidFill>
                  <a:srgbClr val="000000"/>
                </a:solidFill>
                <a:latin typeface="微软雅黑" panose="020B0503020204020204" charset="-122"/>
                <a:ea typeface="微软雅黑" panose="020B0503020204020204" charset="-122"/>
                <a:cs typeface="微软雅黑" panose="020B0503020204020204" charset="-122"/>
              </a:rPr>
              <a:t>最坏情况分析</a:t>
            </a:r>
          </a:p>
        </p:txBody>
      </p:sp>
      <p:sp>
        <p:nvSpPr>
          <p:cNvPr id="6" name="Text Box 5"/>
          <p:cNvSpPr txBox="1">
            <a:spLocks noChangeArrowheads="1"/>
          </p:cNvSpPr>
          <p:nvPr/>
        </p:nvSpPr>
        <p:spPr bwMode="auto">
          <a:xfrm>
            <a:off x="719269" y="902155"/>
            <a:ext cx="3634926" cy="583565"/>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3200" b="1" dirty="0">
                <a:solidFill>
                  <a:srgbClr val="000000"/>
                </a:solidFill>
                <a:latin typeface="微软雅黑" panose="020B0503020204020204" charset="-122"/>
                <a:ea typeface="微软雅黑" panose="020B0503020204020204" charset="-122"/>
                <a:sym typeface="+mn-ea"/>
              </a:rPr>
              <a:t>9.3.2 </a:t>
            </a:r>
            <a:r>
              <a:rPr lang="zh-CN" altLang="en-US" sz="3200" b="1" dirty="0">
                <a:solidFill>
                  <a:srgbClr val="000000"/>
                </a:solidFill>
                <a:latin typeface="微软雅黑" panose="020B0503020204020204" charset="-122"/>
                <a:ea typeface="微软雅黑" panose="020B0503020204020204" charset="-122"/>
                <a:sym typeface="+mn-ea"/>
              </a:rPr>
              <a:t>快速</a:t>
            </a:r>
            <a:r>
              <a:rPr lang="en-US" sz="3200" b="1" dirty="0">
                <a:solidFill>
                  <a:srgbClr val="000000"/>
                </a:solidFill>
                <a:latin typeface="微软雅黑" panose="020B0503020204020204" charset="-122"/>
                <a:ea typeface="微软雅黑" panose="020B0503020204020204" charset="-122"/>
                <a:sym typeface="+mn-ea"/>
              </a:rPr>
              <a:t>排序</a:t>
            </a:r>
          </a:p>
        </p:txBody>
      </p:sp>
      <p:sp>
        <p:nvSpPr>
          <p:cNvPr id="5" name="TextBox 4"/>
          <p:cNvSpPr txBox="1"/>
          <p:nvPr>
            <p:custDataLst>
              <p:tags r:id="rId2"/>
            </p:custDataLst>
          </p:nvPr>
        </p:nvSpPr>
        <p:spPr>
          <a:xfrm>
            <a:off x="258419" y="2256420"/>
            <a:ext cx="7500990" cy="758190"/>
          </a:xfrm>
          <a:prstGeom prst="rect">
            <a:avLst/>
          </a:prstGeom>
          <a:noFill/>
        </p:spPr>
        <p:txBody>
          <a:bodyPr wrap="square" rtlCol="0">
            <a:spAutoFit/>
          </a:bodyPr>
          <a:lstStyle/>
          <a:p>
            <a:pPr algn="l">
              <a:lnSpc>
                <a:spcPts val="2600"/>
              </a:lnSpc>
              <a:spcBef>
                <a:spcPts val="0"/>
              </a:spcBef>
            </a:pP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    </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如果初始数据序列正序或者反序，使得每次划分的两个子表中一个为空一个长度为</a:t>
            </a:r>
            <a:r>
              <a:rPr lang="pt-BR"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pt-BR" altLang="zh-CN" sz="2000" b="1">
                <a:solidFill>
                  <a:schemeClr val="dk1"/>
                </a:solidFill>
                <a:latin typeface="微软雅黑" panose="020B0503020204020204" charset="-122"/>
                <a:ea typeface="微软雅黑" panose="020B0503020204020204" charset="-122"/>
                <a:cs typeface="微软雅黑" panose="020B0503020204020204" charset="-122"/>
              </a:rPr>
              <a:t>-1</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，此时递归树的高度最高，性能最差。</a:t>
            </a:r>
          </a:p>
        </p:txBody>
      </p:sp>
      <p:grpSp>
        <p:nvGrpSpPr>
          <p:cNvPr id="8" name="组合 7"/>
          <p:cNvGrpSpPr/>
          <p:nvPr/>
        </p:nvGrpSpPr>
        <p:grpSpPr>
          <a:xfrm>
            <a:off x="999469" y="5941388"/>
            <a:ext cx="4572032" cy="638175"/>
            <a:chOff x="1285852" y="3949162"/>
            <a:chExt cx="4572032" cy="638175"/>
          </a:xfrm>
        </p:grpSpPr>
        <p:sp>
          <p:nvSpPr>
            <p:cNvPr id="7" name="TextBox 5"/>
            <p:cNvSpPr txBox="1"/>
            <p:nvPr>
              <p:custDataLst>
                <p:tags r:id="rId19"/>
              </p:custDataLst>
            </p:nvPr>
          </p:nvSpPr>
          <p:spPr>
            <a:xfrm>
              <a:off x="1928794" y="4071942"/>
              <a:ext cx="3929090" cy="398780"/>
            </a:xfrm>
            <a:prstGeom prst="rect">
              <a:avLst/>
            </a:prstGeom>
            <a:noFill/>
          </p:spPr>
          <p:txBody>
            <a:bodyPr wrap="square" rtlCol="0">
              <a:spAutoFit/>
            </a:bodyPr>
            <a:lstStyle/>
            <a:p>
              <a:pPr algn="l">
                <a:lnSpc>
                  <a:spcPct val="100000"/>
                </a:lnSpc>
                <a:spcBef>
                  <a:spcPts val="0"/>
                </a:spcBef>
              </a:pP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最</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坏</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情况下的时间复杂度为</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O(</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baseline="30000">
                  <a:solidFill>
                    <a:schemeClr val="dk1"/>
                  </a:solidFill>
                  <a:latin typeface="微软雅黑" panose="020B0503020204020204" charset="-122"/>
                  <a:ea typeface="微软雅黑" panose="020B0503020204020204" charset="-122"/>
                  <a:cs typeface="微软雅黑" panose="020B0503020204020204" charset="-122"/>
                </a:rPr>
                <a:t>2</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p>
          </p:txBody>
        </p:sp>
        <p:pic>
          <p:nvPicPr>
            <p:cNvPr id="9" name="Picture 4"/>
            <p:cNvPicPr>
              <a:picLocks noChangeAspect="1" noChangeArrowheads="1"/>
            </p:cNvPicPr>
            <p:nvPr/>
          </p:nvPicPr>
          <p:blipFill>
            <a:blip r:embed="rId22" cstate="print"/>
            <a:srcRect/>
            <a:stretch>
              <a:fillRect/>
            </a:stretch>
          </p:blipFill>
          <p:spPr bwMode="auto">
            <a:xfrm>
              <a:off x="1285852" y="3949162"/>
              <a:ext cx="628650" cy="638175"/>
            </a:xfrm>
            <a:prstGeom prst="rect">
              <a:avLst/>
            </a:prstGeom>
            <a:noFill/>
            <a:ln w="9525">
              <a:noFill/>
              <a:miter lim="800000"/>
              <a:headEnd/>
              <a:tailEnd/>
            </a:ln>
          </p:spPr>
        </p:pic>
      </p:grpSp>
      <p:grpSp>
        <p:nvGrpSpPr>
          <p:cNvPr id="23" name="组合 22"/>
          <p:cNvGrpSpPr/>
          <p:nvPr/>
        </p:nvGrpSpPr>
        <p:grpSpPr>
          <a:xfrm>
            <a:off x="972799" y="3345092"/>
            <a:ext cx="4820655" cy="2582878"/>
            <a:chOff x="2180237" y="1643050"/>
            <a:chExt cx="4820655" cy="2582878"/>
          </a:xfrm>
        </p:grpSpPr>
        <p:sp>
          <p:nvSpPr>
            <p:cNvPr id="10" name="Text Box 20"/>
            <p:cNvSpPr txBox="1">
              <a:spLocks noChangeArrowheads="1"/>
            </p:cNvSpPr>
            <p:nvPr>
              <p:custDataLst>
                <p:tags r:id="rId5"/>
              </p:custDataLst>
            </p:nvPr>
          </p:nvSpPr>
          <p:spPr bwMode="auto">
            <a:xfrm>
              <a:off x="2206719" y="1643050"/>
              <a:ext cx="2257771" cy="349007"/>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32400" tIns="0" rIns="0" bIns="0" numCol="1" anchor="t" anchorCtr="0" compatLnSpc="1"/>
            <a:lstStyle/>
            <a:p>
              <a:pPr marL="0" marR="0" lvl="0" indent="0" algn="ctr" defTabSz="914400" rtl="0" eaLnBrk="1" fontAlgn="base" latinLnBrk="0" hangingPunct="1">
                <a:lnSpc>
                  <a:spcPts val="24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1  2  3  4  5  6  7</a:t>
              </a:r>
            </a:p>
          </p:txBody>
        </p:sp>
        <p:sp>
          <p:nvSpPr>
            <p:cNvPr id="11" name="Text Box 19"/>
            <p:cNvSpPr txBox="1">
              <a:spLocks noChangeArrowheads="1"/>
            </p:cNvSpPr>
            <p:nvPr>
              <p:custDataLst>
                <p:tags r:id="rId6"/>
              </p:custDataLst>
            </p:nvPr>
          </p:nvSpPr>
          <p:spPr bwMode="auto">
            <a:xfrm>
              <a:off x="2180237" y="2455444"/>
              <a:ext cx="320061" cy="349007"/>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300"/>
                </a:lnSpc>
                <a:spcBef>
                  <a:spcPct val="0"/>
                </a:spcBef>
                <a:spcAft>
                  <a:spcPct val="0"/>
                </a:spcAft>
                <a:buClrTx/>
                <a:buSzTx/>
                <a:buFontTx/>
                <a:buNone/>
              </a:pPr>
              <a:endPar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13" name="Text Box 17"/>
            <p:cNvSpPr txBox="1">
              <a:spLocks noChangeArrowheads="1"/>
            </p:cNvSpPr>
            <p:nvPr>
              <p:custDataLst>
                <p:tags r:id="rId7"/>
              </p:custDataLst>
            </p:nvPr>
          </p:nvSpPr>
          <p:spPr bwMode="auto">
            <a:xfrm>
              <a:off x="3923740" y="2455444"/>
              <a:ext cx="2005582" cy="349007"/>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4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2  3  4  5  6  7</a:t>
              </a:r>
            </a:p>
          </p:txBody>
        </p:sp>
        <p:sp>
          <p:nvSpPr>
            <p:cNvPr id="14" name="Freeform 16"/>
            <p:cNvSpPr/>
            <p:nvPr>
              <p:custDataLst>
                <p:tags r:id="rId8"/>
              </p:custDataLst>
            </p:nvPr>
          </p:nvSpPr>
          <p:spPr bwMode="auto">
            <a:xfrm>
              <a:off x="2325971" y="1994012"/>
              <a:ext cx="328751" cy="461432"/>
            </a:xfrm>
            <a:custGeom>
              <a:avLst/>
              <a:gdLst/>
              <a:ahLst/>
              <a:cxnLst>
                <a:cxn ang="0">
                  <a:pos x="336" y="0"/>
                </a:cxn>
                <a:cxn ang="0">
                  <a:pos x="0" y="472"/>
                </a:cxn>
              </a:cxnLst>
              <a:rect l="0" t="0" r="r" b="b"/>
              <a:pathLst>
                <a:path w="336" h="472">
                  <a:moveTo>
                    <a:pt x="336" y="0"/>
                  </a:moveTo>
                  <a:lnTo>
                    <a:pt x="0" y="47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5" name="Freeform 15"/>
            <p:cNvSpPr/>
            <p:nvPr>
              <p:custDataLst>
                <p:tags r:id="rId9"/>
              </p:custDataLst>
            </p:nvPr>
          </p:nvSpPr>
          <p:spPr bwMode="auto">
            <a:xfrm>
              <a:off x="3318433" y="1994013"/>
              <a:ext cx="0" cy="434856"/>
            </a:xfrm>
            <a:custGeom>
              <a:avLst/>
              <a:gdLst/>
              <a:ahLst/>
              <a:cxnLst>
                <a:cxn ang="0">
                  <a:pos x="1" y="0"/>
                </a:cxn>
                <a:cxn ang="0">
                  <a:pos x="0" y="527"/>
                </a:cxn>
              </a:cxnLst>
              <a:rect l="0" t="0" r="r" b="b"/>
              <a:pathLst>
                <a:path w="1" h="527">
                  <a:moveTo>
                    <a:pt x="1" y="0"/>
                  </a:moveTo>
                  <a:lnTo>
                    <a:pt x="0" y="527"/>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6" name="Freeform 14"/>
            <p:cNvSpPr/>
            <p:nvPr>
              <p:custDataLst>
                <p:tags r:id="rId10"/>
              </p:custDataLst>
            </p:nvPr>
          </p:nvSpPr>
          <p:spPr bwMode="auto">
            <a:xfrm>
              <a:off x="4048978" y="2001833"/>
              <a:ext cx="396262" cy="468276"/>
            </a:xfrm>
            <a:custGeom>
              <a:avLst/>
              <a:gdLst/>
              <a:ahLst/>
              <a:cxnLst>
                <a:cxn ang="0">
                  <a:pos x="0" y="0"/>
                </a:cxn>
                <a:cxn ang="0">
                  <a:pos x="405" y="480"/>
                </a:cxn>
              </a:cxnLst>
              <a:rect l="0" t="0" r="r" b="b"/>
              <a:pathLst>
                <a:path w="405" h="480">
                  <a:moveTo>
                    <a:pt x="0" y="0"/>
                  </a:moveTo>
                  <a:lnTo>
                    <a:pt x="405" y="48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7" name="Oval 18"/>
            <p:cNvSpPr>
              <a:spLocks noChangeArrowheads="1"/>
            </p:cNvSpPr>
            <p:nvPr>
              <p:custDataLst>
                <p:tags r:id="rId11"/>
              </p:custDataLst>
            </p:nvPr>
          </p:nvSpPr>
          <p:spPr bwMode="auto">
            <a:xfrm>
              <a:off x="3152186" y="2455444"/>
              <a:ext cx="305269" cy="305015"/>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8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1</a:t>
              </a:r>
            </a:p>
          </p:txBody>
        </p:sp>
        <p:sp>
          <p:nvSpPr>
            <p:cNvPr id="18" name="Text Box 19"/>
            <p:cNvSpPr txBox="1">
              <a:spLocks noChangeArrowheads="1"/>
            </p:cNvSpPr>
            <p:nvPr>
              <p:custDataLst>
                <p:tags r:id="rId12"/>
              </p:custDataLst>
            </p:nvPr>
          </p:nvSpPr>
          <p:spPr bwMode="auto">
            <a:xfrm>
              <a:off x="3643306" y="3286124"/>
              <a:ext cx="320061" cy="349007"/>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300"/>
                </a:lnSpc>
                <a:spcBef>
                  <a:spcPct val="0"/>
                </a:spcBef>
                <a:spcAft>
                  <a:spcPct val="0"/>
                </a:spcAft>
                <a:buClrTx/>
                <a:buSzTx/>
                <a:buFontTx/>
                <a:buNone/>
              </a:pPr>
              <a:endPar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19" name="Text Box 17"/>
            <p:cNvSpPr txBox="1">
              <a:spLocks noChangeArrowheads="1"/>
            </p:cNvSpPr>
            <p:nvPr>
              <p:custDataLst>
                <p:tags r:id="rId13"/>
              </p:custDataLst>
            </p:nvPr>
          </p:nvSpPr>
          <p:spPr bwMode="auto">
            <a:xfrm>
              <a:off x="5386809" y="3286124"/>
              <a:ext cx="1614083" cy="349007"/>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4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3  4  5  6  7</a:t>
              </a:r>
            </a:p>
          </p:txBody>
        </p:sp>
        <p:sp>
          <p:nvSpPr>
            <p:cNvPr id="20" name="Oval 18"/>
            <p:cNvSpPr>
              <a:spLocks noChangeArrowheads="1"/>
            </p:cNvSpPr>
            <p:nvPr>
              <p:custDataLst>
                <p:tags r:id="rId14"/>
              </p:custDataLst>
            </p:nvPr>
          </p:nvSpPr>
          <p:spPr bwMode="auto">
            <a:xfrm>
              <a:off x="4684732" y="3275807"/>
              <a:ext cx="305269" cy="305015"/>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18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a:t>
              </a:r>
            </a:p>
          </p:txBody>
        </p:sp>
        <p:sp>
          <p:nvSpPr>
            <p:cNvPr id="21" name="Freeform 16"/>
            <p:cNvSpPr/>
            <p:nvPr>
              <p:custDataLst>
                <p:tags r:id="rId15"/>
              </p:custDataLst>
            </p:nvPr>
          </p:nvSpPr>
          <p:spPr bwMode="auto">
            <a:xfrm>
              <a:off x="3881491" y="2806154"/>
              <a:ext cx="328751" cy="461432"/>
            </a:xfrm>
            <a:custGeom>
              <a:avLst/>
              <a:gdLst/>
              <a:ahLst/>
              <a:cxnLst>
                <a:cxn ang="0">
                  <a:pos x="336" y="0"/>
                </a:cxn>
                <a:cxn ang="0">
                  <a:pos x="0" y="472"/>
                </a:cxn>
              </a:cxnLst>
              <a:rect l="0" t="0" r="r" b="b"/>
              <a:pathLst>
                <a:path w="336" h="472">
                  <a:moveTo>
                    <a:pt x="336" y="0"/>
                  </a:moveTo>
                  <a:lnTo>
                    <a:pt x="0" y="47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2" name="Freeform 15"/>
            <p:cNvSpPr/>
            <p:nvPr>
              <p:custDataLst>
                <p:tags r:id="rId16"/>
              </p:custDataLst>
            </p:nvPr>
          </p:nvSpPr>
          <p:spPr bwMode="auto">
            <a:xfrm>
              <a:off x="4823713" y="2806155"/>
              <a:ext cx="0" cy="434856"/>
            </a:xfrm>
            <a:custGeom>
              <a:avLst/>
              <a:gdLst/>
              <a:ahLst/>
              <a:cxnLst>
                <a:cxn ang="0">
                  <a:pos x="1" y="0"/>
                </a:cxn>
                <a:cxn ang="0">
                  <a:pos x="0" y="527"/>
                </a:cxn>
              </a:cxnLst>
              <a:rect l="0" t="0" r="r" b="b"/>
              <a:pathLst>
                <a:path w="1" h="527">
                  <a:moveTo>
                    <a:pt x="1" y="0"/>
                  </a:moveTo>
                  <a:lnTo>
                    <a:pt x="0" y="527"/>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4" name="Freeform 14"/>
            <p:cNvSpPr/>
            <p:nvPr>
              <p:custDataLst>
                <p:tags r:id="rId17"/>
              </p:custDataLst>
            </p:nvPr>
          </p:nvSpPr>
          <p:spPr bwMode="auto">
            <a:xfrm>
              <a:off x="5604498" y="2813975"/>
              <a:ext cx="396262" cy="468276"/>
            </a:xfrm>
            <a:custGeom>
              <a:avLst/>
              <a:gdLst/>
              <a:ahLst/>
              <a:cxnLst>
                <a:cxn ang="0">
                  <a:pos x="0" y="0"/>
                </a:cxn>
                <a:cxn ang="0">
                  <a:pos x="405" y="480"/>
                </a:cxn>
              </a:cxnLst>
              <a:rect l="0" t="0" r="r" b="b"/>
              <a:pathLst>
                <a:path w="405" h="480">
                  <a:moveTo>
                    <a:pt x="0" y="0"/>
                  </a:moveTo>
                  <a:lnTo>
                    <a:pt x="405" y="48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5" name="TextBox 21"/>
            <p:cNvSpPr txBox="1"/>
            <p:nvPr>
              <p:custDataLst>
                <p:tags r:id="rId18"/>
              </p:custDataLst>
            </p:nvPr>
          </p:nvSpPr>
          <p:spPr>
            <a:xfrm>
              <a:off x="5929322" y="3857628"/>
              <a:ext cx="714380" cy="368300"/>
            </a:xfrm>
            <a:prstGeom prst="rect">
              <a:avLst/>
            </a:prstGeom>
            <a:noFill/>
          </p:spPr>
          <p:txBody>
            <a:bodyPr wrap="square" rtlCol="0">
              <a:spAutoFit/>
            </a:bodyPr>
            <a:lstStyle/>
            <a:p>
              <a:pPr algn="l">
                <a:lnSpc>
                  <a:spcPct val="100000"/>
                </a:lnSpc>
                <a:spcBef>
                  <a:spcPts val="0"/>
                </a:spcBef>
              </a:pPr>
              <a:r>
                <a:rPr lang="en-US" altLang="zh-CN" sz="1800" b="1">
                  <a:solidFill>
                    <a:schemeClr val="dk1"/>
                  </a:solidFill>
                  <a:latin typeface="微软雅黑" panose="020B0503020204020204" charset="-122"/>
                  <a:ea typeface="微软雅黑" panose="020B0503020204020204" charset="-122"/>
                  <a:cs typeface="Consolas" panose="020B0609020204030204" pitchFamily="49" charset="0"/>
                </a:rPr>
                <a:t>…</a:t>
              </a:r>
            </a:p>
          </p:txBody>
        </p:sp>
      </p:grpSp>
      <p:grpSp>
        <p:nvGrpSpPr>
          <p:cNvPr id="26" name="组合 25"/>
          <p:cNvGrpSpPr/>
          <p:nvPr/>
        </p:nvGrpSpPr>
        <p:grpSpPr>
          <a:xfrm>
            <a:off x="5830583" y="3500110"/>
            <a:ext cx="500066" cy="2357454"/>
            <a:chOff x="5429256" y="3000372"/>
            <a:chExt cx="500066" cy="2357454"/>
          </a:xfrm>
        </p:grpSpPr>
        <p:sp>
          <p:nvSpPr>
            <p:cNvPr id="27" name="右大括号 26"/>
            <p:cNvSpPr/>
            <p:nvPr>
              <p:custDataLst>
                <p:tags r:id="rId3"/>
              </p:custDataLst>
            </p:nvPr>
          </p:nvSpPr>
          <p:spPr>
            <a:xfrm>
              <a:off x="5429256" y="3000372"/>
              <a:ext cx="214314" cy="2357454"/>
            </a:xfrm>
            <a:prstGeom prst="rightBrace">
              <a:avLst/>
            </a:prstGeom>
            <a:ln w="12700">
              <a:solidFill>
                <a:schemeClr val="dk1"/>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b="1">
                <a:solidFill>
                  <a:schemeClr val="dk1"/>
                </a:solidFill>
                <a:latin typeface="微软雅黑" panose="020B0503020204020204" charset="-122"/>
                <a:ea typeface="微软雅黑" panose="020B0503020204020204" charset="-122"/>
              </a:endParaRPr>
            </a:p>
          </p:txBody>
        </p:sp>
        <p:sp>
          <p:nvSpPr>
            <p:cNvPr id="28" name="TextBox 25"/>
            <p:cNvSpPr txBox="1"/>
            <p:nvPr>
              <p:custDataLst>
                <p:tags r:id="rId4"/>
              </p:custDataLst>
            </p:nvPr>
          </p:nvSpPr>
          <p:spPr>
            <a:xfrm>
              <a:off x="5643570" y="4000504"/>
              <a:ext cx="285752" cy="368300"/>
            </a:xfrm>
            <a:prstGeom prst="rect">
              <a:avLst/>
            </a:prstGeom>
            <a:noFill/>
          </p:spPr>
          <p:txBody>
            <a:bodyPr wrap="square" rtlCol="0">
              <a:spAutoFit/>
            </a:bodyPr>
            <a:lstStyle/>
            <a:p>
              <a:pPr algn="l">
                <a:lnSpc>
                  <a:spcPct val="100000"/>
                </a:lnSpc>
                <a:spcBef>
                  <a:spcPts val="0"/>
                </a:spcBef>
              </a:pPr>
              <a:r>
                <a:rPr lang="en-US" altLang="zh-CN" sz="1800" b="1" i="1">
                  <a:solidFill>
                    <a:schemeClr val="dk1"/>
                  </a:solidFill>
                  <a:latin typeface="微软雅黑" panose="020B0503020204020204" charset="-122"/>
                  <a:ea typeface="微软雅黑" panose="020B0503020204020204" charset="-122"/>
                  <a:cs typeface="Consolas" panose="020B0609020204030204" pitchFamily="49" charset="0"/>
                </a:rPr>
                <a:t>n</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6" grpId="0"/>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1"/>
            <p:custDataLst>
              <p:tags r:id="rId1"/>
            </p:custDataLst>
          </p:nvPr>
        </p:nvPicPr>
        <p:blipFill rotWithShape="1">
          <a:blip r:embed="rId16" cstate="print">
            <a:extLst>
              <a:ext uri="{28A0092B-C50C-407E-A947-70E740481C1C}">
                <a14:useLocalDpi xmlns:a14="http://schemas.microsoft.com/office/drawing/2010/main" val="0"/>
              </a:ext>
            </a:extLst>
          </a:blip>
          <a:srcRect l="8509" t="7187" r="9793" b="8804"/>
          <a:stretch>
            <a:fillRect/>
          </a:stretch>
        </p:blipFill>
        <p:spPr>
          <a:xfrm flipH="1">
            <a:off x="6967855" y="1977390"/>
            <a:ext cx="4016375" cy="4083050"/>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sp>
        <p:nvSpPr>
          <p:cNvPr id="3" name="TextBox 4"/>
          <p:cNvSpPr txBox="1"/>
          <p:nvPr/>
        </p:nvSpPr>
        <p:spPr>
          <a:xfrm>
            <a:off x="1105190" y="1507156"/>
            <a:ext cx="2714644" cy="460375"/>
          </a:xfrm>
          <a:prstGeom prst="rect">
            <a:avLst/>
          </a:prstGeom>
          <a:noFill/>
        </p:spPr>
        <p:txBody>
          <a:bodyPr wrap="square" rtlCol="0">
            <a:spAutoFit/>
          </a:bodyPr>
          <a:lstStyle/>
          <a:p>
            <a:pPr algn="l">
              <a:lnSpc>
                <a:spcPct val="100000"/>
              </a:lnSpc>
              <a:spcBef>
                <a:spcPts val="0"/>
              </a:spcBef>
            </a:pP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平均情况分析</a:t>
            </a:r>
          </a:p>
        </p:txBody>
      </p:sp>
      <p:sp>
        <p:nvSpPr>
          <p:cNvPr id="6" name="Text Box 5"/>
          <p:cNvSpPr txBox="1">
            <a:spLocks noChangeArrowheads="1"/>
          </p:cNvSpPr>
          <p:nvPr/>
        </p:nvSpPr>
        <p:spPr bwMode="auto">
          <a:xfrm>
            <a:off x="719269" y="902155"/>
            <a:ext cx="3634926" cy="583565"/>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3200" b="1" dirty="0">
                <a:solidFill>
                  <a:srgbClr val="000000"/>
                </a:solidFill>
                <a:latin typeface="微软雅黑" panose="020B0503020204020204" charset="-122"/>
                <a:ea typeface="微软雅黑" panose="020B0503020204020204" charset="-122"/>
                <a:sym typeface="+mn-ea"/>
              </a:rPr>
              <a:t>9.3.2 </a:t>
            </a:r>
            <a:r>
              <a:rPr lang="zh-CN" altLang="en-US" sz="3200" b="1" dirty="0">
                <a:solidFill>
                  <a:srgbClr val="000000"/>
                </a:solidFill>
                <a:latin typeface="微软雅黑" panose="020B0503020204020204" charset="-122"/>
                <a:ea typeface="微软雅黑" panose="020B0503020204020204" charset="-122"/>
                <a:sym typeface="+mn-ea"/>
              </a:rPr>
              <a:t>快速</a:t>
            </a:r>
            <a:r>
              <a:rPr lang="en-US" sz="3200" b="1" dirty="0">
                <a:solidFill>
                  <a:srgbClr val="000000"/>
                </a:solidFill>
                <a:latin typeface="微软雅黑" panose="020B0503020204020204" charset="-122"/>
                <a:ea typeface="微软雅黑" panose="020B0503020204020204" charset="-122"/>
                <a:sym typeface="+mn-ea"/>
              </a:rPr>
              <a:t>排序</a:t>
            </a:r>
          </a:p>
        </p:txBody>
      </p:sp>
      <p:grpSp>
        <p:nvGrpSpPr>
          <p:cNvPr id="29" name="组合 28"/>
          <p:cNvGrpSpPr/>
          <p:nvPr/>
        </p:nvGrpSpPr>
        <p:grpSpPr>
          <a:xfrm>
            <a:off x="5212276" y="6019182"/>
            <a:ext cx="5133488" cy="760255"/>
            <a:chOff x="1142976" y="5812017"/>
            <a:chExt cx="5133488" cy="760255"/>
          </a:xfrm>
        </p:grpSpPr>
        <p:sp>
          <p:nvSpPr>
            <p:cNvPr id="30" name="TextBox 6"/>
            <p:cNvSpPr txBox="1"/>
            <p:nvPr>
              <p:custDataLst>
                <p:tags r:id="rId14"/>
              </p:custDataLst>
            </p:nvPr>
          </p:nvSpPr>
          <p:spPr>
            <a:xfrm>
              <a:off x="1847308" y="5990720"/>
              <a:ext cx="4429156" cy="398780"/>
            </a:xfrm>
            <a:prstGeom prst="rect">
              <a:avLst/>
            </a:prstGeom>
            <a:noFill/>
          </p:spPr>
          <p:txBody>
            <a:bodyPr wrap="square" rtlCol="0">
              <a:spAutoFit/>
            </a:bodyPr>
            <a:lstStyle/>
            <a:p>
              <a:pPr algn="l">
                <a:lnSpc>
                  <a:spcPct val="100000"/>
                </a:lnSpc>
                <a:spcBef>
                  <a:spcPts val="0"/>
                </a:spcBef>
              </a:pP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平均</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情况的时间复杂度为</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O(</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nlog</a:t>
              </a:r>
              <a:r>
                <a:rPr lang="en-US" altLang="zh-CN" sz="2000" b="1" i="1" baseline="-25000">
                  <a:solidFill>
                    <a:schemeClr val="dk1"/>
                  </a:solidFill>
                  <a:latin typeface="微软雅黑" panose="020B0503020204020204" charset="-122"/>
                  <a:ea typeface="微软雅黑" panose="020B0503020204020204" charset="-122"/>
                  <a:cs typeface="微软雅黑" panose="020B0503020204020204" charset="-122"/>
                </a:rPr>
                <a:t>2</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p>
          </p:txBody>
        </p:sp>
        <p:pic>
          <p:nvPicPr>
            <p:cNvPr id="1026" name="Picture 2"/>
            <p:cNvPicPr>
              <a:picLocks noChangeAspect="1" noChangeArrowheads="1"/>
            </p:cNvPicPr>
            <p:nvPr/>
          </p:nvPicPr>
          <p:blipFill>
            <a:blip r:embed="rId17" cstate="print"/>
            <a:srcRect/>
            <a:stretch>
              <a:fillRect/>
            </a:stretch>
          </p:blipFill>
          <p:spPr bwMode="auto">
            <a:xfrm>
              <a:off x="1142976" y="5812017"/>
              <a:ext cx="775770" cy="760255"/>
            </a:xfrm>
            <a:prstGeom prst="rect">
              <a:avLst/>
            </a:prstGeom>
            <a:noFill/>
            <a:ln w="9525">
              <a:noFill/>
              <a:miter lim="800000"/>
              <a:headEnd/>
              <a:tailEnd/>
            </a:ln>
          </p:spPr>
        </p:pic>
      </p:grpSp>
      <p:grpSp>
        <p:nvGrpSpPr>
          <p:cNvPr id="31" name="组合 30"/>
          <p:cNvGrpSpPr/>
          <p:nvPr/>
        </p:nvGrpSpPr>
        <p:grpSpPr>
          <a:xfrm>
            <a:off x="1105207" y="2074842"/>
            <a:ext cx="3981915" cy="2360527"/>
            <a:chOff x="1795225" y="888767"/>
            <a:chExt cx="3981915" cy="2360527"/>
          </a:xfrm>
        </p:grpSpPr>
        <p:sp>
          <p:nvSpPr>
            <p:cNvPr id="1038" name="Text Box 14"/>
            <p:cNvSpPr txBox="1">
              <a:spLocks noChangeArrowheads="1"/>
            </p:cNvSpPr>
            <p:nvPr>
              <p:custDataLst>
                <p:tags r:id="rId3"/>
              </p:custDataLst>
            </p:nvPr>
          </p:nvSpPr>
          <p:spPr bwMode="auto">
            <a:xfrm>
              <a:off x="1795225" y="1250146"/>
              <a:ext cx="3981915" cy="36000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400"/>
                </a:lnSpc>
                <a:spcBef>
                  <a:spcPct val="0"/>
                </a:spcBef>
                <a:spcAft>
                  <a:spcPct val="0"/>
                </a:spcAft>
                <a:buClrTx/>
                <a:buSzTx/>
                <a:buFontTx/>
                <a:buNone/>
              </a:pPr>
              <a:r>
                <a:rPr kumimoji="0" lang="en-US" altLang="zh-CN" sz="1600" b="1" i="1"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n</a:t>
              </a:r>
              <a:r>
                <a:rPr kumimoji="0" lang="zh-CN" altLang="en-US"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个元素</a:t>
              </a:r>
            </a:p>
          </p:txBody>
        </p:sp>
        <p:sp>
          <p:nvSpPr>
            <p:cNvPr id="1037" name="Text Box 13"/>
            <p:cNvSpPr txBox="1">
              <a:spLocks noChangeArrowheads="1"/>
            </p:cNvSpPr>
            <p:nvPr>
              <p:custDataLst>
                <p:tags r:id="rId4"/>
              </p:custDataLst>
            </p:nvPr>
          </p:nvSpPr>
          <p:spPr bwMode="auto">
            <a:xfrm>
              <a:off x="3471750" y="888767"/>
              <a:ext cx="799042" cy="254217"/>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无序区</a:t>
              </a:r>
            </a:p>
          </p:txBody>
        </p:sp>
        <p:sp>
          <p:nvSpPr>
            <p:cNvPr id="1036" name="AutoShape 12"/>
            <p:cNvSpPr>
              <a:spLocks noChangeArrowheads="1"/>
            </p:cNvSpPr>
            <p:nvPr>
              <p:custDataLst>
                <p:tags r:id="rId5"/>
              </p:custDataLst>
            </p:nvPr>
          </p:nvSpPr>
          <p:spPr bwMode="auto">
            <a:xfrm>
              <a:off x="3699098" y="1703862"/>
              <a:ext cx="208735" cy="311217"/>
            </a:xfrm>
            <a:prstGeom prst="downArrow">
              <a:avLst>
                <a:gd name="adj1" fmla="val 50000"/>
                <a:gd name="adj2" fmla="val 43471"/>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eaVert"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035" name="Text Box 11"/>
            <p:cNvSpPr txBox="1">
              <a:spLocks noChangeArrowheads="1"/>
            </p:cNvSpPr>
            <p:nvPr>
              <p:custDataLst>
                <p:tags r:id="rId6"/>
              </p:custDataLst>
            </p:nvPr>
          </p:nvSpPr>
          <p:spPr bwMode="auto">
            <a:xfrm>
              <a:off x="4000829" y="1705002"/>
              <a:ext cx="1009106" cy="254217"/>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一次划分</a:t>
              </a:r>
            </a:p>
          </p:txBody>
        </p:sp>
        <p:sp>
          <p:nvSpPr>
            <p:cNvPr id="1034" name="Text Box 10"/>
            <p:cNvSpPr txBox="1">
              <a:spLocks noChangeArrowheads="1"/>
            </p:cNvSpPr>
            <p:nvPr>
              <p:custDataLst>
                <p:tags r:id="rId7"/>
              </p:custDataLst>
            </p:nvPr>
          </p:nvSpPr>
          <p:spPr bwMode="auto">
            <a:xfrm>
              <a:off x="1795225" y="2100577"/>
              <a:ext cx="1756297" cy="36000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400"/>
                </a:lnSpc>
                <a:spcBef>
                  <a:spcPct val="0"/>
                </a:spcBef>
                <a:spcAft>
                  <a:spcPct val="0"/>
                </a:spcAft>
                <a:buClrTx/>
                <a:buSzTx/>
                <a:buFontTx/>
                <a:buNone/>
              </a:pPr>
              <a:r>
                <a:rPr kumimoji="0" lang="en-US" altLang="zh-CN" sz="1600" b="1" i="1"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k</a:t>
              </a: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-1</a:t>
              </a:r>
              <a:r>
                <a:rPr kumimoji="0" lang="zh-CN" altLang="en-US"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个元素</a:t>
              </a:r>
            </a:p>
          </p:txBody>
        </p:sp>
        <p:sp>
          <p:nvSpPr>
            <p:cNvPr id="1033" name="Text Box 9"/>
            <p:cNvSpPr txBox="1">
              <a:spLocks noChangeArrowheads="1"/>
            </p:cNvSpPr>
            <p:nvPr>
              <p:custDataLst>
                <p:tags r:id="rId8"/>
              </p:custDataLst>
            </p:nvPr>
          </p:nvSpPr>
          <p:spPr bwMode="auto">
            <a:xfrm>
              <a:off x="4052751" y="2100577"/>
              <a:ext cx="1724388" cy="360000"/>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400"/>
                </a:lnSpc>
                <a:spcBef>
                  <a:spcPct val="0"/>
                </a:spcBef>
                <a:spcAft>
                  <a:spcPct val="0"/>
                </a:spcAft>
                <a:buClrTx/>
                <a:buSzTx/>
                <a:buFontTx/>
                <a:buNone/>
              </a:pPr>
              <a:r>
                <a:rPr kumimoji="0" lang="en-US" altLang="zh-CN" sz="1600" b="1" i="1"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n-k</a:t>
              </a:r>
              <a:r>
                <a:rPr kumimoji="0" lang="zh-CN" altLang="en-US"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个元素</a:t>
              </a:r>
            </a:p>
          </p:txBody>
        </p:sp>
        <p:sp>
          <p:nvSpPr>
            <p:cNvPr id="1032" name="Text Box 8"/>
            <p:cNvSpPr txBox="1">
              <a:spLocks noChangeArrowheads="1"/>
            </p:cNvSpPr>
            <p:nvPr>
              <p:custDataLst>
                <p:tags r:id="rId9"/>
              </p:custDataLst>
            </p:nvPr>
          </p:nvSpPr>
          <p:spPr bwMode="auto">
            <a:xfrm>
              <a:off x="2196740" y="2708150"/>
              <a:ext cx="799042" cy="254217"/>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无序区</a:t>
              </a:r>
            </a:p>
          </p:txBody>
        </p:sp>
        <p:sp>
          <p:nvSpPr>
            <p:cNvPr id="1031" name="Text Box 7"/>
            <p:cNvSpPr txBox="1">
              <a:spLocks noChangeArrowheads="1"/>
            </p:cNvSpPr>
            <p:nvPr>
              <p:custDataLst>
                <p:tags r:id="rId10"/>
              </p:custDataLst>
            </p:nvPr>
          </p:nvSpPr>
          <p:spPr bwMode="auto">
            <a:xfrm>
              <a:off x="4542015" y="2717270"/>
              <a:ext cx="799042" cy="254217"/>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无序区</a:t>
              </a:r>
            </a:p>
          </p:txBody>
        </p:sp>
        <p:sp>
          <p:nvSpPr>
            <p:cNvPr id="1030" name="Text Box 6"/>
            <p:cNvSpPr txBox="1">
              <a:spLocks noChangeArrowheads="1"/>
            </p:cNvSpPr>
            <p:nvPr>
              <p:custDataLst>
                <p:tags r:id="rId11"/>
              </p:custDataLst>
            </p:nvPr>
          </p:nvSpPr>
          <p:spPr bwMode="auto">
            <a:xfrm>
              <a:off x="3611350" y="2173511"/>
              <a:ext cx="396197" cy="255357"/>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i</a:t>
              </a: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1029" name="Text Box 5"/>
            <p:cNvSpPr txBox="1">
              <a:spLocks noChangeArrowheads="1"/>
            </p:cNvSpPr>
            <p:nvPr>
              <p:custDataLst>
                <p:tags r:id="rId12"/>
              </p:custDataLst>
            </p:nvPr>
          </p:nvSpPr>
          <p:spPr bwMode="auto">
            <a:xfrm>
              <a:off x="3564817" y="2705870"/>
              <a:ext cx="600943" cy="254217"/>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归位</a:t>
              </a:r>
            </a:p>
          </p:txBody>
        </p:sp>
        <p:sp>
          <p:nvSpPr>
            <p:cNvPr id="1028" name="Text Box 4"/>
            <p:cNvSpPr txBox="1">
              <a:spLocks noChangeArrowheads="1"/>
            </p:cNvSpPr>
            <p:nvPr>
              <p:custDataLst>
                <p:tags r:id="rId13"/>
              </p:custDataLst>
            </p:nvPr>
          </p:nvSpPr>
          <p:spPr bwMode="auto">
            <a:xfrm>
              <a:off x="3261547" y="2995077"/>
              <a:ext cx="1047662" cy="254217"/>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微软雅黑" panose="020B0503020204020204" charset="-122"/>
                </a:rPr>
                <a:t>k</a:t>
              </a:r>
              <a:r>
                <a:rPr kumimoji="0" lang="zh-CN" altLang="en-US" sz="1600" b="1" i="0" u="none" strike="noStrike" cap="none" normalizeH="0" baseline="0">
                  <a:ln>
                    <a:noFill/>
                  </a:ln>
                  <a:solidFill>
                    <a:schemeClr val="dk1"/>
                  </a:solidFill>
                  <a:effectLst/>
                  <a:latin typeface="微软雅黑" panose="020B0503020204020204" charset="-122"/>
                  <a:ea typeface="微软雅黑" panose="020B0503020204020204" charset="-122"/>
                  <a:cs typeface="微软雅黑" panose="020B0503020204020204" charset="-122"/>
                </a:rPr>
                <a:t>：</a:t>
              </a: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微软雅黑" panose="020B0503020204020204" charset="-122"/>
                </a:rPr>
                <a:t>1</a:t>
              </a:r>
              <a:r>
                <a:rPr kumimoji="0" lang="zh-CN" altLang="en-US" sz="1600" b="1" i="0" u="none" strike="noStrike" cap="none" normalizeH="0" baseline="0">
                  <a:ln>
                    <a:noFill/>
                  </a:ln>
                  <a:solidFill>
                    <a:schemeClr val="dk1"/>
                  </a:solidFill>
                  <a:effectLst/>
                  <a:latin typeface="微软雅黑" panose="020B0503020204020204" charset="-122"/>
                  <a:ea typeface="微软雅黑" panose="020B0503020204020204" charset="-122"/>
                  <a:cs typeface="微软雅黑" panose="020B0503020204020204" charset="-122"/>
                </a:rPr>
                <a:t>～</a:t>
              </a: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微软雅黑" panose="020B0503020204020204" charset="-122"/>
                </a:rPr>
                <a:t>n</a:t>
              </a:r>
            </a:p>
          </p:txBody>
        </p:sp>
      </p:grpSp>
      <p:pic>
        <p:nvPicPr>
          <p:cNvPr id="1052" name="Picture 28"/>
          <p:cNvPicPr>
            <a:picLocks noChangeAspect="1" noChangeArrowheads="1"/>
          </p:cNvPicPr>
          <p:nvPr/>
        </p:nvPicPr>
        <p:blipFill>
          <a:blip r:embed="rId18" cstate="print"/>
          <a:srcRect/>
          <a:stretch>
            <a:fillRect/>
          </a:stretch>
        </p:blipFill>
        <p:spPr bwMode="auto">
          <a:xfrm>
            <a:off x="667375" y="4604083"/>
            <a:ext cx="4419600" cy="21336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2" name="下箭头 31"/>
          <p:cNvSpPr/>
          <p:nvPr>
            <p:custDataLst>
              <p:tags r:id="rId2"/>
            </p:custDataLst>
          </p:nvPr>
        </p:nvSpPr>
        <p:spPr>
          <a:xfrm>
            <a:off x="2970215" y="4422772"/>
            <a:ext cx="285752" cy="357190"/>
          </a:xfrm>
          <a:prstGeom prst="down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b="1">
              <a:solidFill>
                <a:schemeClr val="dk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052"/>
                                        </p:tgtEl>
                                        <p:attrNameLst>
                                          <p:attrName>style.visibility</p:attrName>
                                        </p:attrNameLst>
                                      </p:cBhvr>
                                      <p:to>
                                        <p:strVal val="visible"/>
                                      </p:to>
                                    </p:set>
                                    <p:animEffect transition="in" filter="wipe(left)">
                                      <p:cBhvr>
                                        <p:cTn id="31" dur="500"/>
                                        <p:tgtEl>
                                          <p:spTgt spid="1052"/>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6" grpId="0"/>
      <p:bldP spid="32"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761179" y="962480"/>
            <a:ext cx="3865142"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9.1 排序的基本概念</a:t>
            </a:r>
          </a:p>
        </p:txBody>
      </p:sp>
      <p:pic>
        <p:nvPicPr>
          <p:cNvPr id="2" name="内容占位符 1"/>
          <p:cNvPicPr>
            <a:picLocks noGrp="1" noChangeAspect="1"/>
          </p:cNvPicPr>
          <p:nvPr>
            <p:ph idx="1"/>
            <p:custDataLst>
              <p:tags r:id="rId1"/>
            </p:custDataLst>
          </p:nvPr>
        </p:nvPicPr>
        <p:blipFill rotWithShape="1">
          <a:blip r:embed="rId7" cstate="print">
            <a:extLst>
              <a:ext uri="{28A0092B-C50C-407E-A947-70E740481C1C}">
                <a14:useLocalDpi xmlns:a14="http://schemas.microsoft.com/office/drawing/2010/main" val="0"/>
              </a:ext>
            </a:extLst>
          </a:blip>
          <a:srcRect l="8509" t="7187" r="9793" b="8804"/>
          <a:stretch>
            <a:fillRect/>
          </a:stretch>
        </p:blipFill>
        <p:spPr>
          <a:xfrm flipH="1">
            <a:off x="7304406" y="2035665"/>
            <a:ext cx="4207510" cy="4083050"/>
          </a:xfrm>
          <a:prstGeom prst="rect">
            <a:avLst/>
          </a:prstGeom>
        </p:spPr>
      </p:pic>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grpSp>
        <p:nvGrpSpPr>
          <p:cNvPr id="60" name="组合 59"/>
          <p:cNvGrpSpPr/>
          <p:nvPr/>
        </p:nvGrpSpPr>
        <p:grpSpPr>
          <a:xfrm>
            <a:off x="619125" y="1868170"/>
            <a:ext cx="5996305" cy="644525"/>
            <a:chOff x="709625" y="642918"/>
            <a:chExt cx="2219301" cy="644525"/>
          </a:xfrm>
        </p:grpSpPr>
        <p:sp>
          <p:nvSpPr>
            <p:cNvPr id="61" name="AutoShape 5"/>
            <p:cNvSpPr>
              <a:spLocks noChangeArrowheads="1"/>
            </p:cNvSpPr>
            <p:nvPr>
              <p:custDataLst>
                <p:tags r:id="rId4"/>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algn="ct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5"/>
              </p:custDataLst>
            </p:nvPr>
          </p:nvSpPr>
          <p:spPr bwMode="gray">
            <a:xfrm>
              <a:off x="1078965" y="744517"/>
              <a:ext cx="1549961" cy="419100"/>
            </a:xfrm>
            <a:prstGeom prst="rect">
              <a:avLst/>
            </a:prstGeom>
            <a:solidFill>
              <a:schemeClr val="accent2">
                <a:alpha val="50000"/>
              </a:schemeClr>
            </a:solidFill>
            <a:ln w="12700" algn="ctr">
              <a:noFill/>
              <a:miter lim="800000"/>
            </a:ln>
            <a:effectLst/>
          </p:spPr>
          <p:txBody>
            <a:bodyPr wrap="none" anchor="ctr"/>
            <a:lstStyle/>
            <a:p>
              <a:pPr marL="457200" indent="-457200" algn="ctr">
                <a:lnSpc>
                  <a:spcPct val="100000"/>
                </a:lnSpc>
                <a:spcBef>
                  <a:spcPts val="0"/>
                </a:spcBef>
              </a:pPr>
              <a:r>
                <a:rPr lang="zh-CN" altLang="en-US" sz="2800" b="1">
                  <a:solidFill>
                    <a:srgbClr val="FFFFFF"/>
                  </a:solidFill>
                  <a:latin typeface="微软雅黑" panose="020B0503020204020204" charset="-122"/>
                  <a:ea typeface="微软雅黑" panose="020B0503020204020204" charset="-122"/>
                  <a:sym typeface="+mn-ea"/>
                </a:rPr>
                <a:t>4. 基于比较的排序算法的性能</a:t>
              </a:r>
            </a:p>
          </p:txBody>
        </p:sp>
      </p:grpSp>
      <p:sp>
        <p:nvSpPr>
          <p:cNvPr id="3" name="TextBox 10"/>
          <p:cNvSpPr txBox="1"/>
          <p:nvPr>
            <p:custDataLst>
              <p:tags r:id="rId2"/>
            </p:custDataLst>
          </p:nvPr>
        </p:nvSpPr>
        <p:spPr>
          <a:xfrm>
            <a:off x="619100" y="2704772"/>
            <a:ext cx="6786610" cy="953135"/>
          </a:xfrm>
          <a:prstGeom prst="rect">
            <a:avLst/>
          </a:prstGeom>
          <a:noFill/>
        </p:spPr>
        <p:txBody>
          <a:bodyPr wrap="square" rtlCol="0">
            <a:spAutoFit/>
          </a:bodyPr>
          <a:lstStyle/>
          <a:p>
            <a:pPr algn="l">
              <a:lnSpc>
                <a:spcPct val="100000"/>
              </a:lnSpc>
              <a:spcBef>
                <a:spcPts val="0"/>
              </a:spcBef>
            </a:pPr>
            <a:r>
              <a:rPr lang="zh-CN" altLang="zh-CN" sz="2800" b="1">
                <a:solidFill>
                  <a:schemeClr val="dk1"/>
                </a:solidFill>
                <a:latin typeface="微软雅黑" panose="020B0503020204020204" charset="-122"/>
                <a:ea typeface="微软雅黑" panose="020B0503020204020204" charset="-122"/>
                <a:cs typeface="Consolas" panose="020B0609020204030204" pitchFamily="49" charset="0"/>
              </a:rPr>
              <a:t>基于比较的排序算法中，主要进行以下两种基本操作：</a:t>
            </a:r>
          </a:p>
        </p:txBody>
      </p:sp>
      <p:sp>
        <p:nvSpPr>
          <p:cNvPr id="4" name="TextBox 11"/>
          <p:cNvSpPr txBox="1"/>
          <p:nvPr>
            <p:custDataLst>
              <p:tags r:id="rId3"/>
            </p:custDataLst>
          </p:nvPr>
        </p:nvSpPr>
        <p:spPr>
          <a:xfrm>
            <a:off x="889000" y="3973195"/>
            <a:ext cx="6275705" cy="1036320"/>
          </a:xfrm>
          <a:prstGeom prst="rect">
            <a:avLst/>
          </a:prstGeom>
          <a:solidFill>
            <a:schemeClr val="lt1"/>
          </a:solidFill>
          <a:ln>
            <a:solidFill>
              <a:schemeClr val="accent5">
                <a:lumMod val="20000"/>
                <a:lumOff val="8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342900" indent="-342900" algn="l">
              <a:lnSpc>
                <a:spcPts val="2600"/>
              </a:lnSpc>
              <a:spcBef>
                <a:spcPts val="1200"/>
              </a:spcBef>
              <a:buBlip>
                <a:blip r:embed="rId8"/>
              </a:buBlip>
            </a:pPr>
            <a:r>
              <a:rPr lang="zh-CN" altLang="zh-CN" sz="2400" b="1">
                <a:solidFill>
                  <a:srgbClr val="000000"/>
                </a:solidFill>
                <a:latin typeface="微软雅黑" panose="020B0503020204020204" charset="-122"/>
                <a:ea typeface="微软雅黑" panose="020B0503020204020204" charset="-122"/>
                <a:cs typeface="Consolas" panose="020B0609020204030204" pitchFamily="49" charset="0"/>
              </a:rPr>
              <a:t>比较：元素关键字之间的比较。</a:t>
            </a:r>
          </a:p>
          <a:p>
            <a:pPr marL="342900" indent="-342900" algn="l">
              <a:lnSpc>
                <a:spcPts val="2600"/>
              </a:lnSpc>
              <a:spcBef>
                <a:spcPts val="1200"/>
              </a:spcBef>
              <a:buBlip>
                <a:blip r:embed="rId8"/>
              </a:buBlip>
            </a:pPr>
            <a:r>
              <a:rPr lang="zh-CN" altLang="zh-CN" sz="2400" b="1">
                <a:solidFill>
                  <a:srgbClr val="000000"/>
                </a:solidFill>
                <a:latin typeface="微软雅黑" panose="020B0503020204020204" charset="-122"/>
                <a:ea typeface="微软雅黑" panose="020B0503020204020204" charset="-122"/>
                <a:cs typeface="Consolas" panose="020B0609020204030204" pitchFamily="49" charset="0"/>
              </a:rPr>
              <a:t>移动：元素从一个位置移动到另一个位置。</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wipe(left)">
                                      <p:cBhvr>
                                        <p:cTn id="20" dur="500"/>
                                        <p:tgtEl>
                                          <p:spTgt spid="60"/>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3" grpId="0"/>
      <p:bldP spid="4"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30135" y="2131695"/>
            <a:ext cx="4455160" cy="4447540"/>
          </a:xfrm>
          <a:prstGeom prst="rect">
            <a:avLst/>
          </a:prstGeom>
        </p:spPr>
      </p:pic>
      <p:sp>
        <p:nvSpPr>
          <p:cNvPr id="3" name="TextBox 2"/>
          <p:cNvSpPr txBox="1"/>
          <p:nvPr/>
        </p:nvSpPr>
        <p:spPr>
          <a:xfrm>
            <a:off x="188247" y="1302048"/>
            <a:ext cx="8215370" cy="829945"/>
          </a:xfrm>
          <a:prstGeom prst="rect">
            <a:avLst/>
          </a:prstGeom>
          <a:noFill/>
        </p:spPr>
        <p:txBody>
          <a:bodyPr wrap="square" rtlCol="0">
            <a:spAutoFit/>
          </a:bodyPr>
          <a:lstStyle/>
          <a:p>
            <a:pPr algn="l">
              <a:lnSpc>
                <a:spcPct val="100000"/>
              </a:lnSpc>
              <a:spcBef>
                <a:spcPts val="0"/>
              </a:spcBef>
            </a:pP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【例</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9.5</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】设计一个以排序序列的中间位置元素为基准的快速排序算法。</a:t>
            </a:r>
          </a:p>
        </p:txBody>
      </p:sp>
      <p:sp>
        <p:nvSpPr>
          <p:cNvPr id="2" name="TextBox 4"/>
          <p:cNvSpPr txBox="1"/>
          <p:nvPr/>
        </p:nvSpPr>
        <p:spPr>
          <a:xfrm>
            <a:off x="477520" y="3578860"/>
            <a:ext cx="7335520" cy="1245235"/>
          </a:xfrm>
          <a:prstGeom prst="rect">
            <a:avLst/>
          </a:prstGeom>
          <a:noFill/>
        </p:spPr>
        <p:txBody>
          <a:bodyPr wrap="square" rtlCol="0">
            <a:spAutoFit/>
          </a:bodyPr>
          <a:lstStyle/>
          <a:p>
            <a:pPr algn="l">
              <a:lnSpc>
                <a:spcPts val="30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对于排序序列</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R</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s</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t</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，当其中个数大于</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时，其中间位置</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mid=(</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s</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t</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)/2</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，将首元素</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R</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s</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与</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R</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[mid]</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交换，再采用以首元素为基准的一般快速排序方法。</a:t>
            </a:r>
          </a:p>
        </p:txBody>
      </p:sp>
      <p:pic>
        <p:nvPicPr>
          <p:cNvPr id="6" name="Picture 2"/>
          <p:cNvPicPr>
            <a:picLocks noChangeAspect="1" noChangeArrowheads="1"/>
          </p:cNvPicPr>
          <p:nvPr/>
        </p:nvPicPr>
        <p:blipFill>
          <a:blip r:embed="rId3" cstate="print"/>
          <a:srcRect/>
          <a:stretch>
            <a:fillRect/>
          </a:stretch>
        </p:blipFill>
        <p:spPr bwMode="auto">
          <a:xfrm>
            <a:off x="721651" y="2234233"/>
            <a:ext cx="1643074" cy="796023"/>
          </a:xfrm>
          <a:prstGeom prst="rect">
            <a:avLst/>
          </a:prstGeom>
          <a:noFill/>
          <a:ln w="9525">
            <a:noFill/>
            <a:miter lim="800000"/>
            <a:headEnd/>
            <a:tailEn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0" y="1203960"/>
            <a:ext cx="4237990" cy="5851525"/>
          </a:xfrm>
          <a:prstGeom prst="rect">
            <a:avLst/>
          </a:prstGeom>
        </p:spPr>
      </p:pic>
      <p:sp>
        <p:nvSpPr>
          <p:cNvPr id="12" name="TextBox 3"/>
          <p:cNvSpPr txBox="1"/>
          <p:nvPr/>
        </p:nvSpPr>
        <p:spPr>
          <a:xfrm>
            <a:off x="1177925" y="92710"/>
            <a:ext cx="2440305"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sp>
        <p:nvSpPr>
          <p:cNvPr id="3" name="TextBox 2"/>
          <p:cNvSpPr txBox="1"/>
          <p:nvPr>
            <p:custDataLst>
              <p:tags r:id="rId1"/>
            </p:custDataLst>
          </p:nvPr>
        </p:nvSpPr>
        <p:spPr>
          <a:xfrm>
            <a:off x="3444240" y="2239645"/>
            <a:ext cx="8614410" cy="3467100"/>
          </a:xfrm>
          <a:prstGeom prst="rect">
            <a:avLst/>
          </a:prstGeom>
          <a:solidFill>
            <a:schemeClr val="accent3"/>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31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def QuickSort2(R,s,t):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以排序序列的中间位置元素为基准的快速排序</a:t>
            </a:r>
          </a:p>
          <a:p>
            <a:pPr algn="l">
              <a:lnSpc>
                <a:spcPts val="31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if s&lt;t: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表中至少存在两个元素的情况</a:t>
            </a:r>
          </a:p>
          <a:p>
            <a:pPr algn="l">
              <a:lnSpc>
                <a:spcPts val="31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mid=(s+t)//2</a:t>
            </a:r>
            <a:endParaRPr lang="zh-CN" altLang="zh-CN" sz="20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31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R[s],R[mid]=R[mid],R[s] 	#R[s]</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与</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R[mid]</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交换</a:t>
            </a:r>
          </a:p>
          <a:p>
            <a:pPr algn="l">
              <a:lnSpc>
                <a:spcPts val="31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i=Partition1(R,s,t)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可以使用前面</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3</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种划分算法中的任意一种</a:t>
            </a:r>
          </a:p>
          <a:p>
            <a:pPr algn="l">
              <a:lnSpc>
                <a:spcPts val="31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QuickSort2(R,s,i-1)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对左子表递归排序</a:t>
            </a:r>
          </a:p>
          <a:p>
            <a:pPr algn="l">
              <a:lnSpc>
                <a:spcPts val="31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QuickSort2(R,i+1,t)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对右子表递归排序</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4" name="内容占位符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7870825" y="2037715"/>
            <a:ext cx="4455160" cy="4447540"/>
          </a:xfrm>
          <a:prstGeom prst="rect">
            <a:avLst/>
          </a:prstGeom>
        </p:spPr>
      </p:pic>
      <p:sp>
        <p:nvSpPr>
          <p:cNvPr id="5" name="TextBox 2"/>
          <p:cNvSpPr txBox="1"/>
          <p:nvPr>
            <p:custDataLst>
              <p:tags r:id="rId1"/>
            </p:custDataLst>
          </p:nvPr>
        </p:nvSpPr>
        <p:spPr>
          <a:xfrm>
            <a:off x="376843" y="2312654"/>
            <a:ext cx="7929618" cy="3462655"/>
          </a:xfrm>
          <a:prstGeom prst="rect">
            <a:avLst/>
          </a:prstGeom>
          <a:solidFill>
            <a:schemeClr val="accent5">
              <a:lumMod val="20000"/>
              <a:lumOff val="80000"/>
            </a:schemeClr>
          </a:solidFill>
          <a:ln>
            <a:noFill/>
          </a:ln>
          <a:effectLst/>
          <a:scene3d>
            <a:camera prst="orthographicFront">
              <a:rot lat="0" lon="0" rev="0"/>
            </a:camera>
            <a:lightRig rig="chilly" dir="t">
              <a:rot lat="0" lon="0" rev="18480000"/>
            </a:lightRig>
          </a:scene3d>
          <a:sp3d prstMaterial="clear">
            <a:bevelT h="63500"/>
          </a:sp3d>
        </p:spPr>
        <p:style>
          <a:lnRef idx="1">
            <a:schemeClr val="accent5"/>
          </a:lnRef>
          <a:fillRef idx="2">
            <a:schemeClr val="accent5"/>
          </a:fillRef>
          <a:effectRef idx="1">
            <a:schemeClr val="accent5"/>
          </a:effectRef>
          <a:fontRef idx="minor">
            <a:schemeClr val="dk1"/>
          </a:fontRef>
        </p:style>
        <p:txBody>
          <a:bodyPr wrap="square" lIns="180000" tIns="180000" bIns="180000" rtlCol="0">
            <a:spAutoFit/>
          </a:bodyPr>
          <a:lstStyle/>
          <a:p>
            <a:pPr algn="l">
              <a:lnSpc>
                <a:spcPts val="2800"/>
              </a:lnSpc>
              <a:spcBef>
                <a:spcPts val="600"/>
              </a:spcBef>
            </a:pPr>
            <a:r>
              <a:rPr lang="en-US" altLang="zh-CN" sz="2000" b="1">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a:rPr>
              <a:t>    </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已知由</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≥2</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）个正整数构成的集合</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a</a:t>
            </a:r>
            <a:r>
              <a:rPr lang="en-US" altLang="zh-CN" sz="2000" b="1" baseline="-25000">
                <a:solidFill>
                  <a:schemeClr val="dk1"/>
                </a:solidFill>
                <a:latin typeface="微软雅黑" panose="020B0503020204020204" charset="-122"/>
                <a:ea typeface="微软雅黑" panose="020B0503020204020204" charset="-122"/>
                <a:cs typeface="微软雅黑" panose="020B0503020204020204" charset="-122"/>
              </a:rPr>
              <a:t>k</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0≤</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k</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&lt;</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），将其划分为两个不相交的子集</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a:t>
            </a:r>
            <a:r>
              <a:rPr lang="en-US" altLang="zh-CN" sz="2000" b="1" baseline="-25000">
                <a:solidFill>
                  <a:schemeClr val="dk1"/>
                </a:solidFill>
                <a:latin typeface="微软雅黑" panose="020B0503020204020204" charset="-122"/>
                <a:ea typeface="微软雅黑" panose="020B0503020204020204" charset="-122"/>
                <a:cs typeface="微软雅黑" panose="020B0503020204020204" charset="-122"/>
              </a:rPr>
              <a:t>1</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和</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a:t>
            </a:r>
            <a:r>
              <a:rPr lang="en-US" altLang="zh-CN" sz="2000" b="1" baseline="-25000">
                <a:solidFill>
                  <a:schemeClr val="dk1"/>
                </a:solidFill>
                <a:latin typeface="微软雅黑" panose="020B0503020204020204" charset="-122"/>
                <a:ea typeface="微软雅黑" panose="020B0503020204020204" charset="-122"/>
                <a:cs typeface="微软雅黑" panose="020B0503020204020204" charset="-122"/>
              </a:rPr>
              <a:t>2</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，元素个数分别是</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baseline="-25000">
                <a:solidFill>
                  <a:schemeClr val="dk1"/>
                </a:solidFill>
                <a:latin typeface="微软雅黑" panose="020B0503020204020204" charset="-122"/>
                <a:ea typeface="微软雅黑" panose="020B0503020204020204" charset="-122"/>
                <a:cs typeface="微软雅黑" panose="020B0503020204020204" charset="-122"/>
              </a:rPr>
              <a:t>1</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和</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baseline="-25000">
                <a:solidFill>
                  <a:schemeClr val="dk1"/>
                </a:solidFill>
                <a:latin typeface="微软雅黑" panose="020B0503020204020204" charset="-122"/>
                <a:ea typeface="微软雅黑" panose="020B0503020204020204" charset="-122"/>
                <a:cs typeface="微软雅黑" panose="020B0503020204020204" charset="-122"/>
              </a:rPr>
              <a:t>2</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 A</a:t>
            </a:r>
            <a:r>
              <a:rPr lang="en-US" altLang="zh-CN" sz="2000" b="1" baseline="-25000">
                <a:solidFill>
                  <a:schemeClr val="dk1"/>
                </a:solidFill>
                <a:latin typeface="微软雅黑" panose="020B0503020204020204" charset="-122"/>
                <a:ea typeface="微软雅黑" panose="020B0503020204020204" charset="-122"/>
                <a:cs typeface="微软雅黑" panose="020B0503020204020204" charset="-122"/>
              </a:rPr>
              <a:t>1</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和</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a:t>
            </a:r>
            <a:r>
              <a:rPr lang="en-US" altLang="zh-CN" sz="2000" b="1" baseline="-25000">
                <a:solidFill>
                  <a:schemeClr val="dk1"/>
                </a:solidFill>
                <a:latin typeface="微软雅黑" panose="020B0503020204020204" charset="-122"/>
                <a:ea typeface="微软雅黑" panose="020B0503020204020204" charset="-122"/>
                <a:cs typeface="微软雅黑" panose="020B0503020204020204" charset="-122"/>
              </a:rPr>
              <a:t>2</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中元素之和分别为</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S</a:t>
            </a:r>
            <a:r>
              <a:rPr lang="en-US" altLang="zh-CN" sz="2000" b="1" baseline="-25000">
                <a:solidFill>
                  <a:schemeClr val="dk1"/>
                </a:solidFill>
                <a:latin typeface="微软雅黑" panose="020B0503020204020204" charset="-122"/>
                <a:ea typeface="微软雅黑" panose="020B0503020204020204" charset="-122"/>
                <a:cs typeface="微软雅黑" panose="020B0503020204020204" charset="-122"/>
              </a:rPr>
              <a:t>1</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和</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S</a:t>
            </a:r>
            <a:r>
              <a:rPr lang="en-US" altLang="zh-CN" sz="2000" b="1" baseline="-25000">
                <a:solidFill>
                  <a:schemeClr val="dk1"/>
                </a:solidFill>
                <a:latin typeface="微软雅黑" panose="020B0503020204020204" charset="-122"/>
                <a:ea typeface="微软雅黑" panose="020B0503020204020204" charset="-122"/>
                <a:cs typeface="微软雅黑" panose="020B0503020204020204" charset="-122"/>
              </a:rPr>
              <a:t>2</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。设计一个尽可能高效的划分算法，满足</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baseline="-25000">
                <a:solidFill>
                  <a:schemeClr val="dk1"/>
                </a:solidFill>
                <a:latin typeface="微软雅黑" panose="020B0503020204020204" charset="-122"/>
                <a:ea typeface="微软雅黑" panose="020B0503020204020204" charset="-122"/>
                <a:cs typeface="微软雅黑" panose="020B0503020204020204" charset="-122"/>
              </a:rPr>
              <a:t>1</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baseline="-25000">
                <a:solidFill>
                  <a:schemeClr val="dk1"/>
                </a:solidFill>
                <a:latin typeface="微软雅黑" panose="020B0503020204020204" charset="-122"/>
                <a:ea typeface="微软雅黑" panose="020B0503020204020204" charset="-122"/>
                <a:cs typeface="微软雅黑" panose="020B0503020204020204" charset="-122"/>
              </a:rPr>
              <a:t>2</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最小且</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|S</a:t>
            </a:r>
            <a:r>
              <a:rPr lang="en-US" altLang="zh-CN" sz="2000" b="1" baseline="-25000">
                <a:solidFill>
                  <a:schemeClr val="dk1"/>
                </a:solidFill>
                <a:latin typeface="微软雅黑" panose="020B0503020204020204" charset="-122"/>
                <a:ea typeface="微软雅黑" panose="020B0503020204020204" charset="-122"/>
                <a:cs typeface="微软雅黑" panose="020B0503020204020204" charset="-122"/>
              </a:rPr>
              <a:t>1</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-S</a:t>
            </a:r>
            <a:r>
              <a:rPr lang="en-US" altLang="zh-CN" sz="2000" b="1" baseline="-25000">
                <a:solidFill>
                  <a:schemeClr val="dk1"/>
                </a:solidFill>
                <a:latin typeface="微软雅黑" panose="020B0503020204020204" charset="-122"/>
                <a:ea typeface="微软雅黑" panose="020B0503020204020204" charset="-122"/>
                <a:cs typeface="微软雅黑" panose="020B0503020204020204" charset="-122"/>
              </a:rPr>
              <a:t>2</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最大。要求：</a:t>
            </a:r>
          </a:p>
          <a:p>
            <a:pPr algn="l">
              <a:lnSpc>
                <a:spcPts val="2800"/>
              </a:lnSpc>
              <a:spcBef>
                <a:spcPts val="600"/>
              </a:spcBef>
            </a:pP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　　（</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）给出算法的基本设计思想。</a:t>
            </a:r>
          </a:p>
          <a:p>
            <a:pPr algn="l">
              <a:lnSpc>
                <a:spcPts val="2800"/>
              </a:lnSpc>
              <a:spcBef>
                <a:spcPts val="600"/>
              </a:spcBef>
            </a:pP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　　（</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2</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）根据设计思想，采用</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C</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C++</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描述算法，关键之处给出注释。</a:t>
            </a:r>
          </a:p>
          <a:p>
            <a:pPr algn="l">
              <a:lnSpc>
                <a:spcPts val="2800"/>
              </a:lnSpc>
              <a:spcBef>
                <a:spcPts val="600"/>
              </a:spcBef>
            </a:pP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　　（</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3</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）说明你所设计算法的时间复杂度和空间复杂度。</a:t>
            </a:r>
          </a:p>
        </p:txBody>
      </p:sp>
      <p:sp>
        <p:nvSpPr>
          <p:cNvPr id="7" name="TextBox 3"/>
          <p:cNvSpPr txBox="1"/>
          <p:nvPr/>
        </p:nvSpPr>
        <p:spPr>
          <a:xfrm>
            <a:off x="2070735" y="1669415"/>
            <a:ext cx="4987925" cy="460375"/>
          </a:xfrm>
          <a:prstGeom prst="rect">
            <a:avLst/>
          </a:prstGeom>
          <a:noFill/>
        </p:spPr>
        <p:txBody>
          <a:bodyPr wrap="square" rtlCol="0">
            <a:spAutoFit/>
          </a:bodyPr>
          <a:lstStyle/>
          <a:p>
            <a:pPr algn="l">
              <a:lnSpc>
                <a:spcPct val="100000"/>
              </a:lnSpc>
            </a:pP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2016</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年全国计算机学科专业考研题</a:t>
            </a:r>
          </a:p>
        </p:txBody>
      </p:sp>
      <p:sp>
        <p:nvSpPr>
          <p:cNvPr id="8" name="Oval 11"/>
          <p:cNvSpPr>
            <a:spLocks noChangeArrowheads="1"/>
          </p:cNvSpPr>
          <p:nvPr>
            <p:custDataLst>
              <p:tags r:id="rId2"/>
            </p:custDataLst>
          </p:nvPr>
        </p:nvSpPr>
        <p:spPr bwMode="auto">
          <a:xfrm>
            <a:off x="1142342" y="1455398"/>
            <a:ext cx="857256" cy="785818"/>
          </a:xfrm>
          <a:prstGeom prst="ellipse">
            <a:avLst/>
          </a:prstGeom>
          <a:gradFill rotWithShape="0">
            <a:gsLst>
              <a:gs pos="0">
                <a:srgbClr val="9CE6DD"/>
              </a:gs>
              <a:gs pos="100000">
                <a:srgbClr val="9CE6DD">
                  <a:gamma/>
                  <a:shade val="36078"/>
                  <a:invGamma/>
                </a:srgbClr>
              </a:gs>
            </a:gsLst>
            <a:path path="rect">
              <a:fillToRect r="100000" b="100000"/>
            </a:path>
          </a:gradFill>
          <a:ln w="12700">
            <a:solidFill>
              <a:srgbClr val="000000"/>
            </a:solidFill>
            <a:round/>
          </a:ln>
          <a:effectLst/>
        </p:spPr>
        <p:txBody>
          <a:bodyPr wrap="none" anchor="ctr"/>
          <a:lstStyle/>
          <a:p>
            <a:pPr algn="ctr" latinLnBrk="1"/>
            <a:r>
              <a:rPr kumimoji="1" lang="zh-CN" altLang="en-US" sz="1800" b="1">
                <a:solidFill>
                  <a:schemeClr val="dk1"/>
                </a:solidFill>
                <a:latin typeface="微软雅黑" panose="020B0503020204020204" charset="-122"/>
                <a:ea typeface="微软雅黑" panose="020B0503020204020204" charset="-122"/>
              </a:rPr>
              <a:t>扩展</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bldLvl="0" animBg="1"/>
      <p:bldP spid="7" grpId="0"/>
      <p:bldP spid="8"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32" name="内容占位符 31"/>
          <p:cNvPicPr>
            <a:picLocks noGrp="1" noChangeAspect="1"/>
          </p:cNvPicPr>
          <p:nvPr>
            <p:ph idx="1"/>
          </p:nvPr>
        </p:nvPicPr>
        <p:blipFill rotWithShape="1">
          <a:blip r:embed="rId6" cstate="print">
            <a:extLst>
              <a:ext uri="{28A0092B-C50C-407E-A947-70E740481C1C}">
                <a14:useLocalDpi xmlns:a14="http://schemas.microsoft.com/office/drawing/2010/main" val="0"/>
              </a:ext>
            </a:extLst>
          </a:blip>
          <a:srcRect l="9547" t="2443" r="7739" b="5173"/>
          <a:stretch>
            <a:fillRect/>
          </a:stretch>
        </p:blipFill>
        <p:spPr>
          <a:xfrm>
            <a:off x="513183" y="1958055"/>
            <a:ext cx="4667250" cy="4351655"/>
          </a:xfrm>
          <a:prstGeom prst="rect">
            <a:avLst/>
          </a:prstGeom>
        </p:spPr>
      </p:pic>
      <p:sp>
        <p:nvSpPr>
          <p:cNvPr id="17" name="TextBox 16"/>
          <p:cNvSpPr txBox="1"/>
          <p:nvPr/>
        </p:nvSpPr>
        <p:spPr>
          <a:xfrm>
            <a:off x="2787753" y="2687035"/>
            <a:ext cx="1296035" cy="119888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ct val="100000"/>
              </a:lnSpc>
            </a:pPr>
            <a:r>
              <a:rPr lang="zh-CN" altLang="en-US" sz="3600" b="1">
                <a:solidFill>
                  <a:srgbClr val="000000"/>
                </a:solidFill>
                <a:latin typeface="微软雅黑" panose="020B0503020204020204" charset="-122"/>
                <a:ea typeface="微软雅黑" panose="020B0503020204020204" charset="-122"/>
              </a:rPr>
              <a:t>排序思路</a:t>
            </a:r>
            <a:endParaRPr lang="zh-CN" altLang="en-US" sz="3600" b="1" spc="50" dirty="0">
              <a:ln w="11430"/>
              <a:solidFill>
                <a:srgbClr val="000000"/>
              </a:solidFill>
              <a:effectLst>
                <a:outerShdw blurRad="76200" dist="50800" dir="5400000" algn="tl" rotWithShape="0">
                  <a:srgbClr val="000000">
                    <a:alpha val="65000"/>
                  </a:srgbClr>
                </a:outerShdw>
              </a:effectLst>
              <a:latin typeface="微软雅黑" panose="020B0503020204020204" charset="-122"/>
              <a:ea typeface="微软雅黑" panose="020B0503020204020204" charset="-122"/>
              <a:cs typeface="Consolas" panose="020B0609020204030204" pitchFamily="49" charset="0"/>
            </a:endParaRPr>
          </a:p>
        </p:txBody>
      </p:sp>
      <p:sp>
        <p:nvSpPr>
          <p:cNvPr id="19" name="TextBox 3"/>
          <p:cNvSpPr txBox="1"/>
          <p:nvPr>
            <p:custDataLst>
              <p:tags r:id="rId1"/>
            </p:custDataLst>
          </p:nvPr>
        </p:nvSpPr>
        <p:spPr>
          <a:xfrm>
            <a:off x="4718153" y="2726405"/>
            <a:ext cx="6974840" cy="1014730"/>
          </a:xfrm>
          <a:prstGeom prst="rect">
            <a:avLst/>
          </a:prstGeom>
          <a:noFill/>
        </p:spPr>
        <p:txBody>
          <a:bodyPr wrap="square" rtlCol="0">
            <a:spAutoFit/>
          </a:bodyPr>
          <a:lstStyle/>
          <a:p>
            <a:pPr algn="l">
              <a:lnSpc>
                <a:spcPct val="100000"/>
              </a:lnSpc>
            </a:pPr>
            <a:r>
              <a:rPr lang="zh-CN" altLang="en-US" sz="3200" b="1">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a:rPr>
              <a:t> </a:t>
            </a:r>
            <a:r>
              <a:rPr lang="zh-CN" altLang="en-US" sz="3200" b="1">
                <a:solidFill>
                  <a:schemeClr val="dk1"/>
                </a:solidFill>
                <a:latin typeface="微软雅黑" panose="020B0503020204020204" charset="-122"/>
                <a:ea typeface="微软雅黑" panose="020B0503020204020204" charset="-122"/>
                <a:cs typeface="微软雅黑" panose="020B0503020204020204" charset="-122"/>
              </a:rPr>
              <a:t>思路：</a:t>
            </a:r>
            <a:r>
              <a:rPr lang="zh-CN" altLang="en-US" sz="2800" b="1">
                <a:solidFill>
                  <a:schemeClr val="dk1"/>
                </a:solidFill>
                <a:latin typeface="微软雅黑" panose="020B0503020204020204" charset="-122"/>
                <a:ea typeface="微软雅黑" panose="020B0503020204020204" charset="-122"/>
                <a:cs typeface="微软雅黑" panose="020B0503020204020204" charset="-122"/>
              </a:rPr>
              <a:t>将最小的</a:t>
            </a:r>
            <a:r>
              <a:rPr lang="zh-CN" altLang="en-US" sz="2800" b="1">
                <a:solidFill>
                  <a:schemeClr val="dk1"/>
                </a:solidFill>
                <a:latin typeface="微软雅黑" panose="020B0503020204020204" charset="-122"/>
                <a:ea typeface="微软雅黑" panose="020B0503020204020204" charset="-122"/>
                <a:cs typeface="微软雅黑" panose="020B0503020204020204" charset="-122"/>
                <a:sym typeface="Symbol" panose="05050102010706020507"/>
              </a:rPr>
              <a:t></a:t>
            </a:r>
            <a:r>
              <a:rPr lang="en-US" altLang="zh-CN" sz="2800" b="1" i="1">
                <a:solidFill>
                  <a:schemeClr val="dk1"/>
                </a:solidFill>
                <a:latin typeface="微软雅黑" panose="020B0503020204020204" charset="-122"/>
                <a:ea typeface="微软雅黑" panose="020B0503020204020204" charset="-122"/>
                <a:cs typeface="微软雅黑" panose="020B0503020204020204" charset="-122"/>
                <a:sym typeface="Symbol" panose="05050102010706020507"/>
              </a:rPr>
              <a:t>n</a:t>
            </a:r>
            <a:r>
              <a:rPr lang="en-US" altLang="zh-CN" sz="2800" b="1">
                <a:solidFill>
                  <a:schemeClr val="dk1"/>
                </a:solidFill>
                <a:latin typeface="微软雅黑" panose="020B0503020204020204" charset="-122"/>
                <a:ea typeface="微软雅黑" panose="020B0503020204020204" charset="-122"/>
                <a:cs typeface="微软雅黑" panose="020B0503020204020204" charset="-122"/>
                <a:sym typeface="Symbol" panose="05050102010706020507"/>
              </a:rPr>
              <a:t>/2</a:t>
            </a:r>
            <a:r>
              <a:rPr lang="zh-CN" altLang="en-US" sz="2800" b="1">
                <a:solidFill>
                  <a:schemeClr val="dk1"/>
                </a:solidFill>
                <a:latin typeface="微软雅黑" panose="020B0503020204020204" charset="-122"/>
                <a:ea typeface="微软雅黑" panose="020B0503020204020204" charset="-122"/>
                <a:cs typeface="微软雅黑" panose="020B0503020204020204" charset="-122"/>
                <a:sym typeface="Symbol" panose="05050102010706020507"/>
              </a:rPr>
              <a:t>个元素放在</a:t>
            </a:r>
            <a:r>
              <a:rPr lang="en-US" altLang="zh-CN" sz="2800" b="1">
                <a:solidFill>
                  <a:schemeClr val="dk1"/>
                </a:solidFill>
                <a:latin typeface="微软雅黑" panose="020B0503020204020204" charset="-122"/>
                <a:ea typeface="微软雅黑" panose="020B0503020204020204" charset="-122"/>
                <a:cs typeface="微软雅黑" panose="020B0503020204020204" charset="-122"/>
                <a:sym typeface="Symbol" panose="05050102010706020507"/>
              </a:rPr>
              <a:t>A</a:t>
            </a:r>
            <a:r>
              <a:rPr lang="en-US" altLang="zh-CN" sz="2800" b="1" baseline="-25000">
                <a:solidFill>
                  <a:schemeClr val="dk1"/>
                </a:solidFill>
                <a:latin typeface="微软雅黑" panose="020B0503020204020204" charset="-122"/>
                <a:ea typeface="微软雅黑" panose="020B0503020204020204" charset="-122"/>
                <a:cs typeface="微软雅黑" panose="020B0503020204020204" charset="-122"/>
                <a:sym typeface="Symbol" panose="05050102010706020507"/>
              </a:rPr>
              <a:t>1</a:t>
            </a:r>
            <a:r>
              <a:rPr lang="zh-CN" altLang="en-US" sz="2800" b="1">
                <a:solidFill>
                  <a:schemeClr val="dk1"/>
                </a:solidFill>
                <a:latin typeface="微软雅黑" panose="020B0503020204020204" charset="-122"/>
                <a:ea typeface="微软雅黑" panose="020B0503020204020204" charset="-122"/>
                <a:cs typeface="微软雅黑" panose="020B0503020204020204" charset="-122"/>
                <a:sym typeface="Symbol" panose="05050102010706020507"/>
              </a:rPr>
              <a:t>中，其他放在</a:t>
            </a:r>
            <a:r>
              <a:rPr lang="en-US" altLang="zh-CN" sz="2800" b="1">
                <a:solidFill>
                  <a:schemeClr val="dk1"/>
                </a:solidFill>
                <a:latin typeface="微软雅黑" panose="020B0503020204020204" charset="-122"/>
                <a:ea typeface="微软雅黑" panose="020B0503020204020204" charset="-122"/>
                <a:cs typeface="微软雅黑" panose="020B0503020204020204" charset="-122"/>
                <a:sym typeface="Symbol" panose="05050102010706020507"/>
              </a:rPr>
              <a:t>A</a:t>
            </a:r>
            <a:r>
              <a:rPr lang="en-US" altLang="zh-CN" sz="2800" b="1" baseline="-25000">
                <a:solidFill>
                  <a:schemeClr val="dk1"/>
                </a:solidFill>
                <a:latin typeface="微软雅黑" panose="020B0503020204020204" charset="-122"/>
                <a:ea typeface="微软雅黑" panose="020B0503020204020204" charset="-122"/>
                <a:cs typeface="微软雅黑" panose="020B0503020204020204" charset="-122"/>
                <a:sym typeface="Symbol" panose="05050102010706020507"/>
              </a:rPr>
              <a:t>2</a:t>
            </a:r>
            <a:r>
              <a:rPr lang="zh-CN" altLang="en-US" sz="2800" b="1">
                <a:solidFill>
                  <a:schemeClr val="dk1"/>
                </a:solidFill>
                <a:latin typeface="微软雅黑" panose="020B0503020204020204" charset="-122"/>
                <a:ea typeface="微软雅黑" panose="020B0503020204020204" charset="-122"/>
                <a:cs typeface="微软雅黑" panose="020B0503020204020204" charset="-122"/>
                <a:sym typeface="Symbol" panose="05050102010706020507"/>
              </a:rPr>
              <a:t>中</a:t>
            </a:r>
          </a:p>
        </p:txBody>
      </p:sp>
      <p:sp>
        <p:nvSpPr>
          <p:cNvPr id="20" name="下箭头 19"/>
          <p:cNvSpPr/>
          <p:nvPr>
            <p:custDataLst>
              <p:tags r:id="rId2"/>
            </p:custDataLst>
          </p:nvPr>
        </p:nvSpPr>
        <p:spPr bwMode="auto">
          <a:xfrm>
            <a:off x="7289903" y="3381725"/>
            <a:ext cx="214630" cy="1413510"/>
          </a:xfrm>
          <a:prstGeom prst="down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800" b="1" i="0" u="none" strike="noStrike" cap="none" normalizeH="0" baseline="0">
              <a:ln>
                <a:noFill/>
              </a:ln>
              <a:solidFill>
                <a:schemeClr val="dk1"/>
              </a:solidFill>
              <a:effectLst/>
              <a:latin typeface="微软雅黑" panose="020B0503020204020204" charset="-122"/>
              <a:ea typeface="微软雅黑" panose="020B0503020204020204" charset="-122"/>
            </a:endParaRPr>
          </a:p>
        </p:txBody>
      </p:sp>
      <p:sp>
        <p:nvSpPr>
          <p:cNvPr id="21" name="TextBox 5"/>
          <p:cNvSpPr txBox="1"/>
          <p:nvPr>
            <p:custDataLst>
              <p:tags r:id="rId3"/>
            </p:custDataLst>
          </p:nvPr>
        </p:nvSpPr>
        <p:spPr>
          <a:xfrm>
            <a:off x="7575653" y="3583655"/>
            <a:ext cx="2426970" cy="953135"/>
          </a:xfrm>
          <a:prstGeom prst="rect">
            <a:avLst/>
          </a:prstGeom>
          <a:noFill/>
        </p:spPr>
        <p:txBody>
          <a:bodyPr wrap="square" rtlCol="0">
            <a:spAutoFit/>
          </a:bodyPr>
          <a:lstStyle/>
          <a:p>
            <a:pPr algn="l">
              <a:lnSpc>
                <a:spcPct val="100000"/>
              </a:lnSpc>
            </a:pPr>
            <a:r>
              <a:rPr lang="zh-CN" altLang="en-US" sz="2800" b="1">
                <a:solidFill>
                  <a:schemeClr val="dk1"/>
                </a:solidFill>
                <a:latin typeface="微软雅黑" panose="020B0503020204020204" charset="-122"/>
                <a:ea typeface="微软雅黑" panose="020B0503020204020204" charset="-122"/>
                <a:cs typeface="微软雅黑" panose="020B0503020204020204" charset="-122"/>
              </a:rPr>
              <a:t>查找第</a:t>
            </a:r>
            <a:r>
              <a:rPr lang="en-US" altLang="zh-CN" sz="28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800" b="1">
                <a:solidFill>
                  <a:schemeClr val="dk1"/>
                </a:solidFill>
                <a:latin typeface="微软雅黑" panose="020B0503020204020204" charset="-122"/>
                <a:ea typeface="微软雅黑" panose="020B0503020204020204" charset="-122"/>
                <a:cs typeface="微软雅黑" panose="020B0503020204020204" charset="-122"/>
              </a:rPr>
              <a:t>/2</a:t>
            </a:r>
            <a:r>
              <a:rPr lang="zh-CN" altLang="en-US" sz="2800" b="1">
                <a:solidFill>
                  <a:schemeClr val="dk1"/>
                </a:solidFill>
                <a:latin typeface="微软雅黑" panose="020B0503020204020204" charset="-122"/>
                <a:ea typeface="微软雅黑" panose="020B0503020204020204" charset="-122"/>
                <a:cs typeface="微软雅黑" panose="020B0503020204020204" charset="-122"/>
              </a:rPr>
              <a:t>小的元素</a:t>
            </a:r>
          </a:p>
        </p:txBody>
      </p:sp>
      <p:sp>
        <p:nvSpPr>
          <p:cNvPr id="22" name="TextBox 6"/>
          <p:cNvSpPr txBox="1"/>
          <p:nvPr>
            <p:custDataLst>
              <p:tags r:id="rId4"/>
            </p:custDataLst>
          </p:nvPr>
        </p:nvSpPr>
        <p:spPr>
          <a:xfrm>
            <a:off x="6063718" y="4795235"/>
            <a:ext cx="2667635" cy="521970"/>
          </a:xfrm>
          <a:prstGeom prst="rect">
            <a:avLst/>
          </a:prstGeom>
          <a:noFill/>
        </p:spPr>
        <p:txBody>
          <a:bodyPr wrap="square" rtlCol="0">
            <a:spAutoFit/>
          </a:bodyPr>
          <a:lstStyle/>
          <a:p>
            <a:pPr algn="l">
              <a:lnSpc>
                <a:spcPct val="100000"/>
              </a:lnSpc>
            </a:pPr>
            <a:r>
              <a:rPr lang="zh-CN" altLang="en-US" sz="2800" b="1">
                <a:solidFill>
                  <a:schemeClr val="dk1"/>
                </a:solidFill>
                <a:latin typeface="微软雅黑" panose="020B0503020204020204" charset="-122"/>
                <a:ea typeface="微软雅黑" panose="020B0503020204020204" charset="-122"/>
                <a:cs typeface="Times New Roman" panose="02020603050405020304" pitchFamily="18" charset="0"/>
              </a:rPr>
              <a:t>递归快速排序</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9" grpId="0"/>
      <p:bldP spid="20" grpId="0" bldLvl="0" animBg="1"/>
      <p:bldP spid="21" grpId="0"/>
      <p:bldP spid="2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85" y="1203960"/>
            <a:ext cx="4161790" cy="5851525"/>
          </a:xfrm>
          <a:prstGeom prst="rect">
            <a:avLst/>
          </a:prstGeom>
        </p:spPr>
      </p:pic>
      <p:sp>
        <p:nvSpPr>
          <p:cNvPr id="12" name="TextBox 3"/>
          <p:cNvSpPr txBox="1"/>
          <p:nvPr/>
        </p:nvSpPr>
        <p:spPr>
          <a:xfrm>
            <a:off x="1177925" y="92710"/>
            <a:ext cx="2440305"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sp>
        <p:nvSpPr>
          <p:cNvPr id="2" name="TextBox 2"/>
          <p:cNvSpPr txBox="1"/>
          <p:nvPr>
            <p:custDataLst>
              <p:tags r:id="rId1"/>
            </p:custDataLst>
          </p:nvPr>
        </p:nvSpPr>
        <p:spPr>
          <a:xfrm>
            <a:off x="3618230" y="1037590"/>
            <a:ext cx="8260080" cy="5426710"/>
          </a:xfrm>
          <a:prstGeom prst="rect">
            <a:avLst/>
          </a:prstGeom>
          <a:solidFill>
            <a:schemeClr val="accent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square" lIns="180000" tIns="144000" bIns="144000" rtlCol="0">
            <a:spAutoFit/>
          </a:bodyPr>
          <a:lstStyle/>
          <a:p>
            <a:pPr algn="l">
              <a:lnSpc>
                <a:spcPts val="24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def Partition2(R,s,t):	#</a:t>
            </a:r>
            <a:r>
              <a:rPr lang="zh-CN" altLang="zh-CN" sz="1800" b="1">
                <a:solidFill>
                  <a:srgbClr val="FFFFFF"/>
                </a:solidFill>
                <a:latin typeface="微软雅黑" panose="020B0503020204020204" charset="-122"/>
                <a:ea typeface="微软雅黑" panose="020B0503020204020204" charset="-122"/>
                <a:cs typeface="微软雅黑" panose="020B0503020204020204" charset="-122"/>
              </a:rPr>
              <a:t>划分算法</a:t>
            </a: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2</a:t>
            </a:r>
            <a:endParaRPr lang="zh-CN" altLang="zh-CN" sz="1800" b="1">
              <a:solidFill>
                <a:srgbClr val="FFFFFF"/>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  i,j=s,t</a:t>
            </a:r>
            <a:endParaRPr lang="zh-CN" altLang="zh-CN" sz="1800" b="1">
              <a:solidFill>
                <a:srgbClr val="FFFFFF"/>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  base=R[s]			#</a:t>
            </a:r>
            <a:r>
              <a:rPr lang="zh-CN" altLang="zh-CN" sz="1800" b="1">
                <a:solidFill>
                  <a:srgbClr val="FFFFFF"/>
                </a:solidFill>
                <a:latin typeface="微软雅黑" panose="020B0503020204020204" charset="-122"/>
                <a:ea typeface="微软雅黑" panose="020B0503020204020204" charset="-122"/>
                <a:cs typeface="微软雅黑" panose="020B0503020204020204" charset="-122"/>
              </a:rPr>
              <a:t>以表首元素为基准</a:t>
            </a:r>
          </a:p>
          <a:p>
            <a:pPr algn="l">
              <a:lnSpc>
                <a:spcPct val="1500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  while i!=j:			#</a:t>
            </a:r>
            <a:r>
              <a:rPr lang="zh-CN" altLang="zh-CN" sz="1800" b="1">
                <a:solidFill>
                  <a:srgbClr val="FFFFFF"/>
                </a:solidFill>
                <a:latin typeface="微软雅黑" panose="020B0503020204020204" charset="-122"/>
                <a:ea typeface="微软雅黑" panose="020B0503020204020204" charset="-122"/>
                <a:cs typeface="微软雅黑" panose="020B0503020204020204" charset="-122"/>
              </a:rPr>
              <a:t>从表两端交替向中间遍历</a:t>
            </a: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a:t>
            </a:r>
            <a:r>
              <a:rPr lang="zh-CN" altLang="zh-CN" sz="1800" b="1">
                <a:solidFill>
                  <a:srgbClr val="FFFFFF"/>
                </a:solidFill>
                <a:latin typeface="微软雅黑" panose="020B0503020204020204" charset="-122"/>
                <a:ea typeface="微软雅黑" panose="020B0503020204020204" charset="-122"/>
                <a:cs typeface="微软雅黑" panose="020B0503020204020204" charset="-122"/>
              </a:rPr>
              <a:t>直至</a:t>
            </a: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i=j</a:t>
            </a:r>
            <a:r>
              <a:rPr lang="zh-CN" altLang="zh-CN" sz="1800" b="1">
                <a:solidFill>
                  <a:srgbClr val="FFFFFF"/>
                </a:solidFill>
                <a:latin typeface="微软雅黑" panose="020B0503020204020204" charset="-122"/>
                <a:ea typeface="微软雅黑" panose="020B0503020204020204" charset="-122"/>
                <a:cs typeface="微软雅黑" panose="020B0503020204020204" charset="-122"/>
              </a:rPr>
              <a:t>为止</a:t>
            </a:r>
          </a:p>
          <a:p>
            <a:pPr algn="l">
              <a:lnSpc>
                <a:spcPts val="24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    while j&gt;i and R[j]&gt;=base:</a:t>
            </a:r>
            <a:endParaRPr lang="zh-CN" altLang="zh-CN" sz="1800" b="1">
              <a:solidFill>
                <a:srgbClr val="FFFFFF"/>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      j-=1			#</a:t>
            </a:r>
            <a:r>
              <a:rPr lang="zh-CN" altLang="zh-CN" sz="1800" b="1">
                <a:solidFill>
                  <a:srgbClr val="FFFFFF"/>
                </a:solidFill>
                <a:latin typeface="微软雅黑" panose="020B0503020204020204" charset="-122"/>
                <a:ea typeface="微软雅黑" panose="020B0503020204020204" charset="-122"/>
                <a:cs typeface="微软雅黑" panose="020B0503020204020204" charset="-122"/>
              </a:rPr>
              <a:t>从后向前遍历</a:t>
            </a: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a:t>
            </a:r>
            <a:r>
              <a:rPr lang="zh-CN" altLang="zh-CN" sz="1800" b="1">
                <a:solidFill>
                  <a:srgbClr val="FFFFFF"/>
                </a:solidFill>
                <a:latin typeface="微软雅黑" panose="020B0503020204020204" charset="-122"/>
                <a:ea typeface="微软雅黑" panose="020B0503020204020204" charset="-122"/>
                <a:cs typeface="微软雅黑" panose="020B0503020204020204" charset="-122"/>
              </a:rPr>
              <a:t>找一个小于基准的</a:t>
            </a: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R[j]</a:t>
            </a:r>
            <a:endParaRPr lang="zh-CN" altLang="zh-CN" sz="1800" b="1">
              <a:solidFill>
                <a:srgbClr val="FFFFFF"/>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    if j&gt;i:</a:t>
            </a:r>
            <a:endParaRPr lang="zh-CN" altLang="zh-CN" sz="1800" b="1">
              <a:solidFill>
                <a:srgbClr val="FFFFFF"/>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      R[i]=R[j]		#R[j]</a:t>
            </a:r>
            <a:r>
              <a:rPr lang="zh-CN" altLang="zh-CN" sz="1800" b="1">
                <a:solidFill>
                  <a:srgbClr val="FFFFFF"/>
                </a:solidFill>
                <a:latin typeface="微软雅黑" panose="020B0503020204020204" charset="-122"/>
                <a:ea typeface="微软雅黑" panose="020B0503020204020204" charset="-122"/>
                <a:cs typeface="微软雅黑" panose="020B0503020204020204" charset="-122"/>
              </a:rPr>
              <a:t>前移覆盖</a:t>
            </a: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R[i]</a:t>
            </a:r>
            <a:endParaRPr lang="zh-CN" altLang="zh-CN" sz="1800" b="1">
              <a:solidFill>
                <a:srgbClr val="FFFFFF"/>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      i+=1</a:t>
            </a:r>
            <a:endParaRPr lang="zh-CN" altLang="zh-CN" sz="1800" b="1">
              <a:solidFill>
                <a:srgbClr val="FFFFFF"/>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    while i&lt;j and R[i]&lt;=base:</a:t>
            </a:r>
            <a:endParaRPr lang="zh-CN" altLang="zh-CN" sz="1800" b="1">
              <a:solidFill>
                <a:srgbClr val="FFFFFF"/>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      i+=1			#</a:t>
            </a:r>
            <a:r>
              <a:rPr lang="zh-CN" altLang="zh-CN" sz="1800" b="1">
                <a:solidFill>
                  <a:srgbClr val="FFFFFF"/>
                </a:solidFill>
                <a:latin typeface="微软雅黑" panose="020B0503020204020204" charset="-122"/>
                <a:ea typeface="微软雅黑" panose="020B0503020204020204" charset="-122"/>
                <a:cs typeface="微软雅黑" panose="020B0503020204020204" charset="-122"/>
              </a:rPr>
              <a:t>从前向后遍历</a:t>
            </a: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a:t>
            </a:r>
            <a:r>
              <a:rPr lang="zh-CN" altLang="zh-CN" sz="1800" b="1">
                <a:solidFill>
                  <a:srgbClr val="FFFFFF"/>
                </a:solidFill>
                <a:latin typeface="微软雅黑" panose="020B0503020204020204" charset="-122"/>
                <a:ea typeface="微软雅黑" panose="020B0503020204020204" charset="-122"/>
                <a:cs typeface="微软雅黑" panose="020B0503020204020204" charset="-122"/>
              </a:rPr>
              <a:t>找一个大于基准的</a:t>
            </a: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R[i]</a:t>
            </a:r>
            <a:endParaRPr lang="zh-CN" altLang="zh-CN" sz="1800" b="1">
              <a:solidFill>
                <a:srgbClr val="FFFFFF"/>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    if i&lt;j:</a:t>
            </a:r>
            <a:endParaRPr lang="zh-CN" altLang="zh-CN" sz="1800" b="1">
              <a:solidFill>
                <a:srgbClr val="FFFFFF"/>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      R[j]=R[i]		#R[i]</a:t>
            </a:r>
            <a:r>
              <a:rPr lang="zh-CN" altLang="zh-CN" sz="1800" b="1">
                <a:solidFill>
                  <a:srgbClr val="FFFFFF"/>
                </a:solidFill>
                <a:latin typeface="微软雅黑" panose="020B0503020204020204" charset="-122"/>
                <a:ea typeface="微软雅黑" panose="020B0503020204020204" charset="-122"/>
                <a:cs typeface="微软雅黑" panose="020B0503020204020204" charset="-122"/>
              </a:rPr>
              <a:t>后移覆盖</a:t>
            </a: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R[j]</a:t>
            </a:r>
            <a:endParaRPr lang="zh-CN" altLang="zh-CN" sz="1800" b="1">
              <a:solidFill>
                <a:srgbClr val="FFFFFF"/>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      j-=1</a:t>
            </a:r>
            <a:endParaRPr lang="zh-CN" altLang="zh-CN" sz="1800" b="1">
              <a:solidFill>
                <a:srgbClr val="FFFFFF"/>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  R[i]=base			#</a:t>
            </a:r>
            <a:r>
              <a:rPr lang="zh-CN" altLang="zh-CN" sz="1800" b="1">
                <a:solidFill>
                  <a:srgbClr val="FFFFFF"/>
                </a:solidFill>
                <a:latin typeface="微软雅黑" panose="020B0503020204020204" charset="-122"/>
                <a:ea typeface="微软雅黑" panose="020B0503020204020204" charset="-122"/>
                <a:cs typeface="微软雅黑" panose="020B0503020204020204" charset="-122"/>
              </a:rPr>
              <a:t>基准归位</a:t>
            </a:r>
          </a:p>
          <a:p>
            <a:pPr algn="l">
              <a:lnSpc>
                <a:spcPts val="24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  return i			#</a:t>
            </a:r>
            <a:r>
              <a:rPr lang="zh-CN" altLang="zh-CN" sz="1800" b="1">
                <a:solidFill>
                  <a:srgbClr val="FFFFFF"/>
                </a:solidFill>
                <a:latin typeface="微软雅黑" panose="020B0503020204020204" charset="-122"/>
                <a:ea typeface="微软雅黑" panose="020B0503020204020204" charset="-122"/>
                <a:cs typeface="微软雅黑" panose="020B0503020204020204" charset="-122"/>
              </a:rPr>
              <a:t>返回归位的位置</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185" y="1203960"/>
            <a:ext cx="4161790" cy="5851525"/>
          </a:xfrm>
          <a:prstGeom prst="rect">
            <a:avLst/>
          </a:prstGeom>
        </p:spPr>
      </p:pic>
      <p:sp>
        <p:nvSpPr>
          <p:cNvPr id="12" name="TextBox 3"/>
          <p:cNvSpPr txBox="1"/>
          <p:nvPr/>
        </p:nvSpPr>
        <p:spPr>
          <a:xfrm>
            <a:off x="1177925" y="92710"/>
            <a:ext cx="2440305"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sp>
        <p:nvSpPr>
          <p:cNvPr id="3" name="TextBox 2"/>
          <p:cNvSpPr txBox="1"/>
          <p:nvPr>
            <p:custDataLst>
              <p:tags r:id="rId1"/>
            </p:custDataLst>
          </p:nvPr>
        </p:nvSpPr>
        <p:spPr>
          <a:xfrm>
            <a:off x="3827780" y="906780"/>
            <a:ext cx="7973695" cy="5765165"/>
          </a:xfrm>
          <a:prstGeom prst="rect">
            <a:avLst/>
          </a:prstGeom>
          <a:solidFill>
            <a:schemeClr val="accent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square" lIns="180000" tIns="144000" bIns="144000" rtlCol="0">
            <a:spAutoFit/>
          </a:bodyPr>
          <a:lstStyle/>
          <a:p>
            <a:pPr algn="l">
              <a:lnSpc>
                <a:spcPts val="24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def Solution(a,n):		      	#</a:t>
            </a:r>
            <a:r>
              <a:rPr lang="zh-CN" altLang="en-US" sz="1800" b="1">
                <a:solidFill>
                  <a:srgbClr val="FFFFFF"/>
                </a:solidFill>
                <a:latin typeface="微软雅黑" panose="020B0503020204020204" charset="-122"/>
                <a:ea typeface="微软雅黑" panose="020B0503020204020204" charset="-122"/>
                <a:cs typeface="微软雅黑" panose="020B0503020204020204" charset="-122"/>
              </a:rPr>
              <a:t>求解算法</a:t>
            </a:r>
          </a:p>
          <a:p>
            <a:pPr algn="l">
              <a:lnSpc>
                <a:spcPts val="24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    low,high=0,n-1</a:t>
            </a:r>
          </a:p>
          <a:p>
            <a:pPr algn="l">
              <a:lnSpc>
                <a:spcPts val="24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    flag=True</a:t>
            </a:r>
          </a:p>
          <a:p>
            <a:pPr algn="l">
              <a:lnSpc>
                <a:spcPts val="24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    while flag:</a:t>
            </a:r>
          </a:p>
          <a:p>
            <a:pPr algn="l">
              <a:lnSpc>
                <a:spcPts val="24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        i=Partition2(a,low,high)	#</a:t>
            </a:r>
            <a:r>
              <a:rPr lang="zh-CN" altLang="en-US" sz="1800" b="1">
                <a:solidFill>
                  <a:srgbClr val="FFFFFF"/>
                </a:solidFill>
                <a:latin typeface="微软雅黑" panose="020B0503020204020204" charset="-122"/>
                <a:ea typeface="微软雅黑" panose="020B0503020204020204" charset="-122"/>
                <a:cs typeface="微软雅黑" panose="020B0503020204020204" charset="-122"/>
              </a:rPr>
              <a:t>可以使用前面</a:t>
            </a: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3</a:t>
            </a:r>
            <a:r>
              <a:rPr lang="zh-CN" altLang="en-US" sz="1800" b="1">
                <a:solidFill>
                  <a:srgbClr val="FFFFFF"/>
                </a:solidFill>
                <a:latin typeface="微软雅黑" panose="020B0503020204020204" charset="-122"/>
                <a:ea typeface="微软雅黑" panose="020B0503020204020204" charset="-122"/>
                <a:cs typeface="微软雅黑" panose="020B0503020204020204" charset="-122"/>
              </a:rPr>
              <a:t>种划分算法中任意一种</a:t>
            </a:r>
          </a:p>
          <a:p>
            <a:pPr algn="l">
              <a:lnSpc>
                <a:spcPts val="2400"/>
              </a:lnSpc>
              <a:spcBef>
                <a:spcPts val="0"/>
              </a:spcBef>
            </a:pPr>
            <a:r>
              <a:rPr lang="zh-CN" altLang="en-US" sz="1800" b="1">
                <a:solidFill>
                  <a:srgbClr val="FFFFFF"/>
                </a:solidFill>
                <a:latin typeface="微软雅黑" panose="020B0503020204020204" charset="-122"/>
                <a:ea typeface="微软雅黑" panose="020B0503020204020204" charset="-122"/>
                <a:cs typeface="微软雅黑" panose="020B0503020204020204" charset="-122"/>
              </a:rPr>
              <a:t>        </a:t>
            </a: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if i==n//2-1:			#</a:t>
            </a:r>
            <a:r>
              <a:rPr lang="zh-CN" altLang="en-US" sz="1800" b="1">
                <a:solidFill>
                  <a:srgbClr val="FFFFFF"/>
                </a:solidFill>
                <a:latin typeface="微软雅黑" panose="020B0503020204020204" charset="-122"/>
                <a:ea typeface="微软雅黑" panose="020B0503020204020204" charset="-122"/>
                <a:cs typeface="微软雅黑" panose="020B0503020204020204" charset="-122"/>
              </a:rPr>
              <a:t>基准</a:t>
            </a: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a[i]</a:t>
            </a:r>
            <a:r>
              <a:rPr lang="zh-CN" altLang="en-US" sz="1800" b="1">
                <a:solidFill>
                  <a:srgbClr val="FFFFFF"/>
                </a:solidFill>
                <a:latin typeface="微软雅黑" panose="020B0503020204020204" charset="-122"/>
                <a:ea typeface="微软雅黑" panose="020B0503020204020204" charset="-122"/>
                <a:cs typeface="微软雅黑" panose="020B0503020204020204" charset="-122"/>
              </a:rPr>
              <a:t>为第</a:t>
            </a: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n/2</a:t>
            </a:r>
            <a:r>
              <a:rPr lang="zh-CN" altLang="en-US" sz="1800" b="1">
                <a:solidFill>
                  <a:srgbClr val="FFFFFF"/>
                </a:solidFill>
                <a:latin typeface="微软雅黑" panose="020B0503020204020204" charset="-122"/>
                <a:ea typeface="微软雅黑" panose="020B0503020204020204" charset="-122"/>
                <a:cs typeface="微软雅黑" panose="020B0503020204020204" charset="-122"/>
              </a:rPr>
              <a:t>的元素</a:t>
            </a:r>
          </a:p>
          <a:p>
            <a:pPr algn="l">
              <a:lnSpc>
                <a:spcPts val="2400"/>
              </a:lnSpc>
              <a:spcBef>
                <a:spcPts val="0"/>
              </a:spcBef>
            </a:pPr>
            <a:r>
              <a:rPr lang="zh-CN" altLang="en-US" sz="1800" b="1">
                <a:solidFill>
                  <a:srgbClr val="FFFFFF"/>
                </a:solidFill>
                <a:latin typeface="微软雅黑" panose="020B0503020204020204" charset="-122"/>
                <a:ea typeface="微软雅黑" panose="020B0503020204020204" charset="-122"/>
                <a:cs typeface="微软雅黑" panose="020B0503020204020204" charset="-122"/>
              </a:rPr>
              <a:t>            </a:t>
            </a: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flag=False</a:t>
            </a:r>
          </a:p>
          <a:p>
            <a:pPr algn="l">
              <a:lnSpc>
                <a:spcPts val="24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        elif i&lt;n//2-1:		#</a:t>
            </a:r>
            <a:r>
              <a:rPr lang="zh-CN" altLang="en-US" sz="1800" b="1">
                <a:solidFill>
                  <a:srgbClr val="FFFFFF"/>
                </a:solidFill>
                <a:latin typeface="微软雅黑" panose="020B0503020204020204" charset="-122"/>
                <a:ea typeface="微软雅黑" panose="020B0503020204020204" charset="-122"/>
                <a:cs typeface="微软雅黑" panose="020B0503020204020204" charset="-122"/>
              </a:rPr>
              <a:t>在右区间查找</a:t>
            </a:r>
          </a:p>
          <a:p>
            <a:pPr algn="l">
              <a:lnSpc>
                <a:spcPts val="2400"/>
              </a:lnSpc>
              <a:spcBef>
                <a:spcPts val="0"/>
              </a:spcBef>
            </a:pPr>
            <a:r>
              <a:rPr lang="zh-CN" altLang="en-US" sz="1800" b="1">
                <a:solidFill>
                  <a:srgbClr val="FFFFFF"/>
                </a:solidFill>
                <a:latin typeface="微软雅黑" panose="020B0503020204020204" charset="-122"/>
                <a:ea typeface="微软雅黑" panose="020B0503020204020204" charset="-122"/>
                <a:cs typeface="微软雅黑" panose="020B0503020204020204" charset="-122"/>
              </a:rPr>
              <a:t>            </a:t>
            </a: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low=i+1</a:t>
            </a:r>
          </a:p>
          <a:p>
            <a:pPr algn="l">
              <a:lnSpc>
                <a:spcPts val="24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        else:</a:t>
            </a:r>
          </a:p>
          <a:p>
            <a:pPr algn="l">
              <a:lnSpc>
                <a:spcPts val="24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            high=i-1			#</a:t>
            </a:r>
            <a:r>
              <a:rPr lang="zh-CN" altLang="en-US" sz="1800" b="1">
                <a:solidFill>
                  <a:srgbClr val="FFFFFF"/>
                </a:solidFill>
                <a:latin typeface="微软雅黑" panose="020B0503020204020204" charset="-122"/>
                <a:ea typeface="微软雅黑" panose="020B0503020204020204" charset="-122"/>
                <a:cs typeface="微软雅黑" panose="020B0503020204020204" charset="-122"/>
              </a:rPr>
              <a:t>在左区间查找</a:t>
            </a:r>
          </a:p>
          <a:p>
            <a:pPr algn="l">
              <a:lnSpc>
                <a:spcPct val="200000"/>
              </a:lnSpc>
              <a:spcBef>
                <a:spcPts val="0"/>
              </a:spcBef>
            </a:pPr>
            <a:r>
              <a:rPr lang="zh-CN" altLang="en-US" sz="1800" b="1">
                <a:solidFill>
                  <a:srgbClr val="FFFFFF"/>
                </a:solidFill>
                <a:latin typeface="微软雅黑" panose="020B0503020204020204" charset="-122"/>
                <a:ea typeface="微软雅黑" panose="020B0503020204020204" charset="-122"/>
                <a:cs typeface="微软雅黑" panose="020B0503020204020204" charset="-122"/>
              </a:rPr>
              <a:t>    </a:t>
            </a: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s1,s2=0,0</a:t>
            </a:r>
          </a:p>
          <a:p>
            <a:pPr algn="l">
              <a:lnSpc>
                <a:spcPts val="24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    for i in range(n//2):</a:t>
            </a:r>
          </a:p>
          <a:p>
            <a:pPr algn="l">
              <a:lnSpc>
                <a:spcPts val="24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        s1+=a[i]</a:t>
            </a:r>
          </a:p>
          <a:p>
            <a:pPr algn="l">
              <a:lnSpc>
                <a:spcPts val="24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    for j in range(n//2,n):</a:t>
            </a:r>
          </a:p>
          <a:p>
            <a:pPr algn="l">
              <a:lnSpc>
                <a:spcPts val="24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        s2+=a[j]</a:t>
            </a:r>
          </a:p>
          <a:p>
            <a:pPr algn="l">
              <a:lnSpc>
                <a:spcPts val="2400"/>
              </a:lnSpc>
              <a:spcBef>
                <a:spcPts val="0"/>
              </a:spcBef>
            </a:pPr>
            <a:r>
              <a:rPr lang="en-US" altLang="zh-CN" sz="1800" b="1">
                <a:solidFill>
                  <a:srgbClr val="FFFFFF"/>
                </a:solidFill>
                <a:latin typeface="微软雅黑" panose="020B0503020204020204" charset="-122"/>
                <a:ea typeface="微软雅黑" panose="020B0503020204020204" charset="-122"/>
                <a:cs typeface="微软雅黑" panose="020B0503020204020204" charset="-122"/>
              </a:rPr>
              <a:t>    return s2-s1</a:t>
            </a:r>
          </a:p>
        </p:txBody>
      </p:sp>
      <p:sp>
        <p:nvSpPr>
          <p:cNvPr id="4" name="TextBox 3"/>
          <p:cNvSpPr txBox="1"/>
          <p:nvPr>
            <p:custDataLst>
              <p:tags r:id="rId2"/>
            </p:custDataLst>
          </p:nvPr>
        </p:nvSpPr>
        <p:spPr>
          <a:xfrm>
            <a:off x="8853463" y="6177243"/>
            <a:ext cx="2357454" cy="398780"/>
          </a:xfrm>
          <a:prstGeom prst="rect">
            <a:avLst/>
          </a:prstGeom>
          <a:noFill/>
        </p:spPr>
        <p:txBody>
          <a:bodyPr wrap="square" rtlCol="0">
            <a:spAutoFit/>
          </a:bodyPr>
          <a:lstStyle/>
          <a:p>
            <a:pPr algn="l">
              <a:lnSpc>
                <a:spcPct val="100000"/>
              </a:lnSpc>
            </a:pPr>
            <a:r>
              <a:rPr lang="zh-CN" altLang="en-US" sz="2000" b="1" dirty="0">
                <a:solidFill>
                  <a:schemeClr val="lt1"/>
                </a:solidFill>
                <a:latin typeface="微软雅黑" panose="020B0503020204020204" charset="-122"/>
                <a:ea typeface="微软雅黑" panose="020B0503020204020204" charset="-122"/>
                <a:cs typeface="微软雅黑" panose="020B0503020204020204" charset="-122"/>
              </a:rPr>
              <a:t>时间复杂度为</a:t>
            </a:r>
            <a:r>
              <a:rPr lang="en-US" altLang="zh-CN" sz="2000" b="1" dirty="0">
                <a:solidFill>
                  <a:schemeClr val="lt1"/>
                </a:solidFill>
                <a:latin typeface="微软雅黑" panose="020B0503020204020204" charset="-122"/>
                <a:ea typeface="微软雅黑" panose="020B0503020204020204" charset="-122"/>
                <a:cs typeface="微软雅黑" panose="020B0503020204020204" charset="-122"/>
              </a:rPr>
              <a:t>O(</a:t>
            </a:r>
            <a:r>
              <a:rPr lang="en-US" altLang="zh-CN" sz="2000" b="1" i="1" dirty="0">
                <a:solidFill>
                  <a:schemeClr val="lt1"/>
                </a:solidFill>
                <a:latin typeface="微软雅黑" panose="020B0503020204020204" charset="-122"/>
                <a:ea typeface="微软雅黑" panose="020B0503020204020204" charset="-122"/>
                <a:cs typeface="微软雅黑" panose="020B0503020204020204" charset="-122"/>
              </a:rPr>
              <a:t>n</a:t>
            </a:r>
            <a:r>
              <a:rPr lang="en-US" altLang="zh-CN" sz="2000" b="1" dirty="0">
                <a:solidFill>
                  <a:schemeClr val="lt1"/>
                </a:solidFill>
                <a:latin typeface="微软雅黑" panose="020B0503020204020204" charset="-122"/>
                <a:ea typeface="微软雅黑" panose="020B0503020204020204" charset="-122"/>
                <a:cs typeface="微软雅黑" panose="020B0503020204020204" charset="-122"/>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bldLvl="0" animBg="1"/>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925" y="92710"/>
            <a:ext cx="2440305"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24" name="内容占位符 23"/>
          <p:cNvPicPr>
            <a:picLocks noGrp="1" noChangeAspect="1"/>
          </p:cNvPicPr>
          <p:nvPr>
            <p:ph idx="1"/>
          </p:nvPr>
        </p:nvPicPr>
        <p:blipFill rotWithShape="1">
          <a:blip r:embed="rId4">
            <a:extLst>
              <a:ext uri="{28A0092B-C50C-407E-A947-70E740481C1C}">
                <a14:useLocalDpi xmlns:a14="http://schemas.microsoft.com/office/drawing/2010/main" val="0"/>
              </a:ext>
            </a:extLst>
          </a:blip>
          <a:srcRect l="12718" t="15389" r="18940" b="12728"/>
          <a:stretch>
            <a:fillRect/>
          </a:stretch>
        </p:blipFill>
        <p:spPr>
          <a:xfrm>
            <a:off x="5417820" y="2223135"/>
            <a:ext cx="6423660" cy="4634865"/>
          </a:xfrm>
          <a:prstGeom prst="rect">
            <a:avLst/>
          </a:prstGeom>
        </p:spPr>
      </p:pic>
      <p:sp>
        <p:nvSpPr>
          <p:cNvPr id="5" name="TextBox 4"/>
          <p:cNvSpPr txBox="1"/>
          <p:nvPr/>
        </p:nvSpPr>
        <p:spPr>
          <a:xfrm>
            <a:off x="969615" y="1605578"/>
            <a:ext cx="714380" cy="645160"/>
          </a:xfrm>
          <a:prstGeom prst="rect">
            <a:avLst/>
          </a:prstGeom>
          <a:blipFill>
            <a:blip r:embed="rId5" cstate="print"/>
            <a:tile tx="0" ty="0" sx="100000" sy="100000" flip="none" algn="tl"/>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nSpc>
                <a:spcPct val="100000"/>
              </a:lnSpc>
              <a:spcBef>
                <a:spcPts val="0"/>
              </a:spcBef>
            </a:pPr>
            <a:r>
              <a:rPr lang="zh-CN" altLang="en-US" sz="1800" b="0">
                <a:ln w="18415" cmpd="sng">
                  <a:solidFill>
                    <a:srgbClr val="000000"/>
                  </a:solidFill>
                  <a:prstDash val="solid"/>
                </a:ln>
                <a:solidFill>
                  <a:srgbClr val="FF00FF"/>
                </a:solidFill>
                <a:effectLst>
                  <a:outerShdw blurRad="63500" dir="3600000" algn="tl" rotWithShape="0">
                    <a:srgbClr val="000000">
                      <a:alpha val="70000"/>
                    </a:srgbClr>
                  </a:outerShdw>
                </a:effectLst>
                <a:latin typeface="微软雅黑" panose="020B0503020204020204" charset="-122"/>
                <a:ea typeface="微软雅黑" panose="020B0503020204020204" charset="-122"/>
                <a:cs typeface="Consolas" panose="020B0609020204030204" pitchFamily="49" charset="0"/>
              </a:rPr>
              <a:t>程序验证</a:t>
            </a:r>
          </a:p>
        </p:txBody>
      </p:sp>
      <p:sp>
        <p:nvSpPr>
          <p:cNvPr id="6" name="TextBox 5"/>
          <p:cNvSpPr txBox="1"/>
          <p:nvPr>
            <p:custDataLst>
              <p:tags r:id="rId1"/>
            </p:custDataLst>
          </p:nvPr>
        </p:nvSpPr>
        <p:spPr>
          <a:xfrm>
            <a:off x="672465" y="2571115"/>
            <a:ext cx="5439410" cy="326263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a:t>
            </a:r>
            <a:r>
              <a:rPr lang="zh-CN" altLang="en-US" sz="1800" b="1">
                <a:solidFill>
                  <a:srgbClr val="000000"/>
                </a:solidFill>
                <a:latin typeface="微软雅黑" panose="020B0503020204020204" charset="-122"/>
                <a:ea typeface="微软雅黑" panose="020B0503020204020204" charset="-122"/>
                <a:cs typeface="微软雅黑" panose="020B0503020204020204" charset="-122"/>
              </a:rPr>
              <a:t>主程序</a:t>
            </a:r>
          </a:p>
          <a:p>
            <a:pPr algn="l">
              <a:lnSpc>
                <a:spcPct val="1000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print("</a:t>
            </a:r>
            <a:r>
              <a:rPr lang="zh-CN" altLang="en-US" sz="1800" b="1">
                <a:solidFill>
                  <a:srgbClr val="000000"/>
                </a:solidFill>
                <a:latin typeface="微软雅黑" panose="020B0503020204020204" charset="-122"/>
                <a:ea typeface="微软雅黑" panose="020B0503020204020204" charset="-122"/>
                <a:cs typeface="微软雅黑" panose="020B0503020204020204" charset="-122"/>
              </a:rPr>
              <a:t>测试</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1")</a:t>
            </a:r>
          </a:p>
          <a:p>
            <a:pPr algn="l">
              <a:lnSpc>
                <a:spcPct val="1000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a=[3,1,6,5,4,2]</a:t>
            </a:r>
          </a:p>
          <a:p>
            <a:pPr algn="l">
              <a:lnSpc>
                <a:spcPct val="1000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n=len(a)</a:t>
            </a:r>
          </a:p>
          <a:p>
            <a:pPr algn="l">
              <a:lnSpc>
                <a:spcPct val="1000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print("  a:",a)</a:t>
            </a:r>
          </a:p>
          <a:p>
            <a:pPr algn="l">
              <a:lnSpc>
                <a:spcPct val="1000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print("  </a:t>
            </a:r>
            <a:r>
              <a:rPr lang="zh-CN" altLang="en-US" sz="1800" b="1">
                <a:solidFill>
                  <a:srgbClr val="000000"/>
                </a:solidFill>
                <a:latin typeface="微软雅黑" panose="020B0503020204020204" charset="-122"/>
                <a:ea typeface="微软雅黑" panose="020B0503020204020204" charset="-122"/>
                <a:cs typeface="微软雅黑" panose="020B0503020204020204" charset="-122"/>
              </a:rPr>
              <a:t>求解结果</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=%d" %(Solution(a,n)))</a:t>
            </a:r>
          </a:p>
          <a:p>
            <a:pPr algn="l">
              <a:lnSpc>
                <a:spcPct val="1000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print("</a:t>
            </a:r>
            <a:r>
              <a:rPr lang="zh-CN" altLang="en-US" sz="1800" b="1">
                <a:solidFill>
                  <a:srgbClr val="000000"/>
                </a:solidFill>
                <a:latin typeface="微软雅黑" panose="020B0503020204020204" charset="-122"/>
                <a:ea typeface="微软雅黑" panose="020B0503020204020204" charset="-122"/>
                <a:cs typeface="微软雅黑" panose="020B0503020204020204" charset="-122"/>
              </a:rPr>
              <a:t>测试</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2")</a:t>
            </a:r>
          </a:p>
          <a:p>
            <a:pPr algn="l">
              <a:lnSpc>
                <a:spcPct val="1000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a=[3,1,6,5,4,2,7]</a:t>
            </a:r>
          </a:p>
          <a:p>
            <a:pPr algn="l">
              <a:lnSpc>
                <a:spcPct val="1000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n=len(a)</a:t>
            </a:r>
          </a:p>
          <a:p>
            <a:pPr algn="l">
              <a:lnSpc>
                <a:spcPct val="1000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print("  a:",a)</a:t>
            </a:r>
          </a:p>
          <a:p>
            <a:pPr algn="l">
              <a:lnSpc>
                <a:spcPct val="1000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print("  </a:t>
            </a:r>
            <a:r>
              <a:rPr lang="zh-CN" altLang="en-US" sz="1800" b="1">
                <a:solidFill>
                  <a:srgbClr val="000000"/>
                </a:solidFill>
                <a:latin typeface="微软雅黑" panose="020B0503020204020204" charset="-122"/>
                <a:ea typeface="微软雅黑" panose="020B0503020204020204" charset="-122"/>
                <a:cs typeface="微软雅黑" panose="020B0503020204020204" charset="-122"/>
              </a:rPr>
              <a:t>求解结果</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=%d" %(Solution(a,n)))</a:t>
            </a:r>
          </a:p>
        </p:txBody>
      </p:sp>
      <p:pic>
        <p:nvPicPr>
          <p:cNvPr id="1026" name="Picture 2"/>
          <p:cNvPicPr>
            <a:picLocks noChangeAspect="1" noChangeArrowheads="1"/>
          </p:cNvPicPr>
          <p:nvPr/>
        </p:nvPicPr>
        <p:blipFill>
          <a:blip r:embed="rId6" cstate="print"/>
          <a:srcRect/>
          <a:stretch>
            <a:fillRect/>
          </a:stretch>
        </p:blipFill>
        <p:spPr bwMode="auto">
          <a:xfrm>
            <a:off x="6534150" y="2752090"/>
            <a:ext cx="4246245" cy="2381885"/>
          </a:xfrm>
          <a:prstGeom prst="rect">
            <a:avLst/>
          </a:prstGeom>
          <a:noFill/>
          <a:ln w="9525">
            <a:noFill/>
            <a:miter lim="800000"/>
            <a:headEnd/>
            <a:tailEnd/>
          </a:ln>
        </p:spPr>
      </p:pic>
      <p:sp>
        <p:nvSpPr>
          <p:cNvPr id="7" name="上弧形箭头 6"/>
          <p:cNvSpPr/>
          <p:nvPr>
            <p:custDataLst>
              <p:tags r:id="rId2"/>
            </p:custDataLst>
          </p:nvPr>
        </p:nvSpPr>
        <p:spPr bwMode="auto">
          <a:xfrm>
            <a:off x="5559746" y="2251689"/>
            <a:ext cx="1071570" cy="500066"/>
          </a:xfrm>
          <a:prstGeom prst="curvedDown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none"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par>
                                <p:cTn id="24" presetID="22" presetClass="entr" presetSubtype="8"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wipe(left)">
                                      <p:cBhvr>
                                        <p:cTn id="2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bldLvl="0" animBg="1"/>
      <p:bldP spid="6" grpId="0" bldLvl="0" animBg="1"/>
      <p:bldP spid="7"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rotWithShape="1">
          <a:blip r:embed="rId11">
            <a:duotone>
              <a:schemeClr val="bg2">
                <a:shade val="45000"/>
                <a:satMod val="135000"/>
              </a:schemeClr>
              <a:prstClr val="white"/>
            </a:duotone>
            <a:extLst>
              <a:ext uri="{BEBA8EAE-BF5A-486C-A8C5-ECC9F3942E4B}">
                <a14:imgProps xmlns:a14="http://schemas.microsoft.com/office/drawing/2010/main">
                  <a14:imgLayer r:embed="rId12">
                    <a14:imgEffect>
                      <a14:backgroundRemoval t="44252" b="91606" l="47512" r="90877">
                        <a14:foregroundMark x1="52666" y1="72810" x2="52666" y2="72810"/>
                        <a14:foregroundMark x1="73697" y1="84763" x2="73697" y2="84763"/>
                        <a14:foregroundMark x1="87915" y1="75912" x2="87915" y2="75912"/>
                        <a14:foregroundMark x1="87618" y1="79106" x2="87618" y2="79106"/>
                        <a14:foregroundMark x1="88922" y1="79380" x2="88922" y2="79380"/>
                        <a14:backgroundMark x1="56220" y1="63686" x2="56220" y2="63686"/>
                        <a14:backgroundMark x1="57050" y1="68431" x2="57050" y2="68431"/>
                        <a14:backgroundMark x1="86552" y1="68066" x2="86552" y2="68066"/>
                      </a14:backgroundRemoval>
                    </a14:imgEffect>
                  </a14:imgLayer>
                </a14:imgProps>
              </a:ext>
              <a:ext uri="{28A0092B-C50C-407E-A947-70E740481C1C}">
                <a14:useLocalDpi xmlns:a14="http://schemas.microsoft.com/office/drawing/2010/main" val="0"/>
              </a:ext>
            </a:extLst>
          </a:blip>
          <a:srcRect l="47108" t="44162" r="8087" b="6249"/>
          <a:stretch>
            <a:fillRect/>
          </a:stretch>
        </p:blipFill>
        <p:spPr>
          <a:xfrm>
            <a:off x="7509749" y="3841445"/>
            <a:ext cx="4186990" cy="3008759"/>
          </a:xfrm>
          <a:prstGeom prst="rect">
            <a:avLst/>
          </a:prstGeom>
        </p:spPr>
      </p:pic>
      <p:pic>
        <p:nvPicPr>
          <p:cNvPr id="36" name="图片 35"/>
          <p:cNvPicPr>
            <a:picLocks noChangeAspect="1"/>
          </p:cNvPicPr>
          <p:nvPr/>
        </p:nvPicPr>
        <p:blipFill rotWithShape="1">
          <a:blip r:embed="rId13" cstate="print">
            <a:extLst>
              <a:ext uri="{28A0092B-C50C-407E-A947-70E740481C1C}">
                <a14:useLocalDpi xmlns:a14="http://schemas.microsoft.com/office/drawing/2010/main" val="0"/>
              </a:ext>
            </a:extLst>
          </a:blip>
          <a:srcRect l="9547" t="2443" r="7739" b="7492"/>
          <a:stretch>
            <a:fillRect/>
          </a:stretch>
        </p:blipFill>
        <p:spPr>
          <a:xfrm>
            <a:off x="1055440" y="3068961"/>
            <a:ext cx="3732477" cy="3789040"/>
          </a:xfrm>
          <a:prstGeom prst="rect">
            <a:avLst/>
          </a:prstGeom>
        </p:spPr>
      </p:pic>
      <p:sp>
        <p:nvSpPr>
          <p:cNvPr id="4" name="TextBox 3">
            <a:hlinkClick r:id="" action="ppaction://noaction"/>
          </p:cNvPr>
          <p:cNvSpPr txBox="1"/>
          <p:nvPr/>
        </p:nvSpPr>
        <p:spPr>
          <a:xfrm>
            <a:off x="1073967" y="257451"/>
            <a:ext cx="1955800" cy="386080"/>
          </a:xfrm>
          <a:prstGeom prst="rect">
            <a:avLst/>
          </a:prstGeom>
          <a:noFill/>
        </p:spPr>
        <p:txBody>
          <a:bodyPr wrap="none" rtlCol="0" anchor="ctr">
            <a:spAutoFit/>
          </a:bodyPr>
          <a:lstStyle>
            <a:defPPr>
              <a:defRPr lang="zh-CN"/>
            </a:defPPr>
            <a:lvl1pPr>
              <a:defRPr>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dirty="0">
                <a:solidFill>
                  <a:schemeClr val="accent1"/>
                </a:solidFill>
                <a:latin typeface="微软雅黑" panose="020B0503020204020204" charset="-122"/>
                <a:ea typeface="微软雅黑" panose="020B0503020204020204" charset="-122"/>
              </a:rPr>
              <a:t>9.4 </a:t>
            </a:r>
            <a:r>
              <a:rPr lang="zh-CN" altLang="zh-CN" dirty="0">
                <a:solidFill>
                  <a:schemeClr val="accent1"/>
                </a:solidFill>
                <a:latin typeface="微软雅黑" panose="020B0503020204020204" charset="-122"/>
                <a:ea typeface="微软雅黑" panose="020B0503020204020204" charset="-122"/>
              </a:rPr>
              <a:t>选择排序</a:t>
            </a:r>
          </a:p>
        </p:txBody>
      </p:sp>
      <p:sp>
        <p:nvSpPr>
          <p:cNvPr id="14" name="Text Box 2"/>
          <p:cNvSpPr txBox="1">
            <a:spLocks noChangeArrowheads="1"/>
          </p:cNvSpPr>
          <p:nvPr>
            <p:custDataLst>
              <p:tags r:id="rId1"/>
            </p:custDataLst>
          </p:nvPr>
        </p:nvSpPr>
        <p:spPr bwMode="auto">
          <a:xfrm>
            <a:off x="4856474" y="4365104"/>
            <a:ext cx="2786082" cy="984885"/>
          </a:xfrm>
          <a:prstGeom prst="rect">
            <a:avLst/>
          </a:prstGeom>
          <a:noFill/>
          <a:ln w="19050">
            <a:solidFill>
              <a:schemeClr val="dk1">
                <a:lumMod val="65000"/>
                <a:lumOff val="35000"/>
              </a:schemeClr>
            </a:solidFill>
            <a:prstDash val="dash"/>
          </a:ln>
          <a:effectLst/>
        </p:spPr>
        <p:style>
          <a:lnRef idx="1">
            <a:schemeClr val="accent2"/>
          </a:lnRef>
          <a:fillRef idx="3">
            <a:schemeClr val="accent2"/>
          </a:fillRef>
          <a:effectRef idx="2">
            <a:schemeClr val="accent2"/>
          </a:effectRef>
          <a:fontRef idx="minor">
            <a:schemeClr val="lt1"/>
          </a:fontRef>
        </p:style>
        <p:txBody>
          <a:bodyPr wrap="square" lIns="180000" tIns="108000" bIns="108000">
            <a:spAutoFit/>
          </a:bodyPr>
          <a:lstStyle/>
          <a:p>
            <a:pPr algn="l">
              <a:lnSpc>
                <a:spcPct val="100000"/>
              </a:lnSpc>
              <a:spcBef>
                <a:spcPct val="50000"/>
              </a:spcBef>
            </a:pPr>
            <a:r>
              <a:rPr lang="zh-CN" altLang="en-US" sz="2000" dirty="0">
                <a:ln w="18415" cmpd="sng">
                  <a:noFill/>
                  <a:prstDash val="solid"/>
                </a:ln>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dirty="0">
                <a:ln w="18415" cmpd="sng">
                  <a:noFill/>
                  <a:prstDash val="solid"/>
                </a:ln>
                <a:solidFill>
                  <a:srgbClr val="000000"/>
                </a:solidFill>
                <a:latin typeface="微软雅黑" panose="020B0503020204020204" charset="-122"/>
                <a:ea typeface="微软雅黑" panose="020B0503020204020204" charset="-122"/>
                <a:cs typeface="Consolas" panose="020B0609020204030204" pitchFamily="49" charset="0"/>
              </a:rPr>
              <a:t>1</a:t>
            </a:r>
            <a:r>
              <a:rPr lang="zh-CN" altLang="en-US" sz="2000" dirty="0">
                <a:ln w="18415" cmpd="sng">
                  <a:noFill/>
                  <a:prstDash val="solid"/>
                </a:ln>
                <a:solidFill>
                  <a:srgbClr val="000000"/>
                </a:solidFill>
                <a:latin typeface="微软雅黑" panose="020B0503020204020204" charset="-122"/>
                <a:ea typeface="微软雅黑" panose="020B0503020204020204" charset="-122"/>
                <a:cs typeface="Consolas" panose="020B0609020204030204" pitchFamily="49" charset="0"/>
              </a:rPr>
              <a:t>）简单选择排序</a:t>
            </a:r>
          </a:p>
          <a:p>
            <a:pPr algn="l">
              <a:lnSpc>
                <a:spcPct val="100000"/>
              </a:lnSpc>
              <a:spcBef>
                <a:spcPct val="50000"/>
              </a:spcBef>
            </a:pPr>
            <a:r>
              <a:rPr lang="zh-CN" altLang="en-US" sz="2000" dirty="0">
                <a:ln w="18415" cmpd="sng">
                  <a:noFill/>
                  <a:prstDash val="solid"/>
                </a:ln>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dirty="0">
                <a:ln w="18415" cmpd="sng">
                  <a:noFill/>
                  <a:prstDash val="solid"/>
                </a:ln>
                <a:solidFill>
                  <a:srgbClr val="000000"/>
                </a:solidFill>
                <a:latin typeface="微软雅黑" panose="020B0503020204020204" charset="-122"/>
                <a:ea typeface="微软雅黑" panose="020B0503020204020204" charset="-122"/>
                <a:cs typeface="Consolas" panose="020B0609020204030204" pitchFamily="49" charset="0"/>
              </a:rPr>
              <a:t>2</a:t>
            </a:r>
            <a:r>
              <a:rPr lang="zh-CN" altLang="en-US" sz="2000" dirty="0">
                <a:ln w="18415" cmpd="sng">
                  <a:noFill/>
                  <a:prstDash val="solid"/>
                </a:ln>
                <a:solidFill>
                  <a:srgbClr val="000000"/>
                </a:solidFill>
                <a:latin typeface="微软雅黑" panose="020B0503020204020204" charset="-122"/>
                <a:ea typeface="微软雅黑" panose="020B0503020204020204" charset="-122"/>
                <a:cs typeface="Consolas" panose="020B0609020204030204" pitchFamily="49" charset="0"/>
              </a:rPr>
              <a:t>）堆排序</a:t>
            </a:r>
          </a:p>
        </p:txBody>
      </p:sp>
      <p:sp>
        <p:nvSpPr>
          <p:cNvPr id="16" name="TextBox 15"/>
          <p:cNvSpPr txBox="1"/>
          <p:nvPr/>
        </p:nvSpPr>
        <p:spPr>
          <a:xfrm>
            <a:off x="2738179" y="3715662"/>
            <a:ext cx="1416220" cy="1014730"/>
          </a:xfrm>
          <a:prstGeom prst="rect">
            <a:avLst/>
          </a:prstGeom>
          <a:noFill/>
        </p:spPr>
        <p:txBody>
          <a:bodyPr wrap="square" rtlCol="0">
            <a:spAutoFit/>
          </a:bodyPr>
          <a:lstStyle/>
          <a:p>
            <a:pPr algn="l">
              <a:lnSpc>
                <a:spcPct val="100000"/>
              </a:lnSpc>
              <a:spcBef>
                <a:spcPts val="0"/>
              </a:spcBef>
            </a:pP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主要的选择排序方法：</a:t>
            </a:r>
          </a:p>
        </p:txBody>
      </p:sp>
      <p:grpSp>
        <p:nvGrpSpPr>
          <p:cNvPr id="25" name="组合 24"/>
          <p:cNvGrpSpPr/>
          <p:nvPr/>
        </p:nvGrpSpPr>
        <p:grpSpPr>
          <a:xfrm>
            <a:off x="2921678" y="2000240"/>
            <a:ext cx="6143668" cy="1427430"/>
            <a:chOff x="928662" y="2214554"/>
            <a:chExt cx="6143668" cy="1427430"/>
          </a:xfrm>
        </p:grpSpPr>
        <p:sp>
          <p:nvSpPr>
            <p:cNvPr id="17" name="矩形 16"/>
            <p:cNvSpPr/>
            <p:nvPr>
              <p:custDataLst>
                <p:tags r:id="rId5"/>
              </p:custDataLst>
            </p:nvPr>
          </p:nvSpPr>
          <p:spPr>
            <a:xfrm>
              <a:off x="928662" y="2214554"/>
              <a:ext cx="2928958" cy="428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4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18" name="TextBox 17"/>
            <p:cNvSpPr txBox="1"/>
            <p:nvPr/>
          </p:nvSpPr>
          <p:spPr>
            <a:xfrm>
              <a:off x="1571604" y="2786058"/>
              <a:ext cx="1500198" cy="337185"/>
            </a:xfrm>
            <a:prstGeom prst="rect">
              <a:avLst/>
            </a:prstGeom>
            <a:noFill/>
          </p:spPr>
          <p:txBody>
            <a:bodyPr wrap="square" rtlCol="0">
              <a:spAutoFit/>
            </a:bodyPr>
            <a:lstStyle/>
            <a:p>
              <a:pPr algn="l">
                <a:lnSpc>
                  <a:spcPct val="100000"/>
                </a:lnSpc>
              </a:pPr>
              <a:r>
                <a:rPr lang="zh-CN" altLang="en-US" sz="1600" dirty="0">
                  <a:solidFill>
                    <a:srgbClr val="000000"/>
                  </a:solidFill>
                  <a:latin typeface="微软雅黑" panose="020B0503020204020204" charset="-122"/>
                  <a:ea typeface="微软雅黑" panose="020B0503020204020204" charset="-122"/>
                  <a:cs typeface="Consolas" panose="020B0609020204030204" pitchFamily="49" charset="0"/>
                </a:rPr>
                <a:t>全局有序区</a:t>
              </a:r>
            </a:p>
          </p:txBody>
        </p:sp>
        <p:sp>
          <p:nvSpPr>
            <p:cNvPr id="19" name="矩形 18"/>
            <p:cNvSpPr/>
            <p:nvPr>
              <p:custDataLst>
                <p:tags r:id="rId6"/>
              </p:custDataLst>
            </p:nvPr>
          </p:nvSpPr>
          <p:spPr>
            <a:xfrm>
              <a:off x="4143372" y="2214554"/>
              <a:ext cx="2928958" cy="428628"/>
            </a:xfrm>
            <a:prstGeom prst="rect">
              <a:avLst/>
            </a:prstGeom>
            <a:gradFill>
              <a:gsLst>
                <a:gs pos="0">
                  <a:schemeClr val="accent6">
                    <a:tint val="50000"/>
                    <a:satMod val="300000"/>
                  </a:schemeClr>
                </a:gs>
                <a:gs pos="35000">
                  <a:schemeClr val="accent6">
                    <a:tint val="37000"/>
                    <a:satMod val="300000"/>
                  </a:schemeClr>
                </a:gs>
                <a:gs pos="100000">
                  <a:schemeClr val="accent6">
                    <a:tint val="15000"/>
                    <a:satMod val="350000"/>
                  </a:schemeClr>
                </a:gs>
                <a:gs pos="0">
                  <a:srgbClr val="3B3E4D"/>
                </a:gs>
                <a:gs pos="35000">
                  <a:srgbClr val="3B3E4D"/>
                </a:gs>
                <a:gs pos="100000">
                  <a:srgbClr val="3B3E4D"/>
                </a:gs>
              </a:gsLst>
              <a:lin ang="16200000" scaled="0"/>
            </a:gradFill>
            <a:ln>
              <a:solidFill>
                <a:schemeClr val="accent6">
                  <a:shade val="95000"/>
                  <a:satMod val="10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20" name="TextBox 19"/>
            <p:cNvSpPr txBox="1"/>
            <p:nvPr/>
          </p:nvSpPr>
          <p:spPr>
            <a:xfrm>
              <a:off x="5072066" y="2786058"/>
              <a:ext cx="928694" cy="337185"/>
            </a:xfrm>
            <a:prstGeom prst="rect">
              <a:avLst/>
            </a:prstGeom>
            <a:noFill/>
          </p:spPr>
          <p:txBody>
            <a:bodyPr wrap="square" rtlCol="0">
              <a:spAutoFit/>
            </a:bodyPr>
            <a:lstStyle/>
            <a:p>
              <a:pPr algn="l">
                <a:lnSpc>
                  <a:spcPct val="100000"/>
                </a:lnSpc>
              </a:pPr>
              <a:r>
                <a:rPr lang="zh-CN" altLang="en-US" sz="1600" dirty="0">
                  <a:solidFill>
                    <a:srgbClr val="000000"/>
                  </a:solidFill>
                  <a:latin typeface="微软雅黑" panose="020B0503020204020204" charset="-122"/>
                  <a:ea typeface="微软雅黑" panose="020B0503020204020204" charset="-122"/>
                  <a:cs typeface="Consolas" panose="020B0609020204030204" pitchFamily="49" charset="0"/>
                </a:rPr>
                <a:t>无序区</a:t>
              </a:r>
            </a:p>
          </p:txBody>
        </p:sp>
        <p:grpSp>
          <p:nvGrpSpPr>
            <p:cNvPr id="21" name="组合 20"/>
            <p:cNvGrpSpPr/>
            <p:nvPr/>
          </p:nvGrpSpPr>
          <p:grpSpPr>
            <a:xfrm>
              <a:off x="2857488" y="2233604"/>
              <a:ext cx="2357454" cy="1408380"/>
              <a:chOff x="4000496" y="2233604"/>
              <a:chExt cx="2357454" cy="1408380"/>
            </a:xfrm>
          </p:grpSpPr>
          <p:sp>
            <p:nvSpPr>
              <p:cNvPr id="22" name="右弧形箭头 21"/>
              <p:cNvSpPr/>
              <p:nvPr>
                <p:custDataLst>
                  <p:tags r:id="rId7"/>
                </p:custDataLst>
              </p:nvPr>
            </p:nvSpPr>
            <p:spPr>
              <a:xfrm rot="6583683">
                <a:off x="4761789" y="2546344"/>
                <a:ext cx="357190" cy="785818"/>
              </a:xfrm>
              <a:prstGeom prst="curvedLeftArrow">
                <a:avLst/>
              </a:prstGeom>
              <a:gradFill>
                <a:gsLst>
                  <a:gs pos="0">
                    <a:schemeClr val="accent6">
                      <a:shade val="51000"/>
                      <a:satMod val="130000"/>
                    </a:schemeClr>
                  </a:gs>
                  <a:gs pos="80000">
                    <a:schemeClr val="accent6">
                      <a:shade val="93000"/>
                      <a:satMod val="130000"/>
                    </a:schemeClr>
                  </a:gs>
                  <a:gs pos="100000">
                    <a:schemeClr val="accent6">
                      <a:shade val="94000"/>
                      <a:satMod val="135000"/>
                    </a:schemeClr>
                  </a:gs>
                  <a:gs pos="0">
                    <a:srgbClr val="3B3E4D"/>
                  </a:gs>
                  <a:gs pos="80000">
                    <a:srgbClr val="3B3E4D"/>
                  </a:gs>
                  <a:gs pos="100000">
                    <a:srgbClr val="3B3E4D"/>
                  </a:gs>
                </a:gsLst>
                <a:lin ang="16200000" scaled="0"/>
              </a:gradFill>
            </p:spPr>
            <p:style>
              <a:lnRef idx="0">
                <a:schemeClr val="accent6"/>
              </a:lnRef>
              <a:fillRef idx="3">
                <a:schemeClr val="accent6"/>
              </a:fillRef>
              <a:effectRef idx="3">
                <a:schemeClr val="accent6"/>
              </a:effectRef>
              <a:fontRef idx="minor">
                <a:schemeClr val="lt1"/>
              </a:fontRef>
            </p:style>
            <p:txBody>
              <a:bodyPr rtlCol="0" anchor="ctr"/>
              <a:lstStyle/>
              <a:p>
                <a:pPr algn="l"/>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sp>
            <p:nvSpPr>
              <p:cNvPr id="23" name="TextBox 22"/>
              <p:cNvSpPr txBox="1"/>
              <p:nvPr/>
            </p:nvSpPr>
            <p:spPr>
              <a:xfrm>
                <a:off x="4000496" y="3243204"/>
                <a:ext cx="2357454" cy="398780"/>
              </a:xfrm>
              <a:prstGeom prst="rect">
                <a:avLst/>
              </a:prstGeom>
              <a:noFill/>
            </p:spPr>
            <p:txBody>
              <a:bodyPr wrap="square" rtlCol="0">
                <a:spAutoFit/>
              </a:bodyPr>
              <a:lstStyle/>
              <a:p>
                <a:pPr algn="l">
                  <a:lnSpc>
                    <a:spcPct val="100000"/>
                  </a:lnSpc>
                </a:pP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选出</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最小元素</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R</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k</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24" name="椭圆 23"/>
              <p:cNvSpPr/>
              <p:nvPr>
                <p:custDataLst>
                  <p:tags r:id="rId8"/>
                </p:custDataLst>
              </p:nvPr>
            </p:nvSpPr>
            <p:spPr>
              <a:xfrm>
                <a:off x="4500562" y="2233604"/>
                <a:ext cx="357190" cy="357190"/>
              </a:xfrm>
              <a:prstGeom prst="ellipse">
                <a:avLst/>
              </a:prstGeom>
              <a:gradFill>
                <a:gsLst>
                  <a:gs pos="0">
                    <a:schemeClr val="accent3">
                      <a:shade val="51000"/>
                      <a:satMod val="130000"/>
                    </a:schemeClr>
                  </a:gs>
                  <a:gs pos="80000">
                    <a:schemeClr val="accent3">
                      <a:shade val="93000"/>
                      <a:satMod val="130000"/>
                    </a:schemeClr>
                  </a:gs>
                  <a:gs pos="100000">
                    <a:schemeClr val="accent3">
                      <a:shade val="94000"/>
                      <a:satMod val="135000"/>
                    </a:schemeClr>
                  </a:gs>
                  <a:gs pos="0">
                    <a:srgbClr val="C30000"/>
                  </a:gs>
                  <a:gs pos="80000">
                    <a:srgbClr val="C30000"/>
                  </a:gs>
                  <a:gs pos="100000">
                    <a:srgbClr val="C30000"/>
                  </a:gs>
                </a:gsLst>
                <a:lin ang="16200000" scaled="0"/>
              </a:gradFill>
              <a:ln>
                <a:solidFill>
                  <a:schemeClr val="accent3">
                    <a:shade val="95000"/>
                    <a:satMod val="10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l"/>
                <a:endParaRPr lang="zh-CN" altLang="en-US" sz="1800">
                  <a:solidFill>
                    <a:srgbClr val="525252"/>
                  </a:solidFill>
                  <a:latin typeface="楷体" panose="02010609060101010101" pitchFamily="49" charset="-122"/>
                  <a:ea typeface="楷体" panose="02010609060101010101" pitchFamily="49" charset="-122"/>
                  <a:cs typeface="Consolas" panose="020B0609020204030204" pitchFamily="49" charset="0"/>
                </a:endParaRPr>
              </a:p>
            </p:txBody>
          </p:sp>
        </p:grpSp>
      </p:grpSp>
      <p:sp>
        <p:nvSpPr>
          <p:cNvPr id="27" name="灯片编号占位符 26"/>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rPr>
              <a:t>77</a:t>
            </a:fld>
            <a:r>
              <a:rPr lang="en-US" altLang="zh-CN">
                <a:solidFill>
                  <a:srgbClr val="000000"/>
                </a:solidFill>
                <a:latin typeface="微软雅黑" panose="020B0503020204020204" charset="-122"/>
                <a:ea typeface="微软雅黑" panose="020B0503020204020204" charset="-122"/>
              </a:rPr>
              <a:t>/45</a:t>
            </a:r>
          </a:p>
        </p:txBody>
      </p:sp>
      <p:grpSp>
        <p:nvGrpSpPr>
          <p:cNvPr id="3" name="组合 2"/>
          <p:cNvGrpSpPr/>
          <p:nvPr/>
        </p:nvGrpSpPr>
        <p:grpSpPr>
          <a:xfrm>
            <a:off x="1415480" y="1185661"/>
            <a:ext cx="1881815" cy="517274"/>
            <a:chOff x="1396240" y="2304668"/>
            <a:chExt cx="2107000" cy="480002"/>
          </a:xfrm>
        </p:grpSpPr>
        <p:sp>
          <p:nvSpPr>
            <p:cNvPr id="5" name="矩形: 圆角 4"/>
            <p:cNvSpPr/>
            <p:nvPr>
              <p:custDataLst>
                <p:tags r:id="rId3"/>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6" name="文本框 5"/>
            <p:cNvSpPr txBox="1"/>
            <p:nvPr>
              <p:custDataLst>
                <p:tags r:id="rId4"/>
              </p:custDataLst>
            </p:nvPr>
          </p:nvSpPr>
          <p:spPr>
            <a:xfrm>
              <a:off x="1568246" y="2399464"/>
              <a:ext cx="1699370" cy="358261"/>
            </a:xfrm>
            <a:prstGeom prst="rect">
              <a:avLst/>
            </a:prstGeom>
            <a:noFill/>
          </p:spPr>
          <p:txBody>
            <a:bodyPr wrap="square" rtlCol="0">
              <a:spAutoFit/>
            </a:bodyPr>
            <a:lstStyle/>
            <a:p>
              <a:pPr algn="l"/>
              <a:r>
                <a:rPr lang="zh-CN" altLang="en-US" sz="2400" b="1" dirty="0">
                  <a:solidFill>
                    <a:schemeClr val="lt1"/>
                  </a:solidFill>
                  <a:latin typeface="微软雅黑" panose="020B0503020204020204" charset="-122"/>
                  <a:ea typeface="微软雅黑" panose="020B0503020204020204" charset="-122"/>
                </a:rPr>
                <a:t>基本思路</a:t>
              </a:r>
            </a:p>
          </p:txBody>
        </p:sp>
      </p:grpSp>
      <p:sp>
        <p:nvSpPr>
          <p:cNvPr id="12" name="直角三角形 11"/>
          <p:cNvSpPr/>
          <p:nvPr>
            <p:custDataLst>
              <p:tags r:id="rId2"/>
            </p:custDataLst>
          </p:nvPr>
        </p:nvSpPr>
        <p:spPr>
          <a:xfrm flipH="1" flipV="1">
            <a:off x="9454810" y="793361"/>
            <a:ext cx="2738414" cy="2738414"/>
          </a:xfrm>
          <a:prstGeom prst="rtTriangle">
            <a:avLst/>
          </a:prstGeom>
          <a:solidFill>
            <a:srgbClr val="FF6D8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Tree>
    <p:extLst>
      <p:ext uri="{BB962C8B-B14F-4D97-AF65-F5344CB8AC3E}">
        <p14:creationId xmlns:p14="http://schemas.microsoft.com/office/powerpoint/2010/main" val="3876822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43013" y="169145"/>
            <a:ext cx="3500462" cy="460375"/>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pPr marL="0" indent="0" algn="l">
              <a:buNone/>
            </a:pPr>
            <a:r>
              <a:rPr lang="en-US" altLang="zh-CN" sz="2400" dirty="0">
                <a:solidFill>
                  <a:schemeClr val="accent1"/>
                </a:solidFill>
                <a:latin typeface="微软雅黑" panose="020B0503020204020204" charset="-122"/>
                <a:ea typeface="微软雅黑" panose="020B0503020204020204" charset="-122"/>
              </a:rPr>
              <a:t>9.4.1 </a:t>
            </a:r>
            <a:r>
              <a:rPr lang="zh-CN" altLang="zh-CN" sz="2400" dirty="0">
                <a:solidFill>
                  <a:schemeClr val="accent1"/>
                </a:solidFill>
                <a:latin typeface="微软雅黑" panose="020B0503020204020204" charset="-122"/>
                <a:ea typeface="微软雅黑" panose="020B0503020204020204" charset="-122"/>
              </a:rPr>
              <a:t>简单选择排序</a:t>
            </a:r>
          </a:p>
        </p:txBody>
      </p:sp>
      <p:sp>
        <p:nvSpPr>
          <p:cNvPr id="14" name="TextBox 13"/>
          <p:cNvSpPr txBox="1"/>
          <p:nvPr/>
        </p:nvSpPr>
        <p:spPr>
          <a:xfrm>
            <a:off x="1199456" y="1268760"/>
            <a:ext cx="2000264"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Ø"/>
              <a:defRPr kumimoji="0" sz="2000" b="0" i="0" u="none" strike="noStrike" cap="none" spc="0" normalizeH="0" baseline="0">
                <a:ln>
                  <a:noFill/>
                </a:ln>
                <a:solidFill>
                  <a:srgbClr val="A5A5A5">
                    <a:lumMod val="50000"/>
                  </a:srgbClr>
                </a:solidFill>
                <a:effectLst/>
                <a:uLnTx/>
                <a:uFillTx/>
                <a:latin typeface="思源黑体 CN Medium" panose="020B0600000000000000" pitchFamily="34" charset="-122"/>
                <a:ea typeface="思源黑体 CN Medium" panose="020B06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lang="en-US" altLang="zh-CN" dirty="0">
                <a:solidFill>
                  <a:srgbClr val="000000"/>
                </a:solidFill>
                <a:latin typeface="微软雅黑" panose="020B0503020204020204" charset="-122"/>
                <a:ea typeface="微软雅黑" panose="020B0503020204020204" charset="-122"/>
              </a:rPr>
              <a:t>1. </a:t>
            </a:r>
            <a:r>
              <a:rPr lang="zh-CN" altLang="zh-CN" dirty="0">
                <a:solidFill>
                  <a:srgbClr val="000000"/>
                </a:solidFill>
                <a:latin typeface="微软雅黑" panose="020B0503020204020204" charset="-122"/>
                <a:ea typeface="微软雅黑" panose="020B0503020204020204" charset="-122"/>
              </a:rPr>
              <a:t>排序思路</a:t>
            </a:r>
          </a:p>
        </p:txBody>
      </p:sp>
      <p:sp>
        <p:nvSpPr>
          <p:cNvPr id="15" name="TextBox 14"/>
          <p:cNvSpPr txBox="1"/>
          <p:nvPr/>
        </p:nvSpPr>
        <p:spPr>
          <a:xfrm>
            <a:off x="1801754" y="1919095"/>
            <a:ext cx="8358246" cy="808990"/>
          </a:xfrm>
          <a:prstGeom prst="rect">
            <a:avLst/>
          </a:prstGeom>
          <a:noFill/>
        </p:spPr>
        <p:txBody>
          <a:bodyPr wrap="square" rtlCol="0">
            <a:spAutoFit/>
          </a:bodyPr>
          <a:lstStyle/>
          <a:p>
            <a:pPr algn="l">
              <a:lnSpc>
                <a:spcPts val="2800"/>
              </a:lnSpc>
              <a:spcBef>
                <a:spcPts val="0"/>
              </a:spcBef>
            </a:pP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   </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从一个无序区中选出最小的元素，最简单方法是逐个进行元素比较，例如，从无序区</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R</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n</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-1]</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中选出最小元素</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R</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dirty="0" err="1">
                <a:solidFill>
                  <a:srgbClr val="000000"/>
                </a:solidFill>
                <a:latin typeface="微软雅黑" panose="020B0503020204020204" charset="-122"/>
                <a:ea typeface="微软雅黑" panose="020B0503020204020204" charset="-122"/>
                <a:cs typeface="Consolas" panose="020B0609020204030204" pitchFamily="49" charset="0"/>
              </a:rPr>
              <a:t>minj</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16" name="TextBox 15"/>
          <p:cNvSpPr txBox="1"/>
          <p:nvPr>
            <p:custDataLst>
              <p:tags r:id="rId1"/>
            </p:custDataLst>
          </p:nvPr>
        </p:nvSpPr>
        <p:spPr>
          <a:xfrm>
            <a:off x="1908911" y="3039108"/>
            <a:ext cx="8143932" cy="1620520"/>
          </a:xfrm>
          <a:prstGeom prst="rect">
            <a:avLst/>
          </a:prstGeom>
          <a:noFill/>
          <a:ln>
            <a:solidFill>
              <a:schemeClr val="dk1">
                <a:lumMod val="65000"/>
                <a:lumOff val="35000"/>
              </a:schemeClr>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600"/>
              </a:lnSpc>
              <a:spcBef>
                <a:spcPts val="0"/>
              </a:spcBef>
            </a:pP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rPr>
              <a:t>minj</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#minj</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rPr>
              <a:t>先置为区间中的首元素序号</a:t>
            </a:r>
          </a:p>
          <a:p>
            <a:pPr algn="l">
              <a:lnSpc>
                <a:spcPts val="26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for j in range(i+1,len(R)):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rPr>
              <a:t>从</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R[i..n-1]</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rPr>
              <a:t>中选最小元素的</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R[</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rPr>
              <a:t>minj</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6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if R[j]&lt;R[</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rPr>
              <a:t>minj</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rPr>
              <a:t>与区间中其他元素比较</a:t>
            </a:r>
          </a:p>
          <a:p>
            <a:pPr algn="l">
              <a:lnSpc>
                <a:spcPts val="26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rPr>
              <a:t>minj</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rPr>
              <a:t>=j</a:t>
            </a:r>
          </a:p>
        </p:txBody>
      </p:sp>
      <p:grpSp>
        <p:nvGrpSpPr>
          <p:cNvPr id="12" name="组合 11"/>
          <p:cNvGrpSpPr/>
          <p:nvPr/>
        </p:nvGrpSpPr>
        <p:grpSpPr>
          <a:xfrm>
            <a:off x="5266497" y="4913844"/>
            <a:ext cx="1285884" cy="827408"/>
            <a:chOff x="5266497" y="5122544"/>
            <a:chExt cx="1285884" cy="827408"/>
          </a:xfrm>
        </p:grpSpPr>
        <p:sp>
          <p:nvSpPr>
            <p:cNvPr id="17" name="上箭头 16"/>
            <p:cNvSpPr/>
            <p:nvPr>
              <p:custDataLst>
                <p:tags r:id="rId8"/>
              </p:custDataLst>
            </p:nvPr>
          </p:nvSpPr>
          <p:spPr>
            <a:xfrm>
              <a:off x="5695125" y="5122544"/>
              <a:ext cx="285752" cy="357190"/>
            </a:xfrm>
            <a:prstGeom prst="up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lt1"/>
                </a:solidFill>
              </a:endParaRPr>
            </a:p>
          </p:txBody>
        </p:sp>
        <p:sp>
          <p:nvSpPr>
            <p:cNvPr id="18" name="TextBox 17"/>
            <p:cNvSpPr txBox="1"/>
            <p:nvPr/>
          </p:nvSpPr>
          <p:spPr>
            <a:xfrm>
              <a:off x="5266497" y="5551172"/>
              <a:ext cx="1285884" cy="398780"/>
            </a:xfrm>
            <a:prstGeom prst="rect">
              <a:avLst/>
            </a:prstGeom>
            <a:noFill/>
          </p:spPr>
          <p:txBody>
            <a:bodyPr wrap="square" rtlCol="0">
              <a:spAutoFit/>
            </a:bodyPr>
            <a:lstStyle/>
            <a:p>
              <a:pPr algn="l">
                <a:lnSpc>
                  <a:spcPct val="100000"/>
                </a:lnSpc>
              </a:pPr>
              <a:r>
                <a:rPr lang="zh-CN" altLang="zh-CN" sz="2000">
                  <a:solidFill>
                    <a:srgbClr val="000000"/>
                  </a:solidFill>
                  <a:latin typeface="微软雅黑" panose="020B0503020204020204" charset="-122"/>
                  <a:ea typeface="微软雅黑" panose="020B0503020204020204" charset="-122"/>
                </a:rPr>
                <a:t>简单选择</a:t>
              </a:r>
            </a:p>
          </p:txBody>
        </p:sp>
      </p:grpSp>
      <p:sp>
        <p:nvSpPr>
          <p:cNvPr id="10" name="灯片编号占位符 9"/>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rPr>
              <a:t>78</a:t>
            </a:fld>
            <a:r>
              <a:rPr lang="en-US" altLang="zh-CN">
                <a:solidFill>
                  <a:srgbClr val="000000"/>
                </a:solidFill>
                <a:latin typeface="微软雅黑" panose="020B0503020204020204" charset="-122"/>
                <a:ea typeface="微软雅黑" panose="020B0503020204020204" charset="-122"/>
              </a:rPr>
              <a:t>/45</a:t>
            </a:r>
          </a:p>
        </p:txBody>
      </p:sp>
      <p:sp>
        <p:nvSpPr>
          <p:cNvPr id="4" name="椭圆 3"/>
          <p:cNvSpPr/>
          <p:nvPr>
            <p:custDataLst>
              <p:tags r:id="rId2"/>
            </p:custDataLst>
          </p:nvPr>
        </p:nvSpPr>
        <p:spPr>
          <a:xfrm>
            <a:off x="8730393" y="5967085"/>
            <a:ext cx="275421" cy="27542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6" name="椭圆 5"/>
          <p:cNvSpPr/>
          <p:nvPr>
            <p:custDataLst>
              <p:tags r:id="rId3"/>
            </p:custDataLst>
          </p:nvPr>
        </p:nvSpPr>
        <p:spPr>
          <a:xfrm>
            <a:off x="4846535" y="6214700"/>
            <a:ext cx="506776" cy="50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7" name="椭圆 6"/>
          <p:cNvSpPr/>
          <p:nvPr>
            <p:custDataLst>
              <p:tags r:id="rId4"/>
            </p:custDataLst>
          </p:nvPr>
        </p:nvSpPr>
        <p:spPr>
          <a:xfrm>
            <a:off x="2517823" y="5482964"/>
            <a:ext cx="275421" cy="27542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lt1"/>
              </a:solidFill>
            </a:endParaRPr>
          </a:p>
        </p:txBody>
      </p:sp>
      <p:sp>
        <p:nvSpPr>
          <p:cNvPr id="8" name="椭圆 7"/>
          <p:cNvSpPr/>
          <p:nvPr>
            <p:custDataLst>
              <p:tags r:id="rId5"/>
            </p:custDataLst>
          </p:nvPr>
        </p:nvSpPr>
        <p:spPr>
          <a:xfrm>
            <a:off x="10992544" y="4906520"/>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9" name="直角三角形 8"/>
          <p:cNvSpPr/>
          <p:nvPr>
            <p:custDataLst>
              <p:tags r:id="rId6"/>
            </p:custDataLst>
          </p:nvPr>
        </p:nvSpPr>
        <p:spPr>
          <a:xfrm>
            <a:off x="0" y="4119586"/>
            <a:ext cx="2738414" cy="2738414"/>
          </a:xfrm>
          <a:prstGeom prst="rtTriangl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11" name="直角三角形 10"/>
          <p:cNvSpPr/>
          <p:nvPr>
            <p:custDataLst>
              <p:tags r:id="rId7"/>
            </p:custDataLst>
          </p:nvPr>
        </p:nvSpPr>
        <p:spPr>
          <a:xfrm flipH="1" flipV="1">
            <a:off x="9454810" y="793361"/>
            <a:ext cx="2738414" cy="2738414"/>
          </a:xfrm>
          <a:prstGeom prst="rtTriangle">
            <a:avLst/>
          </a:prstGeom>
          <a:solidFill>
            <a:srgbClr val="FF6D8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Tree>
    <p:extLst>
      <p:ext uri="{BB962C8B-B14F-4D97-AF65-F5344CB8AC3E}">
        <p14:creationId xmlns:p14="http://schemas.microsoft.com/office/powerpoint/2010/main" val="2242158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3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anim calcmode="lin" valueType="num">
                                      <p:cBhvr>
                                        <p:cTn id="20" dur="500" fill="hold"/>
                                        <p:tgtEl>
                                          <p:spTgt spid="16"/>
                                        </p:tgtEl>
                                        <p:attrNameLst>
                                          <p:attrName>ppt_x</p:attrName>
                                        </p:attrNameLst>
                                      </p:cBhvr>
                                      <p:tavLst>
                                        <p:tav tm="0">
                                          <p:val>
                                            <p:strVal val="#ppt_x"/>
                                          </p:val>
                                        </p:tav>
                                        <p:tav tm="100000">
                                          <p:val>
                                            <p:strVal val="#ppt_x"/>
                                          </p:val>
                                        </p:tav>
                                      </p:tavLst>
                                    </p:anim>
                                    <p:anim calcmode="lin" valueType="num">
                                      <p:cBhvr>
                                        <p:cTn id="21" dur="5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5" grpId="0"/>
      <p:bldP spid="16" grpId="0" bldLvl="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Box 23"/>
          <p:cNvSpPr txBox="1">
            <a:spLocks noChangeArrowheads="1"/>
          </p:cNvSpPr>
          <p:nvPr/>
        </p:nvSpPr>
        <p:spPr bwMode="gray">
          <a:xfrm>
            <a:off x="1139333" y="230415"/>
            <a:ext cx="792480" cy="386080"/>
          </a:xfrm>
          <a:prstGeom prst="rect">
            <a:avLst/>
          </a:prstGeom>
          <a:noFill/>
        </p:spPr>
        <p:txBody>
          <a:bodyPr wrap="none" rtlCol="0" anchor="ctr">
            <a:spAutoFit/>
          </a:bodyPr>
          <a:lstStyle>
            <a:defPPr>
              <a:defRPr lang="zh-CN"/>
            </a:defPPr>
            <a:lvl1pPr>
              <a:defRPr>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zh-CN" altLang="en-US" b="0" dirty="0">
                <a:solidFill>
                  <a:schemeClr val="accent1"/>
                </a:solidFill>
                <a:latin typeface="微软雅黑" panose="020B0503020204020204" charset="-122"/>
                <a:ea typeface="微软雅黑" panose="020B0503020204020204" charset="-122"/>
              </a:rPr>
              <a:t>示例</a:t>
            </a:r>
          </a:p>
        </p:txBody>
      </p:sp>
      <p:sp>
        <p:nvSpPr>
          <p:cNvPr id="11" name="灯片编号占位符 10"/>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rPr>
              <a:t>79</a:t>
            </a:fld>
            <a:r>
              <a:rPr lang="en-US" altLang="zh-CN">
                <a:solidFill>
                  <a:srgbClr val="000000"/>
                </a:solidFill>
                <a:latin typeface="微软雅黑" panose="020B0503020204020204" charset="-122"/>
                <a:ea typeface="微软雅黑" panose="020B0503020204020204" charset="-122"/>
              </a:rPr>
              <a:t>/45</a:t>
            </a:r>
          </a:p>
        </p:txBody>
      </p:sp>
      <p:pic>
        <p:nvPicPr>
          <p:cNvPr id="37892" name="Picture 4" descr="https://timgsa.baidu.com/timg?image&amp;quality=80&amp;size=b9999_10000&amp;sec=1568293504294&amp;di=761d3412f475490df3eca2a363a9dc10&amp;imgtype=0&amp;src=http%3A%2F%2Fimg2.biaoqingjia.com%2Fbiaoqing%2F201808%2Fcb2a239b0b97d8fd4994295e807abb3d.gif"/>
          <p:cNvPicPr>
            <a:picLocks noChangeAspect="1" noChangeArrowheads="1" noCrop="1"/>
          </p:cNvPicPr>
          <p:nvPr/>
        </p:nvPicPr>
        <p:blipFill>
          <a:blip r:embed="rId4" cstate="print"/>
          <a:srcRect/>
          <a:stretch>
            <a:fillRect/>
          </a:stretch>
        </p:blipFill>
        <p:spPr bwMode="auto">
          <a:xfrm>
            <a:off x="7248128" y="4018992"/>
            <a:ext cx="1785950" cy="1863601"/>
          </a:xfrm>
          <a:prstGeom prst="rect">
            <a:avLst/>
          </a:prstGeom>
          <a:noFill/>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l="8509" t="7187" r="9793" b="8804"/>
          <a:stretch>
            <a:fillRect/>
          </a:stretch>
        </p:blipFill>
        <p:spPr>
          <a:xfrm>
            <a:off x="2351584" y="3045576"/>
            <a:ext cx="3501022" cy="3493337"/>
          </a:xfrm>
          <a:prstGeom prst="rect">
            <a:avLst/>
          </a:prstGeom>
        </p:spPr>
      </p:pic>
      <p:sp>
        <p:nvSpPr>
          <p:cNvPr id="55" name="TextBox 54"/>
          <p:cNvSpPr txBox="1"/>
          <p:nvPr>
            <p:custDataLst>
              <p:tags r:id="rId1"/>
            </p:custDataLst>
          </p:nvPr>
        </p:nvSpPr>
        <p:spPr>
          <a:xfrm>
            <a:off x="2423592" y="1234668"/>
            <a:ext cx="7620579" cy="1590040"/>
          </a:xfrm>
          <a:prstGeom prst="rect">
            <a:avLst/>
          </a:prstGeom>
          <a:solidFill>
            <a:schemeClr val="lt1"/>
          </a:solidFill>
          <a:ln w="28575">
            <a:solidFill>
              <a:schemeClr val="dk1">
                <a:lumMod val="65000"/>
                <a:lumOff val="35000"/>
              </a:schemeClr>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80000" bIns="180000" rtlCol="0">
            <a:spAutoFit/>
          </a:bodyPr>
          <a:lstStyle/>
          <a:p>
            <a:pPr algn="l">
              <a:lnSpc>
                <a:spcPct val="100000"/>
              </a:lnSpc>
            </a:pP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有</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2</a:t>
            </a:r>
            <a:r>
              <a:rPr lang="en-US" altLang="zh-CN" sz="2000" i="1" baseline="30000" dirty="0">
                <a:solidFill>
                  <a:srgbClr val="000000"/>
                </a:solidFill>
                <a:latin typeface="微软雅黑" panose="020B0503020204020204" charset="-122"/>
                <a:ea typeface="微软雅黑" panose="020B0503020204020204" charset="-122"/>
                <a:cs typeface="Consolas" panose="020B0609020204030204" pitchFamily="49" charset="0"/>
              </a:rPr>
              <a:t>n</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个整数，找到其中最大整数需要比较次数最少是（   ）次。</a:t>
            </a:r>
            <a:endPar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ct val="100000"/>
              </a:lnSpc>
            </a:pPr>
            <a:r>
              <a:rPr lang="en-US" altLang="zh-CN" sz="2000"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2000" i="1" dirty="0" err="1">
                <a:solidFill>
                  <a:srgbClr val="000000"/>
                </a:solidFill>
                <a:latin typeface="微软雅黑" panose="020B0503020204020204" charset="-122"/>
                <a:ea typeface="微软雅黑" panose="020B0503020204020204" charset="-122"/>
                <a:cs typeface="Consolas" panose="020B0609020204030204" pitchFamily="49" charset="0"/>
              </a:rPr>
              <a:t>n</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             B.log</a:t>
            </a:r>
            <a:r>
              <a:rPr lang="en-US" altLang="zh-CN" sz="2000" baseline="-25000" dirty="0">
                <a:solidFill>
                  <a:srgbClr val="000000"/>
                </a:solidFill>
                <a:latin typeface="微软雅黑" panose="020B0503020204020204" charset="-122"/>
                <a:ea typeface="微软雅黑" panose="020B0503020204020204" charset="-122"/>
                <a:cs typeface="Consolas" panose="020B0609020204030204" pitchFamily="49" charset="0"/>
              </a:rPr>
              <a:t>2</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n</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                 C.</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n</a:t>
            </a:r>
            <a:r>
              <a:rPr lang="en-US" altLang="zh-CN" sz="2000" baseline="30000" dirty="0">
                <a:solidFill>
                  <a:srgbClr val="000000"/>
                </a:solidFill>
                <a:latin typeface="微软雅黑" panose="020B0503020204020204" charset="-122"/>
                <a:ea typeface="微软雅黑" panose="020B0503020204020204" charset="-122"/>
                <a:cs typeface="Consolas" panose="020B0609020204030204" pitchFamily="49" charset="0"/>
              </a:rPr>
              <a:t>2</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            </a:t>
            </a:r>
          </a:p>
          <a:p>
            <a:pPr algn="l">
              <a:lnSpc>
                <a:spcPct val="100000"/>
              </a:lnSpc>
            </a:pP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D.2</a:t>
            </a:r>
            <a:r>
              <a:rPr lang="en-US" altLang="zh-CN" sz="2000" i="1" baseline="30000" dirty="0">
                <a:solidFill>
                  <a:srgbClr val="000000"/>
                </a:solidFill>
                <a:latin typeface="微软雅黑" panose="020B0503020204020204" charset="-122"/>
                <a:ea typeface="微软雅黑" panose="020B0503020204020204" charset="-122"/>
                <a:cs typeface="Consolas" panose="020B0609020204030204" pitchFamily="49" charset="0"/>
              </a:rPr>
              <a:t>n</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             E.2</a:t>
            </a:r>
            <a:r>
              <a:rPr lang="en-US" altLang="zh-CN" sz="2000" i="1" baseline="30000" dirty="0">
                <a:solidFill>
                  <a:srgbClr val="000000"/>
                </a:solidFill>
                <a:latin typeface="微软雅黑" panose="020B0503020204020204" charset="-122"/>
                <a:ea typeface="微软雅黑" panose="020B0503020204020204" charset="-122"/>
                <a:cs typeface="Consolas" panose="020B0609020204030204" pitchFamily="49" charset="0"/>
              </a:rPr>
              <a:t>n</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-1		     F.</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n</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-1 </a:t>
            </a:r>
          </a:p>
        </p:txBody>
      </p:sp>
    </p:spTree>
    <p:extLst>
      <p:ext uri="{BB962C8B-B14F-4D97-AF65-F5344CB8AC3E}">
        <p14:creationId xmlns:p14="http://schemas.microsoft.com/office/powerpoint/2010/main" val="39144878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1000"/>
                            </p:stCondLst>
                            <p:childTnLst>
                              <p:par>
                                <p:cTn id="14" presetID="26" presetClass="entr" presetSubtype="0" fill="hold" nodeType="afterEffect">
                                  <p:stCondLst>
                                    <p:cond delay="0"/>
                                  </p:stCondLst>
                                  <p:childTnLst>
                                    <p:set>
                                      <p:cBhvr>
                                        <p:cTn id="15" dur="1" fill="hold">
                                          <p:stCondLst>
                                            <p:cond delay="0"/>
                                          </p:stCondLst>
                                        </p:cTn>
                                        <p:tgtEl>
                                          <p:spTgt spid="37892"/>
                                        </p:tgtEl>
                                        <p:attrNameLst>
                                          <p:attrName>style.visibility</p:attrName>
                                        </p:attrNameLst>
                                      </p:cBhvr>
                                      <p:to>
                                        <p:strVal val="visible"/>
                                      </p:to>
                                    </p:set>
                                    <p:animEffect transition="in" filter="wipe(down)">
                                      <p:cBhvr>
                                        <p:cTn id="16" dur="435">
                                          <p:stCondLst>
                                            <p:cond delay="0"/>
                                          </p:stCondLst>
                                        </p:cTn>
                                        <p:tgtEl>
                                          <p:spTgt spid="37892"/>
                                        </p:tgtEl>
                                      </p:cBhvr>
                                    </p:animEffect>
                                    <p:anim calcmode="lin" valueType="num">
                                      <p:cBhvr>
                                        <p:cTn id="17" dur="1367" tmFilter="0,0; 0.14,0.36; 0.43,0.73; 0.71,0.91; 1.0,1.0">
                                          <p:stCondLst>
                                            <p:cond delay="0"/>
                                          </p:stCondLst>
                                        </p:cTn>
                                        <p:tgtEl>
                                          <p:spTgt spid="37892"/>
                                        </p:tgtEl>
                                        <p:attrNameLst>
                                          <p:attrName>ppt_x</p:attrName>
                                        </p:attrNameLst>
                                      </p:cBhvr>
                                      <p:tavLst>
                                        <p:tav tm="0">
                                          <p:val>
                                            <p:strVal val="#ppt_x-0.25"/>
                                          </p:val>
                                        </p:tav>
                                        <p:tav tm="100000">
                                          <p:val>
                                            <p:strVal val="#ppt_x"/>
                                          </p:val>
                                        </p:tav>
                                      </p:tavLst>
                                    </p:anim>
                                    <p:anim calcmode="lin" valueType="num">
                                      <p:cBhvr>
                                        <p:cTn id="18" dur="498" tmFilter="0.0,0.0; 0.25,0.07; 0.50,0.2; 0.75,0.467; 1.0,1.0">
                                          <p:stCondLst>
                                            <p:cond delay="0"/>
                                          </p:stCondLst>
                                        </p:cTn>
                                        <p:tgtEl>
                                          <p:spTgt spid="37892"/>
                                        </p:tgtEl>
                                        <p:attrNameLst>
                                          <p:attrName>ppt_y</p:attrName>
                                        </p:attrNameLst>
                                      </p:cBhvr>
                                      <p:tavLst>
                                        <p:tav tm="0" fmla="#ppt_y-sin(pi*$)/3">
                                          <p:val>
                                            <p:fltVal val="0.5"/>
                                          </p:val>
                                        </p:tav>
                                        <p:tav tm="100000">
                                          <p:val>
                                            <p:fltVal val="1"/>
                                          </p:val>
                                        </p:tav>
                                      </p:tavLst>
                                    </p:anim>
                                    <p:anim calcmode="lin" valueType="num">
                                      <p:cBhvr>
                                        <p:cTn id="19" dur="498" tmFilter="0, 0; 0.125,0.2665; 0.25,0.4; 0.375,0.465; 0.5,0.5;  0.625,0.535; 0.75,0.6; 0.875,0.7335; 1,1">
                                          <p:stCondLst>
                                            <p:cond delay="498"/>
                                          </p:stCondLst>
                                        </p:cTn>
                                        <p:tgtEl>
                                          <p:spTgt spid="37892"/>
                                        </p:tgtEl>
                                        <p:attrNameLst>
                                          <p:attrName>ppt_y</p:attrName>
                                        </p:attrNameLst>
                                      </p:cBhvr>
                                      <p:tavLst>
                                        <p:tav tm="0" fmla="#ppt_y-sin(pi*$)/9">
                                          <p:val>
                                            <p:fltVal val="0"/>
                                          </p:val>
                                        </p:tav>
                                        <p:tav tm="100000">
                                          <p:val>
                                            <p:fltVal val="1"/>
                                          </p:val>
                                        </p:tav>
                                      </p:tavLst>
                                    </p:anim>
                                    <p:anim calcmode="lin" valueType="num">
                                      <p:cBhvr>
                                        <p:cTn id="20" dur="249" tmFilter="0, 0; 0.125,0.2665; 0.25,0.4; 0.375,0.465; 0.5,0.5;  0.625,0.535; 0.75,0.6; 0.875,0.7335; 1,1">
                                          <p:stCondLst>
                                            <p:cond delay="993"/>
                                          </p:stCondLst>
                                        </p:cTn>
                                        <p:tgtEl>
                                          <p:spTgt spid="37892"/>
                                        </p:tgtEl>
                                        <p:attrNameLst>
                                          <p:attrName>ppt_y</p:attrName>
                                        </p:attrNameLst>
                                      </p:cBhvr>
                                      <p:tavLst>
                                        <p:tav tm="0" fmla="#ppt_y-sin(pi*$)/27">
                                          <p:val>
                                            <p:fltVal val="0"/>
                                          </p:val>
                                        </p:tav>
                                        <p:tav tm="100000">
                                          <p:val>
                                            <p:fltVal val="1"/>
                                          </p:val>
                                        </p:tav>
                                      </p:tavLst>
                                    </p:anim>
                                    <p:anim calcmode="lin" valueType="num">
                                      <p:cBhvr>
                                        <p:cTn id="21" dur="123" tmFilter="0, 0; 0.125,0.2665; 0.25,0.4; 0.375,0.465; 0.5,0.5;  0.625,0.535; 0.75,0.6; 0.875,0.7335; 1,1">
                                          <p:stCondLst>
                                            <p:cond delay="1242"/>
                                          </p:stCondLst>
                                        </p:cTn>
                                        <p:tgtEl>
                                          <p:spTgt spid="37892"/>
                                        </p:tgtEl>
                                        <p:attrNameLst>
                                          <p:attrName>ppt_y</p:attrName>
                                        </p:attrNameLst>
                                      </p:cBhvr>
                                      <p:tavLst>
                                        <p:tav tm="0" fmla="#ppt_y-sin(pi*$)/81">
                                          <p:val>
                                            <p:fltVal val="0"/>
                                          </p:val>
                                        </p:tav>
                                        <p:tav tm="100000">
                                          <p:val>
                                            <p:fltVal val="1"/>
                                          </p:val>
                                        </p:tav>
                                      </p:tavLst>
                                    </p:anim>
                                    <p:animScale>
                                      <p:cBhvr>
                                        <p:cTn id="22" dur="20">
                                          <p:stCondLst>
                                            <p:cond delay="487"/>
                                          </p:stCondLst>
                                        </p:cTn>
                                        <p:tgtEl>
                                          <p:spTgt spid="37892"/>
                                        </p:tgtEl>
                                      </p:cBhvr>
                                      <p:to x="100000" y="60000"/>
                                    </p:animScale>
                                    <p:animScale>
                                      <p:cBhvr>
                                        <p:cTn id="23" dur="124" decel="50000">
                                          <p:stCondLst>
                                            <p:cond delay="507"/>
                                          </p:stCondLst>
                                        </p:cTn>
                                        <p:tgtEl>
                                          <p:spTgt spid="37892"/>
                                        </p:tgtEl>
                                      </p:cBhvr>
                                      <p:to x="100000" y="100000"/>
                                    </p:animScale>
                                    <p:animScale>
                                      <p:cBhvr>
                                        <p:cTn id="24" dur="20">
                                          <p:stCondLst>
                                            <p:cond delay="984"/>
                                          </p:stCondLst>
                                        </p:cTn>
                                        <p:tgtEl>
                                          <p:spTgt spid="37892"/>
                                        </p:tgtEl>
                                      </p:cBhvr>
                                      <p:to x="100000" y="80000"/>
                                    </p:animScale>
                                    <p:animScale>
                                      <p:cBhvr>
                                        <p:cTn id="25" dur="124" decel="50000">
                                          <p:stCondLst>
                                            <p:cond delay="1004"/>
                                          </p:stCondLst>
                                        </p:cTn>
                                        <p:tgtEl>
                                          <p:spTgt spid="37892"/>
                                        </p:tgtEl>
                                      </p:cBhvr>
                                      <p:to x="100000" y="100000"/>
                                    </p:animScale>
                                    <p:animScale>
                                      <p:cBhvr>
                                        <p:cTn id="26" dur="20">
                                          <p:stCondLst>
                                            <p:cond delay="1231"/>
                                          </p:stCondLst>
                                        </p:cTn>
                                        <p:tgtEl>
                                          <p:spTgt spid="37892"/>
                                        </p:tgtEl>
                                      </p:cBhvr>
                                      <p:to x="100000" y="90000"/>
                                    </p:animScale>
                                    <p:animScale>
                                      <p:cBhvr>
                                        <p:cTn id="27" dur="124" decel="50000">
                                          <p:stCondLst>
                                            <p:cond delay="1251"/>
                                          </p:stCondLst>
                                        </p:cTn>
                                        <p:tgtEl>
                                          <p:spTgt spid="37892"/>
                                        </p:tgtEl>
                                      </p:cBhvr>
                                      <p:to x="100000" y="100000"/>
                                    </p:animScale>
                                    <p:animScale>
                                      <p:cBhvr>
                                        <p:cTn id="28" dur="20">
                                          <p:stCondLst>
                                            <p:cond delay="1356"/>
                                          </p:stCondLst>
                                        </p:cTn>
                                        <p:tgtEl>
                                          <p:spTgt spid="37892"/>
                                        </p:tgtEl>
                                      </p:cBhvr>
                                      <p:to x="100000" y="95000"/>
                                    </p:animScale>
                                    <p:animScale>
                                      <p:cBhvr>
                                        <p:cTn id="29" dur="124" decel="50000">
                                          <p:stCondLst>
                                            <p:cond delay="1376"/>
                                          </p:stCondLst>
                                        </p:cTn>
                                        <p:tgtEl>
                                          <p:spTgt spid="3789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440" y="908685"/>
            <a:ext cx="4237990" cy="5851525"/>
          </a:xfrm>
          <a:prstGeom prst="rect">
            <a:avLst/>
          </a:prstGeom>
        </p:spPr>
      </p:pic>
      <p:sp>
        <p:nvSpPr>
          <p:cNvPr id="12" name="TextBox 3"/>
          <p:cNvSpPr txBox="1"/>
          <p:nvPr/>
        </p:nvSpPr>
        <p:spPr>
          <a:xfrm>
            <a:off x="1177608" y="92502"/>
            <a:ext cx="2398511"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sp>
        <p:nvSpPr>
          <p:cNvPr id="6" name="TextBox 5"/>
          <p:cNvSpPr txBox="1"/>
          <p:nvPr>
            <p:custDataLst>
              <p:tags r:id="rId1"/>
            </p:custDataLst>
          </p:nvPr>
        </p:nvSpPr>
        <p:spPr>
          <a:xfrm>
            <a:off x="4260189" y="2427271"/>
            <a:ext cx="7215238" cy="285750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342900" indent="-342900" algn="l">
              <a:lnSpc>
                <a:spcPts val="2600"/>
              </a:lnSpc>
              <a:spcBef>
                <a:spcPts val="1200"/>
              </a:spcBef>
              <a:buBlip>
                <a:blip r:embed="rId4"/>
              </a:buBlip>
            </a:pPr>
            <a:r>
              <a:rPr lang="zh-CN" altLang="zh-CN" sz="2800" b="1" dirty="0">
                <a:solidFill>
                  <a:srgbClr val="000000"/>
                </a:solidFill>
                <a:latin typeface="微软雅黑" panose="020B0503020204020204" charset="-122"/>
                <a:ea typeface="微软雅黑" panose="020B0503020204020204" charset="-122"/>
                <a:cs typeface="Consolas" panose="020B0609020204030204" pitchFamily="49" charset="0"/>
              </a:rPr>
              <a:t>排序算法的性能由算法的时间和空间确定的，而时间又是由比较和移动的次数确定的。</a:t>
            </a:r>
          </a:p>
          <a:p>
            <a:pPr marL="342900" indent="-342900" algn="l">
              <a:lnSpc>
                <a:spcPts val="2600"/>
              </a:lnSpc>
              <a:spcBef>
                <a:spcPts val="1200"/>
              </a:spcBef>
              <a:buBlip>
                <a:blip r:embed="rId4"/>
              </a:buBlip>
            </a:pPr>
            <a:r>
              <a:rPr lang="zh-CN" altLang="zh-CN" sz="2800" b="1" dirty="0">
                <a:solidFill>
                  <a:srgbClr val="000000"/>
                </a:solidFill>
                <a:latin typeface="微软雅黑" panose="020B0503020204020204" charset="-122"/>
                <a:ea typeface="微软雅黑" panose="020B0503020204020204" charset="-122"/>
                <a:cs typeface="Consolas" panose="020B0609020204030204" pitchFamily="49" charset="0"/>
              </a:rPr>
              <a:t>若待排序元素的关键字顺序正好和排序顺序相同，称此表中元素为正序</a:t>
            </a:r>
            <a:r>
              <a:rPr lang="zh-CN" altLang="en-US" sz="2800" b="1" dirty="0">
                <a:solidFill>
                  <a:srgbClr val="000000"/>
                </a:solidFill>
                <a:latin typeface="微软雅黑" panose="020B0503020204020204" charset="-122"/>
                <a:ea typeface="微软雅黑" panose="020B0503020204020204" charset="-122"/>
                <a:cs typeface="Consolas" panose="020B0609020204030204" pitchFamily="49" charset="0"/>
              </a:rPr>
              <a:t>。</a:t>
            </a:r>
            <a:endParaRPr lang="en-US" altLang="zh-CN" sz="2800" b="1" dirty="0">
              <a:solidFill>
                <a:srgbClr val="000000"/>
              </a:solidFill>
              <a:latin typeface="微软雅黑" panose="020B0503020204020204" charset="-122"/>
              <a:ea typeface="微软雅黑" panose="020B0503020204020204" charset="-122"/>
              <a:cs typeface="Consolas" panose="020B0609020204030204" pitchFamily="49" charset="0"/>
            </a:endParaRPr>
          </a:p>
          <a:p>
            <a:pPr marL="342900" indent="-342900" algn="l">
              <a:lnSpc>
                <a:spcPts val="2600"/>
              </a:lnSpc>
              <a:spcBef>
                <a:spcPts val="1200"/>
              </a:spcBef>
              <a:buBlip>
                <a:blip r:embed="rId4"/>
              </a:buBlip>
            </a:pPr>
            <a:r>
              <a:rPr lang="zh-CN" altLang="zh-CN" sz="2800" b="1" dirty="0">
                <a:solidFill>
                  <a:srgbClr val="000000"/>
                </a:solidFill>
                <a:latin typeface="微软雅黑" panose="020B0503020204020204" charset="-122"/>
                <a:ea typeface="微软雅黑" panose="020B0503020204020204" charset="-122"/>
                <a:cs typeface="Consolas" panose="020B0609020204030204" pitchFamily="49" charset="0"/>
              </a:rPr>
              <a:t>反之，若待排序元素的关键字顺序正好和排序顺序相反，称此表中元素为反序。</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0" y="1691271"/>
            <a:ext cx="4180036" cy="4353902"/>
          </a:xfrm>
          <a:prstGeom prst="rect">
            <a:avLst/>
          </a:prstGeom>
        </p:spPr>
      </p:pic>
      <p:grpSp>
        <p:nvGrpSpPr>
          <p:cNvPr id="4" name="组合 3"/>
          <p:cNvGrpSpPr/>
          <p:nvPr/>
        </p:nvGrpSpPr>
        <p:grpSpPr>
          <a:xfrm>
            <a:off x="3799153" y="3652222"/>
            <a:ext cx="6408738" cy="926470"/>
            <a:chOff x="2988446" y="3562400"/>
            <a:chExt cx="6408738" cy="926470"/>
          </a:xfrm>
        </p:grpSpPr>
        <p:sp>
          <p:nvSpPr>
            <p:cNvPr id="30" name="Text Box 12"/>
            <p:cNvSpPr txBox="1">
              <a:spLocks noChangeArrowheads="1"/>
            </p:cNvSpPr>
            <p:nvPr/>
          </p:nvSpPr>
          <p:spPr bwMode="auto">
            <a:xfrm>
              <a:off x="3917141" y="4200580"/>
              <a:ext cx="1563705" cy="288290"/>
            </a:xfrm>
            <a:prstGeom prst="rect">
              <a:avLst/>
            </a:prstGeom>
            <a:noFill/>
            <a:ln w="9525">
              <a:noFill/>
              <a:miter lim="800000"/>
            </a:ln>
            <a:effectLst/>
          </p:spPr>
          <p:txBody>
            <a:bodyPr wrap="square">
              <a:spAutoFit/>
            </a:bodyPr>
            <a:lstStyle/>
            <a:p>
              <a:pPr algn="l">
                <a:spcBef>
                  <a:spcPct val="50000"/>
                </a:spcBef>
              </a:pPr>
              <a:r>
                <a:rPr lang="zh-CN" altLang="en-US" sz="1600">
                  <a:solidFill>
                    <a:srgbClr val="000000"/>
                  </a:solidFill>
                  <a:latin typeface="微软雅黑" panose="020B0503020204020204" charset="-122"/>
                  <a:ea typeface="微软雅黑" panose="020B0503020204020204" charset="-122"/>
                  <a:cs typeface="Consolas" panose="020B0609020204030204" pitchFamily="49" charset="0"/>
                </a:rPr>
                <a:t>全局有序</a:t>
              </a:r>
              <a:r>
                <a:rPr lang="zh-CN" altLang="en-US" sz="1600" dirty="0">
                  <a:solidFill>
                    <a:srgbClr val="000000"/>
                  </a:solidFill>
                  <a:latin typeface="微软雅黑" panose="020B0503020204020204" charset="-122"/>
                  <a:ea typeface="微软雅黑" panose="020B0503020204020204" charset="-122"/>
                  <a:cs typeface="Consolas" panose="020B0609020204030204" pitchFamily="49" charset="0"/>
                </a:rPr>
                <a:t>区</a:t>
              </a:r>
            </a:p>
          </p:txBody>
        </p:sp>
        <p:sp>
          <p:nvSpPr>
            <p:cNvPr id="31" name="Rectangle 13"/>
            <p:cNvSpPr>
              <a:spLocks noChangeArrowheads="1"/>
            </p:cNvSpPr>
            <p:nvPr>
              <p:custDataLst>
                <p:tags r:id="rId6"/>
              </p:custDataLst>
            </p:nvPr>
          </p:nvSpPr>
          <p:spPr bwMode="auto">
            <a:xfrm>
              <a:off x="2988446" y="3562400"/>
              <a:ext cx="3571900" cy="4320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pPr algn="l"/>
              <a:r>
                <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rPr>
                <a:t>R</a:t>
              </a:r>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[0</a:t>
              </a: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     ……     </a:t>
              </a: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R</a:t>
              </a: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a:t>
              </a:r>
              <a:r>
                <a:rPr lang="en-US" altLang="zh-CN" sz="1600" i="1" err="1">
                  <a:solidFill>
                    <a:srgbClr val="FFFFFF"/>
                  </a:solidFill>
                  <a:latin typeface="微软雅黑" panose="020B0503020204020204" charset="-122"/>
                  <a:ea typeface="微软雅黑" panose="020B0503020204020204" charset="-122"/>
                  <a:cs typeface="Consolas" panose="020B0609020204030204" pitchFamily="49" charset="0"/>
                </a:rPr>
                <a:t>i</a:t>
              </a: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-1] </a:t>
              </a:r>
              <a:r>
                <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rPr>
                <a:t>R</a:t>
              </a:r>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a:t>
              </a:r>
              <a:r>
                <a:rPr lang="en-US" altLang="zh-CN" sz="1600" i="1" dirty="0" err="1">
                  <a:solidFill>
                    <a:srgbClr val="FFFFFF"/>
                  </a:solidFill>
                  <a:latin typeface="微软雅黑" panose="020B0503020204020204" charset="-122"/>
                  <a:ea typeface="微软雅黑" panose="020B0503020204020204" charset="-122"/>
                  <a:cs typeface="Consolas" panose="020B0609020204030204" pitchFamily="49" charset="0"/>
                </a:rPr>
                <a:t>i</a:t>
              </a:r>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a:t>
              </a:r>
            </a:p>
          </p:txBody>
        </p:sp>
        <p:sp>
          <p:nvSpPr>
            <p:cNvPr id="32" name="Text Box 14"/>
            <p:cNvSpPr txBox="1">
              <a:spLocks noChangeArrowheads="1"/>
            </p:cNvSpPr>
            <p:nvPr/>
          </p:nvSpPr>
          <p:spPr bwMode="auto">
            <a:xfrm>
              <a:off x="7020696" y="4129142"/>
              <a:ext cx="1150938" cy="288290"/>
            </a:xfrm>
            <a:prstGeom prst="rect">
              <a:avLst/>
            </a:prstGeom>
            <a:noFill/>
            <a:ln w="9525">
              <a:noFill/>
              <a:miter lim="800000"/>
            </a:ln>
            <a:effectLst/>
          </p:spPr>
          <p:txBody>
            <a:bodyPr>
              <a:spAutoFit/>
            </a:bodyPr>
            <a:lstStyle/>
            <a:p>
              <a:pPr algn="l">
                <a:spcBef>
                  <a:spcPct val="50000"/>
                </a:spcBef>
              </a:pPr>
              <a:r>
                <a:rPr lang="zh-CN" altLang="en-US" sz="1600">
                  <a:solidFill>
                    <a:srgbClr val="000000"/>
                  </a:solidFill>
                  <a:latin typeface="微软雅黑" panose="020B0503020204020204" charset="-122"/>
                  <a:ea typeface="微软雅黑" panose="020B0503020204020204" charset="-122"/>
                  <a:cs typeface="Consolas" panose="020B0609020204030204" pitchFamily="49" charset="0"/>
                </a:rPr>
                <a:t>无序区</a:t>
              </a:r>
            </a:p>
          </p:txBody>
        </p:sp>
        <p:sp>
          <p:nvSpPr>
            <p:cNvPr id="33" name="Rectangle 15"/>
            <p:cNvSpPr>
              <a:spLocks noChangeArrowheads="1"/>
            </p:cNvSpPr>
            <p:nvPr>
              <p:custDataLst>
                <p:tags r:id="rId7"/>
              </p:custDataLst>
            </p:nvPr>
          </p:nvSpPr>
          <p:spPr bwMode="auto">
            <a:xfrm>
              <a:off x="6804796" y="3562400"/>
              <a:ext cx="2592388" cy="432000"/>
            </a:xfrm>
            <a:prstGeom prst="rect">
              <a:avLst/>
            </a:prstGeom>
            <a:gradFill>
              <a:gsLst>
                <a:gs pos="0">
                  <a:schemeClr val="accent6">
                    <a:tint val="50000"/>
                    <a:satMod val="300000"/>
                  </a:schemeClr>
                </a:gs>
                <a:gs pos="35000">
                  <a:schemeClr val="accent6">
                    <a:tint val="37000"/>
                    <a:satMod val="300000"/>
                  </a:schemeClr>
                </a:gs>
                <a:gs pos="100000">
                  <a:schemeClr val="accent6">
                    <a:tint val="15000"/>
                    <a:satMod val="350000"/>
                  </a:schemeClr>
                </a:gs>
                <a:gs pos="0">
                  <a:srgbClr val="3B3E4D"/>
                </a:gs>
                <a:gs pos="35000">
                  <a:srgbClr val="3B3E4D"/>
                </a:gs>
                <a:gs pos="100000">
                  <a:srgbClr val="3B3E4D"/>
                </a:gs>
              </a:gsLst>
              <a:lin ang="16200000" scaled="0"/>
            </a:gradFill>
            <a:ln>
              <a:solidFill>
                <a:schemeClr val="accent6">
                  <a:shade val="95000"/>
                  <a:satMod val="105000"/>
                </a:schemeClr>
              </a:solidFill>
            </a:ln>
          </p:spPr>
          <p:style>
            <a:lnRef idx="1">
              <a:schemeClr val="accent6"/>
            </a:lnRef>
            <a:fillRef idx="2">
              <a:schemeClr val="accent6"/>
            </a:fillRef>
            <a:effectRef idx="1">
              <a:schemeClr val="accent6"/>
            </a:effectRef>
            <a:fontRef idx="minor">
              <a:schemeClr val="dk1"/>
            </a:fontRef>
          </p:style>
          <p:txBody>
            <a:bodyPr wrap="none" anchor="ctr"/>
            <a:lstStyle/>
            <a:p>
              <a:pPr algn="l"/>
              <a:r>
                <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rPr>
                <a:t>R</a:t>
              </a:r>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a:t>
              </a:r>
              <a:r>
                <a:rPr lang="en-US" altLang="zh-CN" sz="1600" i="1" dirty="0" err="1">
                  <a:solidFill>
                    <a:srgbClr val="FFFFFF"/>
                  </a:solidFill>
                  <a:latin typeface="微软雅黑" panose="020B0503020204020204" charset="-122"/>
                  <a:ea typeface="微软雅黑" panose="020B0503020204020204" charset="-122"/>
                  <a:cs typeface="Consolas" panose="020B0609020204030204" pitchFamily="49" charset="0"/>
                </a:rPr>
                <a:t>i</a:t>
              </a:r>
              <a:r>
                <a:rPr lang="en-US" altLang="zh-CN" sz="1600" dirty="0" err="1">
                  <a:solidFill>
                    <a:srgbClr val="FFFFFF"/>
                  </a:solidFill>
                  <a:latin typeface="微软雅黑" panose="020B0503020204020204" charset="-122"/>
                  <a:ea typeface="微软雅黑" panose="020B0503020204020204" charset="-122"/>
                  <a:cs typeface="Consolas" panose="020B0609020204030204" pitchFamily="49" charset="0"/>
                </a:rPr>
                <a:t>+1</a:t>
              </a: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   ……  </a:t>
              </a:r>
              <a:r>
                <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rPr>
                <a:t>R</a:t>
              </a:r>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a:t>
              </a:r>
              <a:r>
                <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rPr>
                <a:t>n</a:t>
              </a:r>
              <a:r>
                <a:rPr lang="en-US" altLang="zh-CN" sz="1600" dirty="0">
                  <a:solidFill>
                    <a:srgbClr val="FFFFFF"/>
                  </a:solidFill>
                  <a:latin typeface="微软雅黑" panose="020B0503020204020204" charset="-122"/>
                  <a:ea typeface="微软雅黑" panose="020B0503020204020204" charset="-122"/>
                  <a:cs typeface="Consolas" panose="020B0609020204030204" pitchFamily="49" charset="0"/>
                </a:rPr>
                <a:t>-1]</a:t>
              </a:r>
            </a:p>
          </p:txBody>
        </p:sp>
      </p:grpSp>
      <p:grpSp>
        <p:nvGrpSpPr>
          <p:cNvPr id="3" name="组合 2"/>
          <p:cNvGrpSpPr/>
          <p:nvPr/>
        </p:nvGrpSpPr>
        <p:grpSpPr>
          <a:xfrm>
            <a:off x="6858721" y="2896890"/>
            <a:ext cx="4191049" cy="503237"/>
            <a:chOff x="6048014" y="2807068"/>
            <a:chExt cx="4191049" cy="503237"/>
          </a:xfrm>
        </p:grpSpPr>
        <p:sp>
          <p:nvSpPr>
            <p:cNvPr id="35" name="AutoShape 11"/>
            <p:cNvSpPr>
              <a:spLocks noChangeArrowheads="1"/>
            </p:cNvSpPr>
            <p:nvPr>
              <p:custDataLst>
                <p:tags r:id="rId5"/>
              </p:custDataLst>
            </p:nvPr>
          </p:nvSpPr>
          <p:spPr bwMode="auto">
            <a:xfrm>
              <a:off x="6048014" y="2807068"/>
              <a:ext cx="261960" cy="503237"/>
            </a:xfrm>
            <a:prstGeom prst="downArrow">
              <a:avLst>
                <a:gd name="adj1" fmla="val 50000"/>
                <a:gd name="adj2" fmla="val 35066"/>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wrap="none" anchor="ctr"/>
            <a:lstStyle/>
            <a:p>
              <a:pPr algn="l"/>
              <a:endParaRPr lang="zh-CN" altLang="en-US" sz="18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6" name="Text Box 17"/>
            <p:cNvSpPr txBox="1">
              <a:spLocks noChangeArrowheads="1"/>
            </p:cNvSpPr>
            <p:nvPr/>
          </p:nvSpPr>
          <p:spPr bwMode="auto">
            <a:xfrm>
              <a:off x="6409961" y="2823389"/>
              <a:ext cx="3829102" cy="398780"/>
            </a:xfrm>
            <a:prstGeom prst="rect">
              <a:avLst/>
            </a:prstGeom>
            <a:noFill/>
            <a:ln w="9525">
              <a:noFill/>
              <a:miter lim="800000"/>
            </a:ln>
            <a:effectLst/>
          </p:spPr>
          <p:txBody>
            <a:bodyPr wrap="square">
              <a:spAutoFit/>
            </a:bodyPr>
            <a:lstStyle/>
            <a:p>
              <a:pPr algn="l">
                <a:lnSpc>
                  <a:spcPct val="100000"/>
                </a:lnSpc>
                <a:spcBef>
                  <a:spcPct val="50000"/>
                </a:spcBef>
              </a:pP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采用简单选择方法选出最小元素</a:t>
              </a:r>
              <a:endPar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endParaRPr>
            </a:p>
          </p:txBody>
        </p:sp>
      </p:grpSp>
      <p:sp>
        <p:nvSpPr>
          <p:cNvPr id="37" name="Text Box 18"/>
          <p:cNvSpPr txBox="1">
            <a:spLocks noChangeArrowheads="1"/>
          </p:cNvSpPr>
          <p:nvPr>
            <p:custDataLst>
              <p:tags r:id="rId1"/>
            </p:custDataLst>
          </p:nvPr>
        </p:nvSpPr>
        <p:spPr bwMode="auto">
          <a:xfrm>
            <a:off x="4727848" y="5229200"/>
            <a:ext cx="4357718" cy="933450"/>
          </a:xfrm>
          <a:prstGeom prst="rect">
            <a:avLst/>
          </a:prstGeom>
          <a:solidFill>
            <a:schemeClr val="lt1"/>
          </a:solidFill>
          <a:ln w="19050">
            <a:solidFill>
              <a:schemeClr val="dk1">
                <a:lumMod val="65000"/>
                <a:lumOff val="35000"/>
              </a:schemeClr>
            </a:solidFill>
            <a:prstDash val="dash"/>
          </a:ln>
          <a:effectLst/>
        </p:spPr>
        <p:style>
          <a:lnRef idx="2">
            <a:schemeClr val="accent6"/>
          </a:lnRef>
          <a:fillRef idx="1">
            <a:schemeClr val="lt1"/>
          </a:fillRef>
          <a:effectRef idx="0">
            <a:schemeClr val="accent6"/>
          </a:effectRef>
          <a:fontRef idx="minor">
            <a:schemeClr val="dk1"/>
          </a:fontRef>
        </p:style>
        <p:txBody>
          <a:bodyPr wrap="square" lIns="216000" tIns="108000" bIns="108000">
            <a:spAutoFit/>
          </a:bodyPr>
          <a:lstStyle/>
          <a:p>
            <a:pPr marL="342900" indent="-342900" algn="l">
              <a:lnSpc>
                <a:spcPts val="2800"/>
              </a:lnSpc>
              <a:spcBef>
                <a:spcPts val="0"/>
              </a:spcBef>
              <a:buFont typeface="Arial" panose="020B0604020202020204" pitchFamily="34" charset="0"/>
              <a:buChar char="•"/>
            </a:pP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初始时，全局有序区为空</a:t>
            </a:r>
          </a:p>
          <a:p>
            <a:pPr marL="342900" indent="-342900" algn="l">
              <a:lnSpc>
                <a:spcPts val="2800"/>
              </a:lnSpc>
              <a:spcBef>
                <a:spcPts val="0"/>
              </a:spcBef>
              <a:buFont typeface="Arial" panose="020B0604020202020204" pitchFamily="34" charset="0"/>
              <a:buChar char="•"/>
            </a:pPr>
            <a:r>
              <a:rPr lang="en-US" altLang="zh-CN" sz="2000" i="1" dirty="0" err="1">
                <a:solidFill>
                  <a:srgbClr val="000000"/>
                </a:solidFill>
                <a:latin typeface="微软雅黑" panose="020B0503020204020204" charset="-122"/>
                <a:ea typeface="微软雅黑" panose="020B0503020204020204" charset="-122"/>
                <a:cs typeface="Consolas" panose="020B0609020204030204" pitchFamily="49" charset="0"/>
              </a:rPr>
              <a:t>i</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0~</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n</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-2</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，共经过</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n</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-1</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趟排序</a:t>
            </a:r>
          </a:p>
        </p:txBody>
      </p:sp>
      <p:grpSp>
        <p:nvGrpSpPr>
          <p:cNvPr id="2" name="组合 1"/>
          <p:cNvGrpSpPr/>
          <p:nvPr/>
        </p:nvGrpSpPr>
        <p:grpSpPr>
          <a:xfrm>
            <a:off x="3789935" y="1363560"/>
            <a:ext cx="6357982" cy="1300286"/>
            <a:chOff x="2979228" y="1273738"/>
            <a:chExt cx="6357982" cy="1300286"/>
          </a:xfrm>
        </p:grpSpPr>
        <p:sp>
          <p:nvSpPr>
            <p:cNvPr id="26" name="Text Box 6"/>
            <p:cNvSpPr txBox="1">
              <a:spLocks noChangeArrowheads="1"/>
            </p:cNvSpPr>
            <p:nvPr/>
          </p:nvSpPr>
          <p:spPr bwMode="auto">
            <a:xfrm>
              <a:off x="3815800" y="1273738"/>
              <a:ext cx="1543022" cy="288290"/>
            </a:xfrm>
            <a:prstGeom prst="rect">
              <a:avLst/>
            </a:prstGeom>
            <a:noFill/>
            <a:ln w="9525">
              <a:noFill/>
              <a:miter lim="800000"/>
            </a:ln>
            <a:effectLst/>
          </p:spPr>
          <p:txBody>
            <a:bodyPr wrap="square">
              <a:spAutoFit/>
            </a:bodyPr>
            <a:lstStyle/>
            <a:p>
              <a:pPr algn="l">
                <a:spcBef>
                  <a:spcPct val="50000"/>
                </a:spcBef>
              </a:pPr>
              <a:r>
                <a:rPr lang="zh-CN" altLang="en-US" sz="1600">
                  <a:solidFill>
                    <a:srgbClr val="000000"/>
                  </a:solidFill>
                  <a:latin typeface="微软雅黑" panose="020B0503020204020204" charset="-122"/>
                  <a:ea typeface="微软雅黑" panose="020B0503020204020204" charset="-122"/>
                  <a:cs typeface="Consolas" panose="020B0609020204030204" pitchFamily="49" charset="0"/>
                </a:rPr>
                <a:t>全局有序区</a:t>
              </a:r>
            </a:p>
          </p:txBody>
        </p:sp>
        <p:sp>
          <p:nvSpPr>
            <p:cNvPr id="27" name="Rectangle 7"/>
            <p:cNvSpPr>
              <a:spLocks noChangeArrowheads="1"/>
            </p:cNvSpPr>
            <p:nvPr>
              <p:custDataLst>
                <p:tags r:id="rId2"/>
              </p:custDataLst>
            </p:nvPr>
          </p:nvSpPr>
          <p:spPr bwMode="auto">
            <a:xfrm>
              <a:off x="2979228" y="1735773"/>
              <a:ext cx="3095625" cy="4320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pPr algn="l"/>
              <a:r>
                <a:rPr lang="en-US" altLang="zh-CN" sz="1600" i="1" dirty="0">
                  <a:solidFill>
                    <a:srgbClr val="000000"/>
                  </a:solidFill>
                  <a:latin typeface="微软雅黑" panose="020B0503020204020204" charset="-122"/>
                  <a:ea typeface="微软雅黑" panose="020B0503020204020204" charset="-122"/>
                  <a:cs typeface="Consolas" panose="020B0609020204030204" pitchFamily="49" charset="0"/>
                </a:rPr>
                <a:t>R</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[0]     ……      </a:t>
              </a:r>
              <a:r>
                <a:rPr lang="en-US" altLang="zh-CN" sz="1600" i="1" dirty="0">
                  <a:solidFill>
                    <a:srgbClr val="000000"/>
                  </a:solidFill>
                  <a:latin typeface="微软雅黑" panose="020B0503020204020204" charset="-122"/>
                  <a:ea typeface="微软雅黑" panose="020B0503020204020204" charset="-122"/>
                  <a:cs typeface="Consolas" panose="020B0609020204030204" pitchFamily="49" charset="0"/>
                </a:rPr>
                <a:t>R</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600" i="1" dirty="0">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28" name="Text Box 8"/>
            <p:cNvSpPr txBox="1">
              <a:spLocks noChangeArrowheads="1"/>
            </p:cNvSpPr>
            <p:nvPr/>
          </p:nvSpPr>
          <p:spPr bwMode="auto">
            <a:xfrm>
              <a:off x="7011477" y="1273738"/>
              <a:ext cx="1150938" cy="288290"/>
            </a:xfrm>
            <a:prstGeom prst="rect">
              <a:avLst/>
            </a:prstGeom>
            <a:noFill/>
            <a:ln w="9525">
              <a:noFill/>
              <a:miter lim="800000"/>
            </a:ln>
            <a:effectLst/>
          </p:spPr>
          <p:txBody>
            <a:bodyPr>
              <a:spAutoFit/>
            </a:bodyPr>
            <a:lstStyle/>
            <a:p>
              <a:pPr algn="l">
                <a:spcBef>
                  <a:spcPct val="50000"/>
                </a:spcBef>
              </a:pPr>
              <a:r>
                <a:rPr lang="zh-CN" altLang="en-US" sz="1600">
                  <a:solidFill>
                    <a:srgbClr val="000000"/>
                  </a:solidFill>
                  <a:latin typeface="微软雅黑" panose="020B0503020204020204" charset="-122"/>
                  <a:ea typeface="微软雅黑" panose="020B0503020204020204" charset="-122"/>
                  <a:cs typeface="Consolas" panose="020B0609020204030204" pitchFamily="49" charset="0"/>
                </a:rPr>
                <a:t>无序区</a:t>
              </a:r>
            </a:p>
          </p:txBody>
        </p:sp>
        <p:sp>
          <p:nvSpPr>
            <p:cNvPr id="29" name="Rectangle 9"/>
            <p:cNvSpPr>
              <a:spLocks noChangeArrowheads="1"/>
            </p:cNvSpPr>
            <p:nvPr>
              <p:custDataLst>
                <p:tags r:id="rId3"/>
              </p:custDataLst>
            </p:nvPr>
          </p:nvSpPr>
          <p:spPr bwMode="auto">
            <a:xfrm>
              <a:off x="6290753" y="1735773"/>
              <a:ext cx="3046457" cy="432000"/>
            </a:xfrm>
            <a:prstGeom prst="rect">
              <a:avLst/>
            </a:prstGeom>
            <a:gradFill>
              <a:gsLst>
                <a:gs pos="0">
                  <a:schemeClr val="accent6">
                    <a:tint val="50000"/>
                    <a:satMod val="300000"/>
                  </a:schemeClr>
                </a:gs>
                <a:gs pos="35000">
                  <a:schemeClr val="accent6">
                    <a:tint val="37000"/>
                    <a:satMod val="300000"/>
                  </a:schemeClr>
                </a:gs>
                <a:gs pos="100000">
                  <a:schemeClr val="accent6">
                    <a:tint val="15000"/>
                    <a:satMod val="350000"/>
                  </a:schemeClr>
                </a:gs>
                <a:gs pos="0">
                  <a:srgbClr val="3B3E4D"/>
                </a:gs>
                <a:gs pos="35000">
                  <a:srgbClr val="3B3E4D"/>
                </a:gs>
                <a:gs pos="100000">
                  <a:srgbClr val="3B3E4D"/>
                </a:gs>
              </a:gsLst>
              <a:lin ang="16200000" scaled="0"/>
            </a:gradFill>
            <a:ln>
              <a:solidFill>
                <a:schemeClr val="accent6">
                  <a:shade val="95000"/>
                  <a:satMod val="105000"/>
                </a:schemeClr>
              </a:solidFill>
            </a:ln>
          </p:spPr>
          <p:style>
            <a:lnRef idx="1">
              <a:schemeClr val="accent6"/>
            </a:lnRef>
            <a:fillRef idx="2">
              <a:schemeClr val="accent6"/>
            </a:fillRef>
            <a:effectRef idx="1">
              <a:schemeClr val="accent6"/>
            </a:effectRef>
            <a:fontRef idx="minor">
              <a:schemeClr val="dk1"/>
            </a:fontRef>
          </p:style>
          <p:txBody>
            <a:bodyPr wrap="none" anchor="ctr"/>
            <a:lstStyle/>
            <a:p>
              <a:pPr algn="l"/>
              <a:r>
                <a:rPr lang="en-US" altLang="zh-CN" sz="1600" i="1" dirty="0">
                  <a:solidFill>
                    <a:srgbClr val="000000"/>
                  </a:solidFill>
                  <a:latin typeface="微软雅黑" panose="020B0503020204020204" charset="-122"/>
                  <a:ea typeface="微软雅黑" panose="020B0503020204020204" charset="-122"/>
                  <a:cs typeface="Consolas" panose="020B0609020204030204" pitchFamily="49" charset="0"/>
                </a:rPr>
                <a:t>R</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      ……     </a:t>
              </a:r>
              <a:r>
                <a:rPr lang="en-US" altLang="zh-CN" sz="1600" i="1" dirty="0">
                  <a:solidFill>
                    <a:srgbClr val="000000"/>
                  </a:solidFill>
                  <a:latin typeface="微软雅黑" panose="020B0503020204020204" charset="-122"/>
                  <a:ea typeface="微软雅黑" panose="020B0503020204020204" charset="-122"/>
                  <a:cs typeface="Consolas" panose="020B0609020204030204" pitchFamily="49" charset="0"/>
                </a:rPr>
                <a:t>R</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600" i="1" dirty="0">
                  <a:solidFill>
                    <a:srgbClr val="000000"/>
                  </a:solidFill>
                  <a:latin typeface="微软雅黑" panose="020B0503020204020204" charset="-122"/>
                  <a:ea typeface="微软雅黑" panose="020B0503020204020204" charset="-122"/>
                  <a:cs typeface="Consolas" panose="020B0609020204030204" pitchFamily="49" charset="0"/>
                </a:rPr>
                <a:t>n</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38" name="右弧形箭头 37"/>
            <p:cNvSpPr/>
            <p:nvPr>
              <p:custDataLst>
                <p:tags r:id="rId4"/>
              </p:custDataLst>
            </p:nvPr>
          </p:nvSpPr>
          <p:spPr>
            <a:xfrm rot="5400000">
              <a:off x="6122499" y="2002520"/>
              <a:ext cx="357190" cy="785818"/>
            </a:xfrm>
            <a:prstGeom prst="curvedLeftArrow">
              <a:avLst/>
            </a:prstGeom>
            <a:gradFill>
              <a:gsLst>
                <a:gs pos="0">
                  <a:schemeClr val="accent4">
                    <a:shade val="51000"/>
                    <a:satMod val="130000"/>
                  </a:schemeClr>
                </a:gs>
                <a:gs pos="80000">
                  <a:schemeClr val="accent4">
                    <a:shade val="93000"/>
                    <a:satMod val="130000"/>
                  </a:schemeClr>
                </a:gs>
                <a:gs pos="100000">
                  <a:schemeClr val="accent4">
                    <a:shade val="94000"/>
                    <a:satMod val="135000"/>
                  </a:schemeClr>
                </a:gs>
                <a:gs pos="0">
                  <a:srgbClr val="3B3E4D"/>
                </a:gs>
                <a:gs pos="80000">
                  <a:srgbClr val="3B3E4D"/>
                </a:gs>
                <a:gs pos="100000">
                  <a:srgbClr val="3B3E4D"/>
                </a:gs>
              </a:gsLst>
              <a:lin ang="16200000" scaled="0"/>
            </a:gradFill>
            <a:ln>
              <a:solidFill>
                <a:schemeClr val="accent4">
                  <a:shade val="95000"/>
                  <a:satMod val="10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sz="2400">
                <a:solidFill>
                  <a:schemeClr val="dk1"/>
                </a:solidFill>
              </a:endParaRPr>
            </a:p>
          </p:txBody>
        </p:sp>
      </p:grpSp>
      <p:sp>
        <p:nvSpPr>
          <p:cNvPr id="16" name="灯片编号占位符 15"/>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rPr>
              <a:t>80</a:t>
            </a:fld>
            <a:r>
              <a:rPr lang="en-US" altLang="zh-CN">
                <a:solidFill>
                  <a:srgbClr val="000000"/>
                </a:solidFill>
                <a:latin typeface="微软雅黑" panose="020B0503020204020204" charset="-122"/>
                <a:ea typeface="微软雅黑" panose="020B0503020204020204" charset="-122"/>
              </a:rPr>
              <a:t>/45</a:t>
            </a:r>
          </a:p>
        </p:txBody>
      </p:sp>
      <p:sp>
        <p:nvSpPr>
          <p:cNvPr id="6" name="Text Box 23"/>
          <p:cNvSpPr txBox="1">
            <a:spLocks noChangeArrowheads="1"/>
          </p:cNvSpPr>
          <p:nvPr/>
        </p:nvSpPr>
        <p:spPr bwMode="gray">
          <a:xfrm>
            <a:off x="1139333" y="230415"/>
            <a:ext cx="792480" cy="386080"/>
          </a:xfrm>
          <a:prstGeom prst="rect">
            <a:avLst/>
          </a:prstGeom>
          <a:noFill/>
        </p:spPr>
        <p:txBody>
          <a:bodyPr wrap="none" rtlCol="0" anchor="ctr">
            <a:spAutoFit/>
          </a:bodyPr>
          <a:lstStyle>
            <a:defPPr>
              <a:defRPr lang="zh-CN"/>
            </a:defPPr>
            <a:lvl1pPr>
              <a:defRPr>
                <a:solidFill>
                  <a:srgbClr val="525252"/>
                </a:solidFill>
                <a:latin typeface="思源黑体 CN Medium" panose="020B0600000000000000" pitchFamily="34" charset="-122"/>
                <a:ea typeface="思源黑体 CN Medium" panose="020B0600000000000000" pitchFamily="34" charset="-122"/>
                <a:cs typeface="Arial" panose="020B0604020202020204"/>
              </a:defRPr>
            </a:lvl1pPr>
          </a:lstStyle>
          <a:p>
            <a:r>
              <a:rPr lang="zh-CN" altLang="en-US" b="0" dirty="0">
                <a:solidFill>
                  <a:schemeClr val="accent1"/>
                </a:solidFill>
                <a:latin typeface="微软雅黑" panose="020B0503020204020204" charset="-122"/>
                <a:ea typeface="微软雅黑" panose="020B0503020204020204" charset="-122"/>
              </a:rPr>
              <a:t>示例</a:t>
            </a:r>
          </a:p>
        </p:txBody>
      </p:sp>
    </p:spTree>
    <p:extLst>
      <p:ext uri="{BB962C8B-B14F-4D97-AF65-F5344CB8AC3E}">
        <p14:creationId xmlns:p14="http://schemas.microsoft.com/office/powerpoint/2010/main" val="1237490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par>
                          <p:cTn id="20" fill="hold">
                            <p:stCondLst>
                              <p:cond delay="2500"/>
                            </p:stCondLst>
                            <p:childTnLst>
                              <p:par>
                                <p:cTn id="21" presetID="1" presetClass="entr" presetSubtype="0"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01379" name="Rectangle 3"/>
          <p:cNvSpPr>
            <a:spLocks noChangeArrowheads="1"/>
          </p:cNvSpPr>
          <p:nvPr/>
        </p:nvSpPr>
        <p:spPr bwMode="auto">
          <a:xfrm>
            <a:off x="2424113" y="1190626"/>
            <a:ext cx="7924800" cy="1158875"/>
          </a:xfrm>
          <a:prstGeom prst="rect">
            <a:avLst/>
          </a:prstGeom>
          <a:noFill/>
          <a:ln w="57150" cmpd="sng">
            <a:solidFill>
              <a:srgbClr val="0000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857250" indent="-17145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200150" indent="-17145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1543050" indent="-17145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000250" indent="-17145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457450" indent="-17145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2914650" indent="-17145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371850" indent="-17145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defRPr/>
            </a:pPr>
            <a:r>
              <a:rPr lang="zh-CN" altLang="zh-CN" sz="3200" b="1">
                <a:solidFill>
                  <a:srgbClr val="6D6F71"/>
                </a:solidFill>
                <a:effectLst>
                  <a:outerShdw blurRad="38100" dist="38100" dir="2700000" algn="tl">
                    <a:srgbClr val="C0C0C0"/>
                  </a:outerShdw>
                </a:effectLst>
                <a:ea typeface="楷体_GB2312" charset="-122"/>
              </a:rPr>
              <a:t>n个元素的序列{k1,k2,</a:t>
            </a:r>
            <a:r>
              <a:rPr lang="zh-CN" altLang="zh-CN" sz="3200" b="1">
                <a:solidFill>
                  <a:srgbClr val="6D6F71"/>
                </a:solidFill>
                <a:effectLst>
                  <a:outerShdw blurRad="38100" dist="38100" dir="2700000" algn="tl">
                    <a:srgbClr val="C0C0C0"/>
                  </a:outerShdw>
                </a:effectLst>
                <a:latin typeface="Tahoma" pitchFamily="34" charset="0"/>
                <a:ea typeface="楷体_GB2312" charset="-122"/>
              </a:rPr>
              <a:t>…</a:t>
            </a:r>
            <a:r>
              <a:rPr lang="zh-CN" altLang="zh-CN" sz="3200" b="1">
                <a:solidFill>
                  <a:srgbClr val="6D6F71"/>
                </a:solidFill>
                <a:effectLst>
                  <a:outerShdw blurRad="38100" dist="38100" dir="2700000" algn="tl">
                    <a:srgbClr val="C0C0C0"/>
                  </a:outerShdw>
                </a:effectLst>
                <a:ea typeface="楷体_GB2312" charset="-122"/>
              </a:rPr>
              <a:t>,kn</a:t>
            </a:r>
            <a:r>
              <a:rPr lang="zh-CN" altLang="zh-CN" sz="3600" b="1">
                <a:solidFill>
                  <a:srgbClr val="6D6F71"/>
                </a:solidFill>
                <a:effectLst>
                  <a:outerShdw blurRad="38100" dist="38100" dir="2700000" algn="tl">
                    <a:srgbClr val="C0C0C0"/>
                  </a:outerShdw>
                </a:effectLst>
                <a:ea typeface="楷体_GB2312" charset="-122"/>
              </a:rPr>
              <a:t>}，</a:t>
            </a:r>
            <a:r>
              <a:rPr lang="zh-CN" altLang="zh-CN" sz="3200" b="1">
                <a:solidFill>
                  <a:srgbClr val="6D6F71"/>
                </a:solidFill>
                <a:effectLst>
                  <a:outerShdw blurRad="38100" dist="38100" dir="2700000" algn="tl">
                    <a:srgbClr val="C0C0C0"/>
                  </a:outerShdw>
                </a:effectLst>
                <a:ea typeface="楷体_GB2312" charset="-122"/>
              </a:rPr>
              <a:t>当且仅当满足下列关系时，成为堆：</a:t>
            </a:r>
          </a:p>
          <a:p>
            <a:pPr lvl="1" fontAlgn="base">
              <a:lnSpc>
                <a:spcPct val="100000"/>
              </a:lnSpc>
              <a:spcBef>
                <a:spcPct val="20000"/>
              </a:spcBef>
              <a:spcAft>
                <a:spcPct val="0"/>
              </a:spcAft>
              <a:buFont typeface="Times New Roman" pitchFamily="18" charset="0"/>
              <a:buChar char="–"/>
              <a:defRPr/>
            </a:pPr>
            <a:endParaRPr lang="zh-CN" altLang="zh-CN" sz="2800" b="1">
              <a:solidFill>
                <a:srgbClr val="6D6F71"/>
              </a:solidFill>
              <a:effectLst>
                <a:outerShdw blurRad="38100" dist="38100" dir="2700000" algn="tl">
                  <a:srgbClr val="C0C0C0"/>
                </a:outerShdw>
              </a:effectLst>
              <a:ea typeface="楷体_GB2312" charset="-122"/>
            </a:endParaRPr>
          </a:p>
          <a:p>
            <a:pPr lvl="1" fontAlgn="base">
              <a:lnSpc>
                <a:spcPct val="100000"/>
              </a:lnSpc>
              <a:spcBef>
                <a:spcPct val="20000"/>
              </a:spcBef>
              <a:spcAft>
                <a:spcPct val="0"/>
              </a:spcAft>
              <a:buFont typeface="Times New Roman" pitchFamily="18" charset="0"/>
              <a:buChar char="–"/>
              <a:defRPr/>
            </a:pPr>
            <a:endParaRPr lang="zh-CN" altLang="zh-CN" sz="2400" b="1">
              <a:solidFill>
                <a:srgbClr val="6D6F71"/>
              </a:solidFill>
              <a:effectLst>
                <a:outerShdw blurRad="38100" dist="38100" dir="2700000" algn="tl">
                  <a:srgbClr val="C0C0C0"/>
                </a:outerShdw>
              </a:effectLst>
              <a:ea typeface="楷体_GB2312" charset="-122"/>
            </a:endParaRPr>
          </a:p>
          <a:p>
            <a:pPr lvl="1" fontAlgn="base">
              <a:lnSpc>
                <a:spcPct val="100000"/>
              </a:lnSpc>
              <a:spcBef>
                <a:spcPct val="20000"/>
              </a:spcBef>
              <a:spcAft>
                <a:spcPct val="0"/>
              </a:spcAft>
              <a:buFont typeface="Times New Roman" pitchFamily="18" charset="0"/>
              <a:buChar char="–"/>
              <a:defRPr/>
            </a:pPr>
            <a:endParaRPr lang="zh-CN" altLang="zh-CN" sz="2400" b="1">
              <a:solidFill>
                <a:srgbClr val="6D6F71"/>
              </a:solidFill>
              <a:effectLst>
                <a:outerShdw blurRad="38100" dist="38100" dir="2700000" algn="tl">
                  <a:srgbClr val="C0C0C0"/>
                </a:outerShdw>
              </a:effectLst>
              <a:ea typeface="楷体_GB2312" charset="-122"/>
            </a:endParaRPr>
          </a:p>
          <a:p>
            <a:pPr lvl="1" fontAlgn="base">
              <a:lnSpc>
                <a:spcPct val="100000"/>
              </a:lnSpc>
              <a:spcBef>
                <a:spcPct val="20000"/>
              </a:spcBef>
              <a:spcAft>
                <a:spcPct val="0"/>
              </a:spcAft>
              <a:buFont typeface="Times New Roman" pitchFamily="18" charset="0"/>
              <a:buChar char="–"/>
              <a:defRPr/>
            </a:pPr>
            <a:endParaRPr lang="zh-CN" altLang="zh-CN" sz="2400" b="1">
              <a:solidFill>
                <a:srgbClr val="6D6F71"/>
              </a:solidFill>
              <a:effectLst>
                <a:outerShdw blurRad="38100" dist="38100" dir="2700000" algn="tl">
                  <a:srgbClr val="C0C0C0"/>
                </a:outerShdw>
              </a:effectLst>
              <a:ea typeface="楷体_GB2312" charset="-122"/>
            </a:endParaRPr>
          </a:p>
          <a:p>
            <a:pPr fontAlgn="base">
              <a:lnSpc>
                <a:spcPct val="100000"/>
              </a:lnSpc>
              <a:spcBef>
                <a:spcPct val="20000"/>
              </a:spcBef>
              <a:spcAft>
                <a:spcPct val="0"/>
              </a:spcAft>
              <a:buClrTx/>
              <a:buSzPct val="100000"/>
              <a:buFont typeface="Times New Roman" pitchFamily="18" charset="0"/>
              <a:buChar char="•"/>
              <a:defRPr/>
            </a:pPr>
            <a:endParaRPr lang="zh-CN" altLang="zh-CN" sz="2800" b="1">
              <a:solidFill>
                <a:srgbClr val="6D6F71"/>
              </a:solidFill>
              <a:effectLst>
                <a:outerShdw blurRad="38100" dist="38100" dir="2700000" algn="tl">
                  <a:srgbClr val="C0C0C0"/>
                </a:outerShdw>
              </a:effectLst>
              <a:ea typeface="楷体_GB2312" charset="-122"/>
            </a:endParaRPr>
          </a:p>
        </p:txBody>
      </p:sp>
      <p:pic>
        <p:nvPicPr>
          <p:cNvPr id="104452" name="Picture 4" descr="9621931151429598560250.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613" y="2492376"/>
            <a:ext cx="6049962" cy="1584325"/>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1381" name="Rectangle 5"/>
          <p:cNvSpPr>
            <a:spLocks noChangeArrowheads="1"/>
          </p:cNvSpPr>
          <p:nvPr/>
        </p:nvSpPr>
        <p:spPr bwMode="auto">
          <a:xfrm>
            <a:off x="1524000" y="0"/>
            <a:ext cx="1752600"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堆排序</a:t>
            </a:r>
          </a:p>
        </p:txBody>
      </p:sp>
      <p:sp>
        <p:nvSpPr>
          <p:cNvPr id="101382" name="Rectangle 6"/>
          <p:cNvSpPr>
            <a:spLocks noChangeArrowheads="1"/>
          </p:cNvSpPr>
          <p:nvPr/>
        </p:nvSpPr>
        <p:spPr bwMode="auto">
          <a:xfrm>
            <a:off x="2219326" y="549276"/>
            <a:ext cx="3444875"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20000"/>
              </a:spcBef>
              <a:spcAft>
                <a:spcPct val="0"/>
              </a:spcAft>
              <a:buClrTx/>
              <a:buSzPct val="100000"/>
              <a:buNone/>
            </a:pPr>
            <a:r>
              <a:rPr lang="zh-CN" altLang="zh-CN" sz="3600" b="1">
                <a:solidFill>
                  <a:srgbClr val="FF3300"/>
                </a:solidFill>
                <a:latin typeface="楷体_GB2312" charset="-122"/>
                <a:ea typeface="楷体_GB2312" charset="-122"/>
              </a:rPr>
              <a:t>什么是堆？</a:t>
            </a:r>
          </a:p>
        </p:txBody>
      </p:sp>
      <p:sp>
        <p:nvSpPr>
          <p:cNvPr id="101383" name="Rectangle 7"/>
          <p:cNvSpPr>
            <a:spLocks noChangeArrowheads="1"/>
          </p:cNvSpPr>
          <p:nvPr/>
        </p:nvSpPr>
        <p:spPr bwMode="auto">
          <a:xfrm>
            <a:off x="1919288" y="4292600"/>
            <a:ext cx="7847012"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266700" indent="-266700"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857250" indent="-17145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200150" indent="-17145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1543050" indent="-17145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000250" indent="-17145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457450" indent="-17145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2914650" indent="-17145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371850" indent="-17145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lvl="1" fontAlgn="base">
              <a:lnSpc>
                <a:spcPct val="100000"/>
              </a:lnSpc>
              <a:spcBef>
                <a:spcPct val="20000"/>
              </a:spcBef>
              <a:spcAft>
                <a:spcPct val="0"/>
              </a:spcAft>
              <a:buFont typeface="Times New Roman" pitchFamily="18" charset="0"/>
              <a:buChar char="–"/>
              <a:defRPr/>
            </a:pPr>
            <a:r>
              <a:rPr lang="zh-CN" altLang="zh-CN" sz="2800" b="1">
                <a:solidFill>
                  <a:srgbClr val="6D6F71"/>
                </a:solidFill>
                <a:effectLst>
                  <a:outerShdw blurRad="38100" dist="38100" dir="2700000" algn="tl">
                    <a:srgbClr val="C0C0C0"/>
                  </a:outerShdw>
                </a:effectLst>
                <a:ea typeface="楷体_GB2312" charset="-122"/>
              </a:rPr>
              <a:t>如果将序列看成一个</a:t>
            </a:r>
            <a:r>
              <a:rPr lang="zh-CN" altLang="zh-CN" sz="2800" b="1">
                <a:solidFill>
                  <a:srgbClr val="FF3300"/>
                </a:solidFill>
                <a:effectLst>
                  <a:outerShdw blurRad="38100" dist="38100" dir="2700000" algn="tl">
                    <a:srgbClr val="C0C0C0"/>
                  </a:outerShdw>
                </a:effectLst>
                <a:ea typeface="楷体_GB2312" charset="-122"/>
              </a:rPr>
              <a:t>完全二叉树</a:t>
            </a:r>
            <a:r>
              <a:rPr lang="zh-CN" altLang="zh-CN" sz="2800" b="1">
                <a:solidFill>
                  <a:srgbClr val="6D6F71"/>
                </a:solidFill>
                <a:effectLst>
                  <a:outerShdw blurRad="38100" dist="38100" dir="2700000" algn="tl">
                    <a:srgbClr val="C0C0C0"/>
                  </a:outerShdw>
                </a:effectLst>
                <a:ea typeface="楷体_GB2312" charset="-122"/>
              </a:rPr>
              <a:t>，非终端结点的值均小于或大于左右子结点的值。</a:t>
            </a:r>
            <a:endParaRPr lang="zh-CN" altLang="zh-CN" sz="2400" b="1">
              <a:solidFill>
                <a:srgbClr val="6D6F71"/>
              </a:solidFill>
              <a:effectLst>
                <a:outerShdw blurRad="38100" dist="38100" dir="2700000" algn="tl">
                  <a:srgbClr val="C0C0C0"/>
                </a:outerShdw>
              </a:effectLst>
              <a:ea typeface="楷体_GB2312" charset="-122"/>
            </a:endParaRPr>
          </a:p>
        </p:txBody>
      </p:sp>
    </p:spTree>
    <p:extLst>
      <p:ext uri="{BB962C8B-B14F-4D97-AF65-F5344CB8AC3E}">
        <p14:creationId xmlns:p14="http://schemas.microsoft.com/office/powerpoint/2010/main" val="631944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16" fill="hold" grpId="0" nodeType="clickEffect">
                                  <p:stCondLst>
                                    <p:cond delay="0"/>
                                  </p:stCondLst>
                                  <p:childTnLst>
                                    <p:animScale>
                                      <p:cBhvr>
                                        <p:cTn id="6" dur="2000" fill="hold"/>
                                        <p:tgtEl>
                                          <p:spTgt spid="101382"/>
                                        </p:tgtEl>
                                      </p:cBhvr>
                                      <p:by x="15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4" presetClass="entr" presetSubtype="0" accel="100000" fill="hold" grpId="0" nodeType="clickEffect">
                                  <p:stCondLst>
                                    <p:cond delay="0"/>
                                  </p:stCondLst>
                                  <p:childTnLst>
                                    <p:set>
                                      <p:cBhvr>
                                        <p:cTn id="10" dur="1" fill="hold">
                                          <p:stCondLst>
                                            <p:cond delay="0"/>
                                          </p:stCondLst>
                                        </p:cTn>
                                        <p:tgtEl>
                                          <p:spTgt spid="101383"/>
                                        </p:tgtEl>
                                        <p:attrNameLst>
                                          <p:attrName>style.visibility</p:attrName>
                                        </p:attrNameLst>
                                      </p:cBhvr>
                                      <p:to>
                                        <p:strVal val="visible"/>
                                      </p:to>
                                    </p:set>
                                    <p:anim calcmode="lin" valueType="num">
                                      <p:cBhvr additive="base">
                                        <p:cTn id="11" dur="500" fill="hold"/>
                                        <p:tgtEl>
                                          <p:spTgt spid="101383"/>
                                        </p:tgtEl>
                                        <p:attrNameLst>
                                          <p:attrName>ppt_w</p:attrName>
                                        </p:attrNameLst>
                                      </p:cBhvr>
                                      <p:tavLst>
                                        <p:tav tm="0">
                                          <p:val>
                                            <p:strVal val="#ppt_w*0.05"/>
                                          </p:val>
                                        </p:tav>
                                        <p:tav tm="100000">
                                          <p:val>
                                            <p:strVal val="#ppt_w"/>
                                          </p:val>
                                        </p:tav>
                                      </p:tavLst>
                                    </p:anim>
                                    <p:anim calcmode="lin" valueType="num">
                                      <p:cBhvr additive="base">
                                        <p:cTn id="12" dur="500" fill="hold"/>
                                        <p:tgtEl>
                                          <p:spTgt spid="101383"/>
                                        </p:tgtEl>
                                        <p:attrNameLst>
                                          <p:attrName>ppt_h</p:attrName>
                                        </p:attrNameLst>
                                      </p:cBhvr>
                                      <p:tavLst>
                                        <p:tav tm="0">
                                          <p:val>
                                            <p:strVal val="#ppt_h"/>
                                          </p:val>
                                        </p:tav>
                                        <p:tav tm="100000">
                                          <p:val>
                                            <p:strVal val="#ppt_h"/>
                                          </p:val>
                                        </p:tav>
                                      </p:tavLst>
                                    </p:anim>
                                    <p:anim calcmode="lin" valueType="num">
                                      <p:cBhvr additive="base">
                                        <p:cTn id="13" dur="500" fill="hold"/>
                                        <p:tgtEl>
                                          <p:spTgt spid="101383"/>
                                        </p:tgtEl>
                                        <p:attrNameLst>
                                          <p:attrName>ppt_x</p:attrName>
                                        </p:attrNameLst>
                                      </p:cBhvr>
                                      <p:tavLst>
                                        <p:tav tm="0">
                                          <p:val>
                                            <p:strVal val="#ppt_x-.2"/>
                                          </p:val>
                                        </p:tav>
                                        <p:tav tm="100000">
                                          <p:val>
                                            <p:strVal val="#ppt_x"/>
                                          </p:val>
                                        </p:tav>
                                      </p:tavLst>
                                    </p:anim>
                                    <p:anim calcmode="lin" valueType="num">
                                      <p:cBhvr additive="base">
                                        <p:cTn id="14" dur="500" fill="hold"/>
                                        <p:tgtEl>
                                          <p:spTgt spid="101383"/>
                                        </p:tgtEl>
                                        <p:attrNameLst>
                                          <p:attrName>ppt_y</p:attrName>
                                        </p:attrNameLst>
                                      </p:cBhvr>
                                      <p:tavLst>
                                        <p:tav tm="0">
                                          <p:val>
                                            <p:strVal val="#ppt_y"/>
                                          </p:val>
                                        </p:tav>
                                        <p:tav tm="100000">
                                          <p:val>
                                            <p:strVal val="#ppt_y"/>
                                          </p:val>
                                        </p:tav>
                                      </p:tavLst>
                                    </p:anim>
                                    <p:animEffect transition="in" filter="fade">
                                      <p:cBhvr>
                                        <p:cTn id="15" dur="500"/>
                                        <p:tgtEl>
                                          <p:spTgt spid="101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2" grpId="0" animBg="1" autoUpdateAnimBg="0"/>
      <p:bldP spid="101383" grpId="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pic>
        <p:nvPicPr>
          <p:cNvPr id="105475" name="Picture 3" descr="860679345142959856028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300" y="1460500"/>
            <a:ext cx="9144000" cy="3657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04" name="Text Box 4"/>
          <p:cNvSpPr txBox="1">
            <a:spLocks noChangeArrowheads="1"/>
          </p:cNvSpPr>
          <p:nvPr/>
        </p:nvSpPr>
        <p:spPr bwMode="auto">
          <a:xfrm>
            <a:off x="6240464" y="993776"/>
            <a:ext cx="4156907" cy="461665"/>
          </a:xfrm>
          <a:prstGeom prst="rect">
            <a:avLst/>
          </a:prstGeom>
          <a:noFill/>
          <a:ln w="9525" cmpd="sng">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eaLnBrk="1" fontAlgn="base" hangingPunct="1">
              <a:spcBef>
                <a:spcPct val="0"/>
              </a:spcBef>
              <a:spcAft>
                <a:spcPct val="0"/>
              </a:spcAft>
              <a:buSzPct val="100000"/>
              <a:defRPr/>
            </a:pPr>
            <a:r>
              <a:rPr lang="zh-CN" altLang="zh-CN" sz="2400">
                <a:solidFill>
                  <a:srgbClr val="FF3300"/>
                </a:solidFill>
                <a:effectLst>
                  <a:outerShdw blurRad="38100" dist="38100" dir="2700000" algn="tl">
                    <a:srgbClr val="C0C0C0"/>
                  </a:outerShdw>
                </a:effectLst>
                <a:latin typeface="Arial" pitchFamily="34" charset="0"/>
                <a:ea typeface="隶书" pitchFamily="49" charset="-122"/>
              </a:rPr>
              <a:t>(87,78,53,45,65,09,31,17,23)</a:t>
            </a:r>
            <a:endParaRPr lang="zh-CN" altLang="zh-CN" sz="2400" b="0">
              <a:solidFill>
                <a:srgbClr val="FF3300"/>
              </a:solidFill>
              <a:ea typeface="黑体" pitchFamily="49" charset="-122"/>
            </a:endParaRPr>
          </a:p>
        </p:txBody>
      </p:sp>
      <p:sp>
        <p:nvSpPr>
          <p:cNvPr id="102405" name="Rectangle 5"/>
          <p:cNvSpPr>
            <a:spLocks noChangeArrowheads="1"/>
          </p:cNvSpPr>
          <p:nvPr/>
        </p:nvSpPr>
        <p:spPr bwMode="auto">
          <a:xfrm>
            <a:off x="3449638" y="3573463"/>
            <a:ext cx="5580062" cy="523220"/>
          </a:xfrm>
          <a:prstGeom prst="rect">
            <a:avLst/>
          </a:prstGeom>
          <a:solidFill>
            <a:srgbClr val="FFFFE7"/>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r>
              <a:rPr lang="zh-CN" altLang="zh-CN" sz="2800" b="1">
                <a:solidFill>
                  <a:srgbClr val="0000CC"/>
                </a:solidFill>
                <a:ea typeface="楷体_GB2312" charset="-122"/>
              </a:rPr>
              <a:t>堆顶元素（根）为最小值或最大值</a:t>
            </a:r>
          </a:p>
        </p:txBody>
      </p:sp>
      <p:sp>
        <p:nvSpPr>
          <p:cNvPr id="105478" name="Line 6"/>
          <p:cNvSpPr>
            <a:spLocks noChangeShapeType="1"/>
          </p:cNvSpPr>
          <p:nvPr/>
        </p:nvSpPr>
        <p:spPr bwMode="auto">
          <a:xfrm>
            <a:off x="6070600" y="1628775"/>
            <a:ext cx="0" cy="4635500"/>
          </a:xfrm>
          <a:prstGeom prst="line">
            <a:avLst/>
          </a:prstGeom>
          <a:noFill/>
          <a:ln w="571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2407" name="Text Box 7"/>
          <p:cNvSpPr txBox="1">
            <a:spLocks noChangeArrowheads="1"/>
          </p:cNvSpPr>
          <p:nvPr/>
        </p:nvSpPr>
        <p:spPr bwMode="auto">
          <a:xfrm>
            <a:off x="1774826" y="993776"/>
            <a:ext cx="4156907" cy="461665"/>
          </a:xfrm>
          <a:prstGeom prst="rect">
            <a:avLst/>
          </a:prstGeom>
          <a:noFill/>
          <a:ln w="9525" cmpd="sng">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eaLnBrk="1" fontAlgn="base" hangingPunct="1">
              <a:spcBef>
                <a:spcPct val="0"/>
              </a:spcBef>
              <a:spcAft>
                <a:spcPct val="0"/>
              </a:spcAft>
              <a:buSzPct val="100000"/>
              <a:defRPr/>
            </a:pPr>
            <a:r>
              <a:rPr lang="zh-CN" altLang="zh-CN" sz="2400">
                <a:solidFill>
                  <a:srgbClr val="FF3300"/>
                </a:solidFill>
                <a:effectLst>
                  <a:outerShdw blurRad="38100" dist="38100" dir="2700000" algn="tl">
                    <a:srgbClr val="C0C0C0"/>
                  </a:outerShdw>
                </a:effectLst>
                <a:latin typeface="Arial" pitchFamily="34" charset="0"/>
                <a:ea typeface="隶书" pitchFamily="49" charset="-122"/>
              </a:rPr>
              <a:t>(09,17,65,23,45,78,87,53,31)</a:t>
            </a:r>
            <a:endParaRPr lang="zh-CN" altLang="zh-CN" sz="2400" b="0">
              <a:solidFill>
                <a:srgbClr val="FF3300"/>
              </a:solidFill>
              <a:ea typeface="黑体" pitchFamily="49" charset="-122"/>
            </a:endParaRPr>
          </a:p>
        </p:txBody>
      </p:sp>
      <p:sp>
        <p:nvSpPr>
          <p:cNvPr id="102408" name="Rectangle 8"/>
          <p:cNvSpPr>
            <a:spLocks noChangeArrowheads="1"/>
          </p:cNvSpPr>
          <p:nvPr/>
        </p:nvSpPr>
        <p:spPr bwMode="auto">
          <a:xfrm>
            <a:off x="1524000" y="1"/>
            <a:ext cx="8604250" cy="981075"/>
          </a:xfrm>
          <a:prstGeom prst="rect">
            <a:avLst/>
          </a:prstGeom>
          <a:solidFill>
            <a:srgbClr val="99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857250" indent="-17145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200150" indent="-17145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1543050" indent="-17145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000250" indent="-17145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457450" indent="-17145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2914650" indent="-17145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371850" indent="-17145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lvl="1" fontAlgn="base">
              <a:lnSpc>
                <a:spcPct val="100000"/>
              </a:lnSpc>
              <a:spcBef>
                <a:spcPct val="20000"/>
              </a:spcBef>
              <a:spcAft>
                <a:spcPct val="0"/>
              </a:spcAft>
              <a:buFont typeface="Times New Roman" pitchFamily="18" charset="0"/>
              <a:buChar char="–"/>
              <a:defRPr/>
            </a:pPr>
            <a:r>
              <a:rPr lang="zh-CN" altLang="zh-CN" sz="2800" b="1">
                <a:solidFill>
                  <a:srgbClr val="6D6F71"/>
                </a:solidFill>
                <a:effectLst>
                  <a:outerShdw blurRad="38100" dist="38100" dir="2700000" algn="tl">
                    <a:srgbClr val="000000"/>
                  </a:outerShdw>
                </a:effectLst>
                <a:ea typeface="楷体_GB2312" charset="-122"/>
              </a:rPr>
              <a:t>利用树的结构特征来描述堆，所以树只是作为堆的描述工具，堆实际是</a:t>
            </a:r>
            <a:r>
              <a:rPr lang="zh-CN" altLang="zh-CN" sz="2800" b="1">
                <a:solidFill>
                  <a:srgbClr val="FF3300"/>
                </a:solidFill>
                <a:effectLst>
                  <a:outerShdw blurRad="38100" dist="38100" dir="2700000" algn="tl">
                    <a:srgbClr val="000000"/>
                  </a:outerShdw>
                </a:effectLst>
                <a:ea typeface="楷体_GB2312" charset="-122"/>
              </a:rPr>
              <a:t>存放在线形空间中</a:t>
            </a:r>
            <a:r>
              <a:rPr lang="zh-CN" altLang="zh-CN" sz="2800" b="1">
                <a:solidFill>
                  <a:srgbClr val="6D6F71"/>
                </a:solidFill>
                <a:effectLst>
                  <a:outerShdw blurRad="38100" dist="38100" dir="2700000" algn="tl">
                    <a:srgbClr val="000000"/>
                  </a:outerShdw>
                </a:effectLst>
                <a:ea typeface="楷体_GB2312" charset="-122"/>
              </a:rPr>
              <a:t>的。</a:t>
            </a:r>
          </a:p>
          <a:p>
            <a:pPr fontAlgn="base">
              <a:lnSpc>
                <a:spcPct val="100000"/>
              </a:lnSpc>
              <a:spcBef>
                <a:spcPct val="20000"/>
              </a:spcBef>
              <a:spcAft>
                <a:spcPct val="0"/>
              </a:spcAft>
              <a:buClrTx/>
              <a:buSzPct val="100000"/>
              <a:buFont typeface="Times New Roman" pitchFamily="18" charset="0"/>
              <a:buChar char="•"/>
              <a:defRPr/>
            </a:pPr>
            <a:endParaRPr lang="zh-CN" altLang="zh-CN" sz="2800" b="1">
              <a:solidFill>
                <a:srgbClr val="6D6F71"/>
              </a:solidFill>
              <a:effectLst>
                <a:outerShdw blurRad="38100" dist="38100" dir="2700000" algn="tl">
                  <a:srgbClr val="000000"/>
                </a:outerShdw>
              </a:effectLst>
              <a:ea typeface="楷体_GB2312" charset="-122"/>
            </a:endParaRPr>
          </a:p>
        </p:txBody>
      </p:sp>
    </p:spTree>
    <p:extLst>
      <p:ext uri="{BB962C8B-B14F-4D97-AF65-F5344CB8AC3E}">
        <p14:creationId xmlns:p14="http://schemas.microsoft.com/office/powerpoint/2010/main" val="21706110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05"/>
                                        </p:tgtEl>
                                        <p:attrNameLst>
                                          <p:attrName>style.visibility</p:attrName>
                                        </p:attrNameLst>
                                      </p:cBhvr>
                                      <p:to>
                                        <p:strVal val="visible"/>
                                      </p:to>
                                    </p:set>
                                    <p:anim calcmode="lin" valueType="num">
                                      <p:cBhvr additive="base">
                                        <p:cTn id="7" dur="500" fill="hold"/>
                                        <p:tgtEl>
                                          <p:spTgt spid="102405"/>
                                        </p:tgtEl>
                                        <p:attrNameLst>
                                          <p:attrName>ppt_x</p:attrName>
                                        </p:attrNameLst>
                                      </p:cBhvr>
                                      <p:tavLst>
                                        <p:tav tm="0">
                                          <p:val>
                                            <p:strVal val="ppt_x"/>
                                          </p:val>
                                        </p:tav>
                                        <p:tav tm="100000">
                                          <p:val>
                                            <p:strVal val="ppt_x"/>
                                          </p:val>
                                        </p:tav>
                                      </p:tavLst>
                                    </p:anim>
                                    <p:anim calcmode="lin" valueType="num">
                                      <p:cBhvr additive="base">
                                        <p:cTn id="8" dur="500" fill="hold"/>
                                        <p:tgtEl>
                                          <p:spTgt spid="10240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6" presetClass="emph" presetSubtype="16" fill="hold" grpId="1" nodeType="clickEffect">
                                  <p:stCondLst>
                                    <p:cond delay="0"/>
                                  </p:stCondLst>
                                  <p:childTnLst>
                                    <p:animScale>
                                      <p:cBhvr>
                                        <p:cTn id="12" dur="2000" fill="hold"/>
                                        <p:tgtEl>
                                          <p:spTgt spid="10240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5" grpId="0" animBg="1" autoUpdateAnimBg="0"/>
      <p:bldP spid="102405" grpId="1"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03427" name="Rectangle 3"/>
          <p:cNvSpPr>
            <a:spLocks noChangeArrowheads="1"/>
          </p:cNvSpPr>
          <p:nvPr/>
        </p:nvSpPr>
        <p:spPr bwMode="auto">
          <a:xfrm>
            <a:off x="8158163" y="3783013"/>
            <a:ext cx="1979612"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0"/>
              </a:spcBef>
              <a:spcAft>
                <a:spcPct val="0"/>
              </a:spcAft>
              <a:buClrTx/>
              <a:buSzPct val="100000"/>
              <a:buNone/>
            </a:pPr>
            <a:r>
              <a:rPr lang="zh-CN" altLang="zh-CN" sz="4000" b="1">
                <a:solidFill>
                  <a:srgbClr val="FF3300"/>
                </a:solidFill>
                <a:latin typeface="楷体_GB2312" charset="-122"/>
                <a:ea typeface="楷体_GB2312" charset="-122"/>
              </a:rPr>
              <a:t>小根堆</a:t>
            </a:r>
          </a:p>
        </p:txBody>
      </p:sp>
      <p:grpSp>
        <p:nvGrpSpPr>
          <p:cNvPr id="106500" name="Group 4"/>
          <p:cNvGrpSpPr>
            <a:grpSpLocks/>
          </p:cNvGrpSpPr>
          <p:nvPr/>
        </p:nvGrpSpPr>
        <p:grpSpPr bwMode="auto">
          <a:xfrm>
            <a:off x="1754189" y="509589"/>
            <a:ext cx="4416425" cy="3355975"/>
            <a:chOff x="0" y="0"/>
            <a:chExt cx="2782" cy="2114"/>
          </a:xfrm>
        </p:grpSpPr>
        <p:grpSp>
          <p:nvGrpSpPr>
            <p:cNvPr id="106534" name="Group 5"/>
            <p:cNvGrpSpPr>
              <a:grpSpLocks/>
            </p:cNvGrpSpPr>
            <p:nvPr/>
          </p:nvGrpSpPr>
          <p:grpSpPr bwMode="auto">
            <a:xfrm>
              <a:off x="36" y="68"/>
              <a:ext cx="2746" cy="2046"/>
              <a:chOff x="0" y="0"/>
              <a:chExt cx="2746" cy="2046"/>
            </a:xfrm>
          </p:grpSpPr>
          <p:sp>
            <p:nvSpPr>
              <p:cNvPr id="106545" name="Oval 6"/>
              <p:cNvSpPr>
                <a:spLocks noChangeArrowheads="1"/>
              </p:cNvSpPr>
              <p:nvPr/>
            </p:nvSpPr>
            <p:spPr bwMode="auto">
              <a:xfrm>
                <a:off x="2274" y="996"/>
                <a:ext cx="374" cy="480"/>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6546" name="Text Box 7"/>
              <p:cNvSpPr txBox="1">
                <a:spLocks noChangeArrowheads="1"/>
              </p:cNvSpPr>
              <p:nvPr/>
            </p:nvSpPr>
            <p:spPr bwMode="auto">
              <a:xfrm>
                <a:off x="2217" y="941"/>
                <a:ext cx="529"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8</a:t>
                </a:r>
              </a:p>
            </p:txBody>
          </p:sp>
          <p:sp>
            <p:nvSpPr>
              <p:cNvPr id="106547" name="Line 8"/>
              <p:cNvSpPr>
                <a:spLocks noChangeShapeType="1"/>
              </p:cNvSpPr>
              <p:nvPr/>
            </p:nvSpPr>
            <p:spPr bwMode="auto">
              <a:xfrm flipV="1">
                <a:off x="1114" y="373"/>
                <a:ext cx="302" cy="26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6548" name="Line 9"/>
              <p:cNvSpPr>
                <a:spLocks noChangeShapeType="1"/>
              </p:cNvSpPr>
              <p:nvPr/>
            </p:nvSpPr>
            <p:spPr bwMode="auto">
              <a:xfrm>
                <a:off x="1680" y="373"/>
                <a:ext cx="302" cy="26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6549" name="Line 10"/>
              <p:cNvSpPr>
                <a:spLocks noChangeShapeType="1"/>
              </p:cNvSpPr>
              <p:nvPr/>
            </p:nvSpPr>
            <p:spPr bwMode="auto">
              <a:xfrm>
                <a:off x="2234" y="853"/>
                <a:ext cx="189" cy="26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6550" name="Line 11"/>
              <p:cNvSpPr>
                <a:spLocks noChangeShapeType="1"/>
              </p:cNvSpPr>
              <p:nvPr/>
            </p:nvSpPr>
            <p:spPr bwMode="auto">
              <a:xfrm flipH="1">
                <a:off x="246" y="1422"/>
                <a:ext cx="142" cy="28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6551" name="Line 12"/>
              <p:cNvSpPr>
                <a:spLocks noChangeShapeType="1"/>
              </p:cNvSpPr>
              <p:nvPr/>
            </p:nvSpPr>
            <p:spPr bwMode="auto">
              <a:xfrm flipH="1" flipV="1">
                <a:off x="530" y="1422"/>
                <a:ext cx="94" cy="21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6552" name="Line 13"/>
              <p:cNvSpPr>
                <a:spLocks noChangeShapeType="1"/>
              </p:cNvSpPr>
              <p:nvPr/>
            </p:nvSpPr>
            <p:spPr bwMode="auto">
              <a:xfrm flipH="1">
                <a:off x="1761" y="853"/>
                <a:ext cx="244" cy="28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6553" name="Line 14"/>
              <p:cNvSpPr>
                <a:spLocks noChangeShapeType="1"/>
              </p:cNvSpPr>
              <p:nvPr/>
            </p:nvSpPr>
            <p:spPr bwMode="auto">
              <a:xfrm>
                <a:off x="1051" y="853"/>
                <a:ext cx="190" cy="26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6554" name="Line 15"/>
              <p:cNvSpPr>
                <a:spLocks noChangeShapeType="1"/>
              </p:cNvSpPr>
              <p:nvPr/>
            </p:nvSpPr>
            <p:spPr bwMode="auto">
              <a:xfrm flipH="1">
                <a:off x="577" y="782"/>
                <a:ext cx="188" cy="26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6555" name="Line 16"/>
              <p:cNvSpPr>
                <a:spLocks noChangeShapeType="1"/>
              </p:cNvSpPr>
              <p:nvPr/>
            </p:nvSpPr>
            <p:spPr bwMode="auto">
              <a:xfrm flipH="1">
                <a:off x="1099" y="1422"/>
                <a:ext cx="94" cy="21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6556" name="Oval 17"/>
              <p:cNvSpPr>
                <a:spLocks noChangeArrowheads="1"/>
              </p:cNvSpPr>
              <p:nvPr/>
            </p:nvSpPr>
            <p:spPr bwMode="auto">
              <a:xfrm>
                <a:off x="1380" y="0"/>
                <a:ext cx="373" cy="480"/>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6557" name="Oval 18"/>
              <p:cNvSpPr>
                <a:spLocks noChangeArrowheads="1"/>
              </p:cNvSpPr>
              <p:nvPr/>
            </p:nvSpPr>
            <p:spPr bwMode="auto">
              <a:xfrm>
                <a:off x="1944" y="427"/>
                <a:ext cx="374" cy="483"/>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6558" name="Oval 19"/>
              <p:cNvSpPr>
                <a:spLocks noChangeArrowheads="1"/>
              </p:cNvSpPr>
              <p:nvPr/>
            </p:nvSpPr>
            <p:spPr bwMode="auto">
              <a:xfrm>
                <a:off x="0" y="1566"/>
                <a:ext cx="375" cy="480"/>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6559" name="Oval 20"/>
              <p:cNvSpPr>
                <a:spLocks noChangeArrowheads="1"/>
              </p:cNvSpPr>
              <p:nvPr/>
            </p:nvSpPr>
            <p:spPr bwMode="auto">
              <a:xfrm>
                <a:off x="1561" y="996"/>
                <a:ext cx="375" cy="480"/>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6560" name="Oval 21"/>
              <p:cNvSpPr>
                <a:spLocks noChangeArrowheads="1"/>
              </p:cNvSpPr>
              <p:nvPr/>
            </p:nvSpPr>
            <p:spPr bwMode="auto">
              <a:xfrm>
                <a:off x="476" y="1566"/>
                <a:ext cx="374" cy="480"/>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6561" name="Oval 22"/>
              <p:cNvSpPr>
                <a:spLocks noChangeArrowheads="1"/>
              </p:cNvSpPr>
              <p:nvPr/>
            </p:nvSpPr>
            <p:spPr bwMode="auto">
              <a:xfrm>
                <a:off x="712" y="428"/>
                <a:ext cx="375" cy="480"/>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6562" name="Oval 23"/>
              <p:cNvSpPr>
                <a:spLocks noChangeArrowheads="1"/>
              </p:cNvSpPr>
              <p:nvPr/>
            </p:nvSpPr>
            <p:spPr bwMode="auto">
              <a:xfrm>
                <a:off x="286" y="996"/>
                <a:ext cx="374" cy="480"/>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6563" name="Oval 24"/>
              <p:cNvSpPr>
                <a:spLocks noChangeArrowheads="1"/>
              </p:cNvSpPr>
              <p:nvPr/>
            </p:nvSpPr>
            <p:spPr bwMode="auto">
              <a:xfrm>
                <a:off x="1089" y="997"/>
                <a:ext cx="375" cy="482"/>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6564" name="Oval 25"/>
              <p:cNvSpPr>
                <a:spLocks noChangeArrowheads="1"/>
              </p:cNvSpPr>
              <p:nvPr/>
            </p:nvSpPr>
            <p:spPr bwMode="auto">
              <a:xfrm>
                <a:off x="902" y="1565"/>
                <a:ext cx="375" cy="481"/>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grpSp>
        <p:grpSp>
          <p:nvGrpSpPr>
            <p:cNvPr id="106535" name="Group 26"/>
            <p:cNvGrpSpPr>
              <a:grpSpLocks/>
            </p:cNvGrpSpPr>
            <p:nvPr/>
          </p:nvGrpSpPr>
          <p:grpSpPr bwMode="auto">
            <a:xfrm>
              <a:off x="0" y="0"/>
              <a:ext cx="2471" cy="1932"/>
              <a:chOff x="0" y="0"/>
              <a:chExt cx="2471" cy="1932"/>
            </a:xfrm>
          </p:grpSpPr>
          <p:sp>
            <p:nvSpPr>
              <p:cNvPr id="106536" name="Text Box 27"/>
              <p:cNvSpPr txBox="1">
                <a:spLocks noChangeArrowheads="1"/>
              </p:cNvSpPr>
              <p:nvPr/>
            </p:nvSpPr>
            <p:spPr bwMode="auto">
              <a:xfrm>
                <a:off x="1378" y="0"/>
                <a:ext cx="528"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3200" b="1">
                    <a:solidFill>
                      <a:srgbClr val="6D6F71"/>
                    </a:solidFill>
                    <a:latin typeface="楷体_GB2312" charset="-122"/>
                    <a:ea typeface="楷体_GB2312" charset="-122"/>
                  </a:rPr>
                  <a:t>16</a:t>
                </a:r>
              </a:p>
            </p:txBody>
          </p:sp>
          <p:sp>
            <p:nvSpPr>
              <p:cNvPr id="106537" name="Text Box 28"/>
              <p:cNvSpPr txBox="1">
                <a:spLocks noChangeArrowheads="1"/>
              </p:cNvSpPr>
              <p:nvPr/>
            </p:nvSpPr>
            <p:spPr bwMode="auto">
              <a:xfrm>
                <a:off x="1941" y="427"/>
                <a:ext cx="530"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000"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9</a:t>
                </a:r>
              </a:p>
            </p:txBody>
          </p:sp>
          <p:sp>
            <p:nvSpPr>
              <p:cNvPr id="106538" name="Text Box 29"/>
              <p:cNvSpPr txBox="1">
                <a:spLocks noChangeArrowheads="1"/>
              </p:cNvSpPr>
              <p:nvPr/>
            </p:nvSpPr>
            <p:spPr bwMode="auto">
              <a:xfrm>
                <a:off x="0" y="1564"/>
                <a:ext cx="52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000"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1</a:t>
                </a:r>
              </a:p>
            </p:txBody>
          </p:sp>
          <p:sp>
            <p:nvSpPr>
              <p:cNvPr id="106539" name="Text Box 30"/>
              <p:cNvSpPr txBox="1">
                <a:spLocks noChangeArrowheads="1"/>
              </p:cNvSpPr>
              <p:nvPr/>
            </p:nvSpPr>
            <p:spPr bwMode="auto">
              <a:xfrm>
                <a:off x="1562" y="1000"/>
                <a:ext cx="527"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000"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6</a:t>
                </a:r>
              </a:p>
            </p:txBody>
          </p:sp>
          <p:sp>
            <p:nvSpPr>
              <p:cNvPr id="106540" name="Text Box 31"/>
              <p:cNvSpPr txBox="1">
                <a:spLocks noChangeArrowheads="1"/>
              </p:cNvSpPr>
              <p:nvPr/>
            </p:nvSpPr>
            <p:spPr bwMode="auto">
              <a:xfrm>
                <a:off x="473" y="1564"/>
                <a:ext cx="53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000"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2</a:t>
                </a:r>
              </a:p>
            </p:txBody>
          </p:sp>
          <p:sp>
            <p:nvSpPr>
              <p:cNvPr id="106541" name="Text Box 32"/>
              <p:cNvSpPr txBox="1">
                <a:spLocks noChangeArrowheads="1"/>
              </p:cNvSpPr>
              <p:nvPr/>
            </p:nvSpPr>
            <p:spPr bwMode="auto">
              <a:xfrm>
                <a:off x="710" y="427"/>
                <a:ext cx="530"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000"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11</a:t>
                </a:r>
              </a:p>
            </p:txBody>
          </p:sp>
          <p:sp>
            <p:nvSpPr>
              <p:cNvPr id="106542" name="Text Box 33"/>
              <p:cNvSpPr txBox="1">
                <a:spLocks noChangeArrowheads="1"/>
              </p:cNvSpPr>
              <p:nvPr/>
            </p:nvSpPr>
            <p:spPr bwMode="auto">
              <a:xfrm>
                <a:off x="284" y="996"/>
                <a:ext cx="527"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3200" b="1">
                    <a:solidFill>
                      <a:srgbClr val="6D6F71"/>
                    </a:solidFill>
                    <a:latin typeface="楷体_GB2312" charset="-122"/>
                    <a:ea typeface="楷体_GB2312" charset="-122"/>
                  </a:rPr>
                  <a:t>10</a:t>
                </a:r>
              </a:p>
            </p:txBody>
          </p:sp>
          <p:sp>
            <p:nvSpPr>
              <p:cNvPr id="106543" name="Text Box 34"/>
              <p:cNvSpPr txBox="1">
                <a:spLocks noChangeArrowheads="1"/>
              </p:cNvSpPr>
              <p:nvPr/>
            </p:nvSpPr>
            <p:spPr bwMode="auto">
              <a:xfrm>
                <a:off x="1089" y="996"/>
                <a:ext cx="527"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000"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5</a:t>
                </a:r>
              </a:p>
            </p:txBody>
          </p:sp>
          <p:sp>
            <p:nvSpPr>
              <p:cNvPr id="106544" name="Text Box 35"/>
              <p:cNvSpPr txBox="1">
                <a:spLocks noChangeArrowheads="1"/>
              </p:cNvSpPr>
              <p:nvPr/>
            </p:nvSpPr>
            <p:spPr bwMode="auto">
              <a:xfrm>
                <a:off x="900" y="1567"/>
                <a:ext cx="53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000"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4</a:t>
                </a:r>
              </a:p>
            </p:txBody>
          </p:sp>
        </p:grpSp>
      </p:grpSp>
      <p:sp>
        <p:nvSpPr>
          <p:cNvPr id="103460" name="Rectangle 36"/>
          <p:cNvSpPr>
            <a:spLocks noChangeArrowheads="1"/>
          </p:cNvSpPr>
          <p:nvPr/>
        </p:nvSpPr>
        <p:spPr bwMode="auto">
          <a:xfrm>
            <a:off x="3802064" y="3781425"/>
            <a:ext cx="1978025"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0"/>
              </a:spcBef>
              <a:spcAft>
                <a:spcPct val="0"/>
              </a:spcAft>
              <a:buClrTx/>
              <a:buSzPct val="100000"/>
              <a:buNone/>
            </a:pPr>
            <a:r>
              <a:rPr lang="zh-CN" altLang="zh-CN" sz="4000" b="1">
                <a:solidFill>
                  <a:srgbClr val="FF3300"/>
                </a:solidFill>
                <a:latin typeface="楷体_GB2312" charset="-122"/>
                <a:ea typeface="楷体_GB2312" charset="-122"/>
              </a:rPr>
              <a:t>大根堆</a:t>
            </a:r>
          </a:p>
        </p:txBody>
      </p:sp>
      <p:grpSp>
        <p:nvGrpSpPr>
          <p:cNvPr id="103461" name="Group 37"/>
          <p:cNvGrpSpPr>
            <a:grpSpLocks/>
          </p:cNvGrpSpPr>
          <p:nvPr/>
        </p:nvGrpSpPr>
        <p:grpSpPr bwMode="auto">
          <a:xfrm>
            <a:off x="6191251" y="565151"/>
            <a:ext cx="4162425" cy="3222625"/>
            <a:chOff x="0" y="0"/>
            <a:chExt cx="2622" cy="2030"/>
          </a:xfrm>
        </p:grpSpPr>
        <p:grpSp>
          <p:nvGrpSpPr>
            <p:cNvPr id="106503" name="Group 38"/>
            <p:cNvGrpSpPr>
              <a:grpSpLocks/>
            </p:cNvGrpSpPr>
            <p:nvPr/>
          </p:nvGrpSpPr>
          <p:grpSpPr bwMode="auto">
            <a:xfrm>
              <a:off x="44" y="63"/>
              <a:ext cx="2478" cy="1967"/>
              <a:chOff x="0" y="0"/>
              <a:chExt cx="2478" cy="1967"/>
            </a:xfrm>
          </p:grpSpPr>
          <p:sp>
            <p:nvSpPr>
              <p:cNvPr id="106515" name="Line 39"/>
              <p:cNvSpPr>
                <a:spLocks noChangeShapeType="1"/>
              </p:cNvSpPr>
              <p:nvPr/>
            </p:nvSpPr>
            <p:spPr bwMode="auto">
              <a:xfrm flipV="1">
                <a:off x="1042" y="359"/>
                <a:ext cx="283" cy="25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6516" name="Line 40"/>
              <p:cNvSpPr>
                <a:spLocks noChangeShapeType="1"/>
              </p:cNvSpPr>
              <p:nvPr/>
            </p:nvSpPr>
            <p:spPr bwMode="auto">
              <a:xfrm>
                <a:off x="1572" y="359"/>
                <a:ext cx="283" cy="25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6517" name="Line 41"/>
              <p:cNvSpPr>
                <a:spLocks noChangeShapeType="1"/>
              </p:cNvSpPr>
              <p:nvPr/>
            </p:nvSpPr>
            <p:spPr bwMode="auto">
              <a:xfrm>
                <a:off x="2091" y="820"/>
                <a:ext cx="177" cy="25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6518" name="Line 42"/>
              <p:cNvSpPr>
                <a:spLocks noChangeShapeType="1"/>
              </p:cNvSpPr>
              <p:nvPr/>
            </p:nvSpPr>
            <p:spPr bwMode="auto">
              <a:xfrm flipH="1">
                <a:off x="230" y="1367"/>
                <a:ext cx="133" cy="27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6519" name="Line 43"/>
              <p:cNvSpPr>
                <a:spLocks noChangeShapeType="1"/>
              </p:cNvSpPr>
              <p:nvPr/>
            </p:nvSpPr>
            <p:spPr bwMode="auto">
              <a:xfrm flipH="1" flipV="1">
                <a:off x="496" y="1367"/>
                <a:ext cx="88" cy="20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6520" name="Line 44"/>
              <p:cNvSpPr>
                <a:spLocks noChangeShapeType="1"/>
              </p:cNvSpPr>
              <p:nvPr/>
            </p:nvSpPr>
            <p:spPr bwMode="auto">
              <a:xfrm flipH="1">
                <a:off x="1648" y="820"/>
                <a:ext cx="228" cy="27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6521" name="Line 45"/>
              <p:cNvSpPr>
                <a:spLocks noChangeShapeType="1"/>
              </p:cNvSpPr>
              <p:nvPr/>
            </p:nvSpPr>
            <p:spPr bwMode="auto">
              <a:xfrm>
                <a:off x="983" y="820"/>
                <a:ext cx="178" cy="25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6522" name="Line 46"/>
              <p:cNvSpPr>
                <a:spLocks noChangeShapeType="1"/>
              </p:cNvSpPr>
              <p:nvPr/>
            </p:nvSpPr>
            <p:spPr bwMode="auto">
              <a:xfrm flipH="1">
                <a:off x="540" y="752"/>
                <a:ext cx="176" cy="25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6523" name="Line 47"/>
              <p:cNvSpPr>
                <a:spLocks noChangeShapeType="1"/>
              </p:cNvSpPr>
              <p:nvPr/>
            </p:nvSpPr>
            <p:spPr bwMode="auto">
              <a:xfrm flipH="1">
                <a:off x="1028" y="1367"/>
                <a:ext cx="88" cy="20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6524" name="Oval 48"/>
              <p:cNvSpPr>
                <a:spLocks noChangeArrowheads="1"/>
              </p:cNvSpPr>
              <p:nvPr/>
            </p:nvSpPr>
            <p:spPr bwMode="auto">
              <a:xfrm>
                <a:off x="1291" y="0"/>
                <a:ext cx="350" cy="461"/>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6525" name="Oval 49"/>
              <p:cNvSpPr>
                <a:spLocks noChangeArrowheads="1"/>
              </p:cNvSpPr>
              <p:nvPr/>
            </p:nvSpPr>
            <p:spPr bwMode="auto">
              <a:xfrm>
                <a:off x="1819" y="410"/>
                <a:ext cx="350" cy="464"/>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6526" name="Oval 50"/>
              <p:cNvSpPr>
                <a:spLocks noChangeArrowheads="1"/>
              </p:cNvSpPr>
              <p:nvPr/>
            </p:nvSpPr>
            <p:spPr bwMode="auto">
              <a:xfrm>
                <a:off x="2128" y="957"/>
                <a:ext cx="350" cy="462"/>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6527" name="Oval 51"/>
              <p:cNvSpPr>
                <a:spLocks noChangeArrowheads="1"/>
              </p:cNvSpPr>
              <p:nvPr/>
            </p:nvSpPr>
            <p:spPr bwMode="auto">
              <a:xfrm>
                <a:off x="0" y="1505"/>
                <a:ext cx="351" cy="462"/>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6528" name="Oval 52"/>
              <p:cNvSpPr>
                <a:spLocks noChangeArrowheads="1"/>
              </p:cNvSpPr>
              <p:nvPr/>
            </p:nvSpPr>
            <p:spPr bwMode="auto">
              <a:xfrm>
                <a:off x="1461" y="957"/>
                <a:ext cx="351" cy="462"/>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6529" name="Oval 53"/>
              <p:cNvSpPr>
                <a:spLocks noChangeArrowheads="1"/>
              </p:cNvSpPr>
              <p:nvPr/>
            </p:nvSpPr>
            <p:spPr bwMode="auto">
              <a:xfrm>
                <a:off x="445" y="1505"/>
                <a:ext cx="350" cy="462"/>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6530" name="Oval 54"/>
              <p:cNvSpPr>
                <a:spLocks noChangeArrowheads="1"/>
              </p:cNvSpPr>
              <p:nvPr/>
            </p:nvSpPr>
            <p:spPr bwMode="auto">
              <a:xfrm>
                <a:off x="666" y="411"/>
                <a:ext cx="351" cy="462"/>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6531" name="Oval 55"/>
              <p:cNvSpPr>
                <a:spLocks noChangeArrowheads="1"/>
              </p:cNvSpPr>
              <p:nvPr/>
            </p:nvSpPr>
            <p:spPr bwMode="auto">
              <a:xfrm>
                <a:off x="267" y="957"/>
                <a:ext cx="350" cy="462"/>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6532" name="Oval 56"/>
              <p:cNvSpPr>
                <a:spLocks noChangeArrowheads="1"/>
              </p:cNvSpPr>
              <p:nvPr/>
            </p:nvSpPr>
            <p:spPr bwMode="auto">
              <a:xfrm>
                <a:off x="1019" y="958"/>
                <a:ext cx="351" cy="463"/>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6533" name="Oval 57"/>
              <p:cNvSpPr>
                <a:spLocks noChangeArrowheads="1"/>
              </p:cNvSpPr>
              <p:nvPr/>
            </p:nvSpPr>
            <p:spPr bwMode="auto">
              <a:xfrm>
                <a:off x="844" y="1504"/>
                <a:ext cx="351" cy="463"/>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grpSp>
        <p:grpSp>
          <p:nvGrpSpPr>
            <p:cNvPr id="106504" name="Group 58"/>
            <p:cNvGrpSpPr>
              <a:grpSpLocks/>
            </p:cNvGrpSpPr>
            <p:nvPr/>
          </p:nvGrpSpPr>
          <p:grpSpPr bwMode="auto">
            <a:xfrm>
              <a:off x="0" y="0"/>
              <a:ext cx="2622" cy="1872"/>
              <a:chOff x="0" y="0"/>
              <a:chExt cx="2622" cy="1872"/>
            </a:xfrm>
          </p:grpSpPr>
          <p:sp>
            <p:nvSpPr>
              <p:cNvPr id="106505" name="Text Box 59"/>
              <p:cNvSpPr txBox="1">
                <a:spLocks noChangeArrowheads="1"/>
              </p:cNvSpPr>
              <p:nvPr/>
            </p:nvSpPr>
            <p:spPr bwMode="auto">
              <a:xfrm>
                <a:off x="1290" y="0"/>
                <a:ext cx="49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200"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1</a:t>
                </a:r>
              </a:p>
            </p:txBody>
          </p:sp>
          <p:sp>
            <p:nvSpPr>
              <p:cNvPr id="106506" name="Text Box 60"/>
              <p:cNvSpPr txBox="1">
                <a:spLocks noChangeArrowheads="1"/>
              </p:cNvSpPr>
              <p:nvPr/>
            </p:nvSpPr>
            <p:spPr bwMode="auto">
              <a:xfrm>
                <a:off x="1817" y="410"/>
                <a:ext cx="496"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000"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6</a:t>
                </a:r>
              </a:p>
            </p:txBody>
          </p:sp>
          <p:sp>
            <p:nvSpPr>
              <p:cNvPr id="106507" name="Text Box 61"/>
              <p:cNvSpPr txBox="1">
                <a:spLocks noChangeArrowheads="1"/>
              </p:cNvSpPr>
              <p:nvPr/>
            </p:nvSpPr>
            <p:spPr bwMode="auto">
              <a:xfrm>
                <a:off x="2127" y="962"/>
                <a:ext cx="49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8</a:t>
                </a:r>
              </a:p>
            </p:txBody>
          </p:sp>
          <p:sp>
            <p:nvSpPr>
              <p:cNvPr id="106508" name="Text Box 62"/>
              <p:cNvSpPr txBox="1">
                <a:spLocks noChangeArrowheads="1"/>
              </p:cNvSpPr>
              <p:nvPr/>
            </p:nvSpPr>
            <p:spPr bwMode="auto">
              <a:xfrm>
                <a:off x="0" y="1504"/>
                <a:ext cx="49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3200" b="1">
                    <a:solidFill>
                      <a:srgbClr val="6D6F71"/>
                    </a:solidFill>
                    <a:latin typeface="楷体_GB2312" charset="-122"/>
                    <a:ea typeface="楷体_GB2312" charset="-122"/>
                  </a:rPr>
                  <a:t>12</a:t>
                </a:r>
              </a:p>
            </p:txBody>
          </p:sp>
          <p:sp>
            <p:nvSpPr>
              <p:cNvPr id="106509" name="Text Box 63"/>
              <p:cNvSpPr txBox="1">
                <a:spLocks noChangeArrowheads="1"/>
              </p:cNvSpPr>
              <p:nvPr/>
            </p:nvSpPr>
            <p:spPr bwMode="auto">
              <a:xfrm>
                <a:off x="1462" y="962"/>
                <a:ext cx="493"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000"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9</a:t>
                </a:r>
              </a:p>
            </p:txBody>
          </p:sp>
          <p:sp>
            <p:nvSpPr>
              <p:cNvPr id="106510" name="Text Box 64"/>
              <p:cNvSpPr txBox="1">
                <a:spLocks noChangeArrowheads="1"/>
              </p:cNvSpPr>
              <p:nvPr/>
            </p:nvSpPr>
            <p:spPr bwMode="auto">
              <a:xfrm>
                <a:off x="443" y="1504"/>
                <a:ext cx="49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3200" b="1">
                    <a:solidFill>
                      <a:srgbClr val="6D6F71"/>
                    </a:solidFill>
                    <a:latin typeface="楷体_GB2312" charset="-122"/>
                    <a:ea typeface="楷体_GB2312" charset="-122"/>
                  </a:rPr>
                  <a:t>16</a:t>
                </a:r>
              </a:p>
            </p:txBody>
          </p:sp>
          <p:sp>
            <p:nvSpPr>
              <p:cNvPr id="106511" name="Text Box 65"/>
              <p:cNvSpPr txBox="1">
                <a:spLocks noChangeArrowheads="1"/>
              </p:cNvSpPr>
              <p:nvPr/>
            </p:nvSpPr>
            <p:spPr bwMode="auto">
              <a:xfrm>
                <a:off x="665" y="410"/>
                <a:ext cx="496"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000"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2</a:t>
                </a:r>
              </a:p>
            </p:txBody>
          </p:sp>
          <p:sp>
            <p:nvSpPr>
              <p:cNvPr id="106512" name="Text Box 66"/>
              <p:cNvSpPr txBox="1">
                <a:spLocks noChangeArrowheads="1"/>
              </p:cNvSpPr>
              <p:nvPr/>
            </p:nvSpPr>
            <p:spPr bwMode="auto">
              <a:xfrm>
                <a:off x="266" y="957"/>
                <a:ext cx="493"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200"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11</a:t>
                </a:r>
              </a:p>
            </p:txBody>
          </p:sp>
          <p:sp>
            <p:nvSpPr>
              <p:cNvPr id="106513" name="Text Box 67"/>
              <p:cNvSpPr txBox="1">
                <a:spLocks noChangeArrowheads="1"/>
              </p:cNvSpPr>
              <p:nvPr/>
            </p:nvSpPr>
            <p:spPr bwMode="auto">
              <a:xfrm>
                <a:off x="1019" y="957"/>
                <a:ext cx="49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000"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5</a:t>
                </a:r>
              </a:p>
            </p:txBody>
          </p:sp>
          <p:sp>
            <p:nvSpPr>
              <p:cNvPr id="106514" name="Text Box 68"/>
              <p:cNvSpPr txBox="1">
                <a:spLocks noChangeArrowheads="1"/>
              </p:cNvSpPr>
              <p:nvPr/>
            </p:nvSpPr>
            <p:spPr bwMode="auto">
              <a:xfrm>
                <a:off x="842" y="1507"/>
                <a:ext cx="49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000" b="1">
                    <a:solidFill>
                      <a:srgbClr val="6D6F71"/>
                    </a:solidFill>
                    <a:latin typeface="楷体_GB2312" charset="-122"/>
                    <a:ea typeface="楷体_GB2312" charset="-122"/>
                  </a:rPr>
                  <a:t>  1</a:t>
                </a:r>
                <a:r>
                  <a:rPr lang="zh-CN" altLang="zh-CN" sz="3200" b="1">
                    <a:solidFill>
                      <a:srgbClr val="6D6F71"/>
                    </a:solidFill>
                    <a:latin typeface="楷体_GB2312" charset="-122"/>
                    <a:ea typeface="楷体_GB2312" charset="-122"/>
                  </a:rPr>
                  <a:t>4</a:t>
                </a:r>
              </a:p>
            </p:txBody>
          </p:sp>
        </p:grpSp>
      </p:grpSp>
    </p:spTree>
    <p:extLst>
      <p:ext uri="{BB962C8B-B14F-4D97-AF65-F5344CB8AC3E}">
        <p14:creationId xmlns:p14="http://schemas.microsoft.com/office/powerpoint/2010/main" val="4824399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1" presetClass="entr" presetSubtype="0" fill="hold" grpId="0" nodeType="clickEffect">
                                  <p:stCondLst>
                                    <p:cond delay="0"/>
                                  </p:stCondLst>
                                  <p:childTnLst>
                                    <p:set>
                                      <p:cBhvr>
                                        <p:cTn id="6" dur="1" fill="hold">
                                          <p:stCondLst>
                                            <p:cond delay="0"/>
                                          </p:stCondLst>
                                        </p:cTn>
                                        <p:tgtEl>
                                          <p:spTgt spid="103460"/>
                                        </p:tgtEl>
                                        <p:attrNameLst>
                                          <p:attrName>style.visibility</p:attrName>
                                        </p:attrNameLst>
                                      </p:cBhvr>
                                      <p:to>
                                        <p:strVal val="visible"/>
                                      </p:to>
                                    </p:set>
                                    <p:animEffect transition="in" filter="fade">
                                      <p:cBhvr>
                                        <p:cTn id="7" dur="770" decel="100000"/>
                                        <p:tgtEl>
                                          <p:spTgt spid="103460"/>
                                        </p:tgtEl>
                                      </p:cBhvr>
                                    </p:animEffect>
                                    <p:animScale>
                                      <p:cBhvr>
                                        <p:cTn id="8" dur="770" decel="100000"/>
                                        <p:tgtEl>
                                          <p:spTgt spid="103460"/>
                                        </p:tgtEl>
                                      </p:cBhvr>
                                      <p:from x="10000" y="10000"/>
                                      <p:to x="200000" y="450000"/>
                                    </p:animScale>
                                    <p:animScale>
                                      <p:cBhvr>
                                        <p:cTn id="9" dur="1230" accel="100000">
                                          <p:stCondLst>
                                            <p:cond delay="770"/>
                                          </p:stCondLst>
                                        </p:cTn>
                                        <p:tgtEl>
                                          <p:spTgt spid="103460"/>
                                        </p:tgtEl>
                                      </p:cBhvr>
                                      <p:from x="200000" y="450000"/>
                                      <p:to x="100000" y="100000"/>
                                    </p:animScale>
                                    <p:set>
                                      <p:cBhvr>
                                        <p:cTn id="10" dur="770" fill="hold"/>
                                        <p:tgtEl>
                                          <p:spTgt spid="103460"/>
                                        </p:tgtEl>
                                        <p:attrNameLst>
                                          <p:attrName>ppt_x</p:attrName>
                                        </p:attrNameLst>
                                      </p:cBhvr>
                                      <p:to>
                                        <p:strVal val="(0.5)"/>
                                      </p:to>
                                    </p:set>
                                    <p:anim from="(0.5)" to="(#ppt_x)" calcmode="lin" valueType="num">
                                      <p:cBhvr>
                                        <p:cTn id="11" dur="1230" accel="100000" fill="hold">
                                          <p:stCondLst>
                                            <p:cond delay="770"/>
                                          </p:stCondLst>
                                        </p:cTn>
                                        <p:tgtEl>
                                          <p:spTgt spid="103460"/>
                                        </p:tgtEl>
                                        <p:attrNameLst>
                                          <p:attrName>ppt_x</p:attrName>
                                        </p:attrNameLst>
                                      </p:cBhvr>
                                    </p:anim>
                                    <p:set>
                                      <p:cBhvr>
                                        <p:cTn id="12" dur="770" fill="hold"/>
                                        <p:tgtEl>
                                          <p:spTgt spid="103460"/>
                                        </p:tgtEl>
                                        <p:attrNameLst>
                                          <p:attrName>ppt_y</p:attrName>
                                        </p:attrNameLst>
                                      </p:cBhvr>
                                      <p:to>
                                        <p:strVal val="(#ppt_y+0.4)"/>
                                      </p:to>
                                    </p:set>
                                    <p:anim from="(#ppt_y+0.4)" to="(#ppt_y)" calcmode="lin" valueType="num">
                                      <p:cBhvr>
                                        <p:cTn id="13" dur="1230" accel="100000" fill="hold">
                                          <p:stCondLst>
                                            <p:cond delay="770"/>
                                          </p:stCondLst>
                                        </p:cTn>
                                        <p:tgtEl>
                                          <p:spTgt spid="103460"/>
                                        </p:tgtEl>
                                        <p:attrNameLst>
                                          <p:attrName>ppt_y</p:attrName>
                                        </p:attrNameLst>
                                      </p:cBhvr>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4" presetClass="entr" presetSubtype="0" accel="100000" fill="hold" nodeType="clickEffect">
                                  <p:stCondLst>
                                    <p:cond delay="0"/>
                                  </p:stCondLst>
                                  <p:childTnLst>
                                    <p:set>
                                      <p:cBhvr>
                                        <p:cTn id="17" dur="1" fill="hold">
                                          <p:stCondLst>
                                            <p:cond delay="0"/>
                                          </p:stCondLst>
                                        </p:cTn>
                                        <p:tgtEl>
                                          <p:spTgt spid="103461"/>
                                        </p:tgtEl>
                                        <p:attrNameLst>
                                          <p:attrName>style.visibility</p:attrName>
                                        </p:attrNameLst>
                                      </p:cBhvr>
                                      <p:to>
                                        <p:strVal val="visible"/>
                                      </p:to>
                                    </p:set>
                                    <p:anim calcmode="lin" valueType="num">
                                      <p:cBhvr additive="base">
                                        <p:cTn id="18" dur="500" fill="hold"/>
                                        <p:tgtEl>
                                          <p:spTgt spid="103461"/>
                                        </p:tgtEl>
                                        <p:attrNameLst>
                                          <p:attrName>ppt_w</p:attrName>
                                        </p:attrNameLst>
                                      </p:cBhvr>
                                      <p:tavLst>
                                        <p:tav tm="0">
                                          <p:val>
                                            <p:strVal val="#ppt_w*0.05"/>
                                          </p:val>
                                        </p:tav>
                                        <p:tav tm="100000">
                                          <p:val>
                                            <p:strVal val="#ppt_w"/>
                                          </p:val>
                                        </p:tav>
                                      </p:tavLst>
                                    </p:anim>
                                    <p:anim calcmode="lin" valueType="num">
                                      <p:cBhvr additive="base">
                                        <p:cTn id="19" dur="500" fill="hold"/>
                                        <p:tgtEl>
                                          <p:spTgt spid="103461"/>
                                        </p:tgtEl>
                                        <p:attrNameLst>
                                          <p:attrName>ppt_h</p:attrName>
                                        </p:attrNameLst>
                                      </p:cBhvr>
                                      <p:tavLst>
                                        <p:tav tm="0">
                                          <p:val>
                                            <p:strVal val="#ppt_h"/>
                                          </p:val>
                                        </p:tav>
                                        <p:tav tm="100000">
                                          <p:val>
                                            <p:strVal val="#ppt_h"/>
                                          </p:val>
                                        </p:tav>
                                      </p:tavLst>
                                    </p:anim>
                                    <p:anim calcmode="lin" valueType="num">
                                      <p:cBhvr additive="base">
                                        <p:cTn id="20" dur="500" fill="hold"/>
                                        <p:tgtEl>
                                          <p:spTgt spid="103461"/>
                                        </p:tgtEl>
                                        <p:attrNameLst>
                                          <p:attrName>ppt_x</p:attrName>
                                        </p:attrNameLst>
                                      </p:cBhvr>
                                      <p:tavLst>
                                        <p:tav tm="0">
                                          <p:val>
                                            <p:strVal val="#ppt_x-.2"/>
                                          </p:val>
                                        </p:tav>
                                        <p:tav tm="100000">
                                          <p:val>
                                            <p:strVal val="#ppt_x"/>
                                          </p:val>
                                        </p:tav>
                                      </p:tavLst>
                                    </p:anim>
                                    <p:anim calcmode="lin" valueType="num">
                                      <p:cBhvr additive="base">
                                        <p:cTn id="21" dur="500" fill="hold"/>
                                        <p:tgtEl>
                                          <p:spTgt spid="103461"/>
                                        </p:tgtEl>
                                        <p:attrNameLst>
                                          <p:attrName>ppt_y</p:attrName>
                                        </p:attrNameLst>
                                      </p:cBhvr>
                                      <p:tavLst>
                                        <p:tav tm="0">
                                          <p:val>
                                            <p:strVal val="#ppt_y"/>
                                          </p:val>
                                        </p:tav>
                                        <p:tav tm="100000">
                                          <p:val>
                                            <p:strVal val="#ppt_y"/>
                                          </p:val>
                                        </p:tav>
                                      </p:tavLst>
                                    </p:anim>
                                    <p:animEffect transition="in" filter="fade">
                                      <p:cBhvr>
                                        <p:cTn id="22" dur="500"/>
                                        <p:tgtEl>
                                          <p:spTgt spid="10346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1" presetClass="entr" presetSubtype="0" fill="hold" grpId="0" nodeType="clickEffect">
                                  <p:stCondLst>
                                    <p:cond delay="0"/>
                                  </p:stCondLst>
                                  <p:childTnLst>
                                    <p:set>
                                      <p:cBhvr>
                                        <p:cTn id="26" dur="1" fill="hold">
                                          <p:stCondLst>
                                            <p:cond delay="0"/>
                                          </p:stCondLst>
                                        </p:cTn>
                                        <p:tgtEl>
                                          <p:spTgt spid="103427"/>
                                        </p:tgtEl>
                                        <p:attrNameLst>
                                          <p:attrName>style.visibility</p:attrName>
                                        </p:attrNameLst>
                                      </p:cBhvr>
                                      <p:to>
                                        <p:strVal val="visible"/>
                                      </p:to>
                                    </p:set>
                                    <p:animEffect transition="in" filter="fade">
                                      <p:cBhvr>
                                        <p:cTn id="27" dur="770" decel="100000"/>
                                        <p:tgtEl>
                                          <p:spTgt spid="103427"/>
                                        </p:tgtEl>
                                      </p:cBhvr>
                                    </p:animEffect>
                                    <p:animScale>
                                      <p:cBhvr>
                                        <p:cTn id="28" dur="770" decel="100000"/>
                                        <p:tgtEl>
                                          <p:spTgt spid="103427"/>
                                        </p:tgtEl>
                                      </p:cBhvr>
                                      <p:from x="10000" y="10000"/>
                                      <p:to x="200000" y="450000"/>
                                    </p:animScale>
                                    <p:animScale>
                                      <p:cBhvr>
                                        <p:cTn id="29" dur="1230" accel="100000">
                                          <p:stCondLst>
                                            <p:cond delay="770"/>
                                          </p:stCondLst>
                                        </p:cTn>
                                        <p:tgtEl>
                                          <p:spTgt spid="103427"/>
                                        </p:tgtEl>
                                      </p:cBhvr>
                                      <p:from x="200000" y="450000"/>
                                      <p:to x="100000" y="100000"/>
                                    </p:animScale>
                                    <p:set>
                                      <p:cBhvr>
                                        <p:cTn id="30" dur="770" fill="hold"/>
                                        <p:tgtEl>
                                          <p:spTgt spid="103427"/>
                                        </p:tgtEl>
                                        <p:attrNameLst>
                                          <p:attrName>ppt_x</p:attrName>
                                        </p:attrNameLst>
                                      </p:cBhvr>
                                      <p:to>
                                        <p:strVal val="(0.5)"/>
                                      </p:to>
                                    </p:set>
                                    <p:anim from="(0.5)" to="(#ppt_x)" calcmode="lin" valueType="num">
                                      <p:cBhvr>
                                        <p:cTn id="31" dur="1230" accel="100000" fill="hold">
                                          <p:stCondLst>
                                            <p:cond delay="770"/>
                                          </p:stCondLst>
                                        </p:cTn>
                                        <p:tgtEl>
                                          <p:spTgt spid="103427"/>
                                        </p:tgtEl>
                                        <p:attrNameLst>
                                          <p:attrName>ppt_x</p:attrName>
                                        </p:attrNameLst>
                                      </p:cBhvr>
                                    </p:anim>
                                    <p:set>
                                      <p:cBhvr>
                                        <p:cTn id="32" dur="770" fill="hold"/>
                                        <p:tgtEl>
                                          <p:spTgt spid="103427"/>
                                        </p:tgtEl>
                                        <p:attrNameLst>
                                          <p:attrName>ppt_y</p:attrName>
                                        </p:attrNameLst>
                                      </p:cBhvr>
                                      <p:to>
                                        <p:strVal val="(#ppt_y+0.4)"/>
                                      </p:to>
                                    </p:set>
                                    <p:anim from="(#ppt_y+0.4)" to="(#ppt_y)" calcmode="lin" valueType="num">
                                      <p:cBhvr>
                                        <p:cTn id="33" dur="1230" accel="100000" fill="hold">
                                          <p:stCondLst>
                                            <p:cond delay="770"/>
                                          </p:stCondLst>
                                        </p:cTn>
                                        <p:tgtEl>
                                          <p:spTgt spid="103427"/>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animBg="1" autoUpdateAnimBg="0"/>
      <p:bldP spid="103460" grpId="0" animBg="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grpSp>
        <p:nvGrpSpPr>
          <p:cNvPr id="107523" name="Group 3"/>
          <p:cNvGrpSpPr>
            <a:grpSpLocks/>
          </p:cNvGrpSpPr>
          <p:nvPr/>
        </p:nvGrpSpPr>
        <p:grpSpPr bwMode="auto">
          <a:xfrm>
            <a:off x="1547814" y="1160463"/>
            <a:ext cx="4160837" cy="2844800"/>
            <a:chOff x="0" y="0"/>
            <a:chExt cx="2621" cy="1792"/>
          </a:xfrm>
        </p:grpSpPr>
        <p:grpSp>
          <p:nvGrpSpPr>
            <p:cNvPr id="107557" name="Group 4"/>
            <p:cNvGrpSpPr>
              <a:grpSpLocks/>
            </p:cNvGrpSpPr>
            <p:nvPr/>
          </p:nvGrpSpPr>
          <p:grpSpPr bwMode="auto">
            <a:xfrm>
              <a:off x="45" y="57"/>
              <a:ext cx="2478" cy="1735"/>
              <a:chOff x="0" y="0"/>
              <a:chExt cx="2478" cy="1735"/>
            </a:xfrm>
          </p:grpSpPr>
          <p:sp>
            <p:nvSpPr>
              <p:cNvPr id="107589" name="Line 5"/>
              <p:cNvSpPr>
                <a:spLocks noChangeShapeType="1"/>
              </p:cNvSpPr>
              <p:nvPr/>
            </p:nvSpPr>
            <p:spPr bwMode="auto">
              <a:xfrm flipV="1">
                <a:off x="1042" y="316"/>
                <a:ext cx="283" cy="22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7590" name="Line 6"/>
              <p:cNvSpPr>
                <a:spLocks noChangeShapeType="1"/>
              </p:cNvSpPr>
              <p:nvPr/>
            </p:nvSpPr>
            <p:spPr bwMode="auto">
              <a:xfrm>
                <a:off x="1572" y="316"/>
                <a:ext cx="283" cy="22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7591" name="Line 7"/>
              <p:cNvSpPr>
                <a:spLocks noChangeShapeType="1"/>
              </p:cNvSpPr>
              <p:nvPr/>
            </p:nvSpPr>
            <p:spPr bwMode="auto">
              <a:xfrm>
                <a:off x="2091" y="723"/>
                <a:ext cx="177" cy="22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7592" name="Line 8"/>
              <p:cNvSpPr>
                <a:spLocks noChangeShapeType="1"/>
              </p:cNvSpPr>
              <p:nvPr/>
            </p:nvSpPr>
            <p:spPr bwMode="auto">
              <a:xfrm flipH="1">
                <a:off x="230" y="1206"/>
                <a:ext cx="133" cy="24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7593" name="Line 9"/>
              <p:cNvSpPr>
                <a:spLocks noChangeShapeType="1"/>
              </p:cNvSpPr>
              <p:nvPr/>
            </p:nvSpPr>
            <p:spPr bwMode="auto">
              <a:xfrm flipH="1" flipV="1">
                <a:off x="496" y="1206"/>
                <a:ext cx="88" cy="18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7594" name="Line 10"/>
              <p:cNvSpPr>
                <a:spLocks noChangeShapeType="1"/>
              </p:cNvSpPr>
              <p:nvPr/>
            </p:nvSpPr>
            <p:spPr bwMode="auto">
              <a:xfrm flipH="1">
                <a:off x="1648" y="723"/>
                <a:ext cx="228" cy="24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7595" name="Line 11"/>
              <p:cNvSpPr>
                <a:spLocks noChangeShapeType="1"/>
              </p:cNvSpPr>
              <p:nvPr/>
            </p:nvSpPr>
            <p:spPr bwMode="auto">
              <a:xfrm>
                <a:off x="983" y="723"/>
                <a:ext cx="178" cy="22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7596" name="Line 12"/>
              <p:cNvSpPr>
                <a:spLocks noChangeShapeType="1"/>
              </p:cNvSpPr>
              <p:nvPr/>
            </p:nvSpPr>
            <p:spPr bwMode="auto">
              <a:xfrm flipH="1">
                <a:off x="540" y="663"/>
                <a:ext cx="176" cy="22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7597" name="Line 13"/>
              <p:cNvSpPr>
                <a:spLocks noChangeShapeType="1"/>
              </p:cNvSpPr>
              <p:nvPr/>
            </p:nvSpPr>
            <p:spPr bwMode="auto">
              <a:xfrm flipH="1">
                <a:off x="1028" y="1206"/>
                <a:ext cx="88" cy="18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7598" name="Oval 14"/>
              <p:cNvSpPr>
                <a:spLocks noChangeArrowheads="1"/>
              </p:cNvSpPr>
              <p:nvPr/>
            </p:nvSpPr>
            <p:spPr bwMode="auto">
              <a:xfrm>
                <a:off x="1291" y="0"/>
                <a:ext cx="350" cy="407"/>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599" name="Oval 15"/>
              <p:cNvSpPr>
                <a:spLocks noChangeArrowheads="1"/>
              </p:cNvSpPr>
              <p:nvPr/>
            </p:nvSpPr>
            <p:spPr bwMode="auto">
              <a:xfrm>
                <a:off x="1819" y="361"/>
                <a:ext cx="350" cy="410"/>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600" name="Oval 16"/>
              <p:cNvSpPr>
                <a:spLocks noChangeArrowheads="1"/>
              </p:cNvSpPr>
              <p:nvPr/>
            </p:nvSpPr>
            <p:spPr bwMode="auto">
              <a:xfrm>
                <a:off x="2128" y="844"/>
                <a:ext cx="350" cy="407"/>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601" name="Oval 17"/>
              <p:cNvSpPr>
                <a:spLocks noChangeArrowheads="1"/>
              </p:cNvSpPr>
              <p:nvPr/>
            </p:nvSpPr>
            <p:spPr bwMode="auto">
              <a:xfrm>
                <a:off x="0" y="1328"/>
                <a:ext cx="351" cy="407"/>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602" name="Oval 18"/>
              <p:cNvSpPr>
                <a:spLocks noChangeArrowheads="1"/>
              </p:cNvSpPr>
              <p:nvPr/>
            </p:nvSpPr>
            <p:spPr bwMode="auto">
              <a:xfrm>
                <a:off x="1461" y="844"/>
                <a:ext cx="351" cy="407"/>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603" name="Oval 19"/>
              <p:cNvSpPr>
                <a:spLocks noChangeArrowheads="1"/>
              </p:cNvSpPr>
              <p:nvPr/>
            </p:nvSpPr>
            <p:spPr bwMode="auto">
              <a:xfrm>
                <a:off x="445" y="1328"/>
                <a:ext cx="350" cy="407"/>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604" name="Oval 20"/>
              <p:cNvSpPr>
                <a:spLocks noChangeArrowheads="1"/>
              </p:cNvSpPr>
              <p:nvPr/>
            </p:nvSpPr>
            <p:spPr bwMode="auto">
              <a:xfrm>
                <a:off x="666" y="363"/>
                <a:ext cx="351" cy="407"/>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605" name="Oval 21"/>
              <p:cNvSpPr>
                <a:spLocks noChangeArrowheads="1"/>
              </p:cNvSpPr>
              <p:nvPr/>
            </p:nvSpPr>
            <p:spPr bwMode="auto">
              <a:xfrm>
                <a:off x="267" y="844"/>
                <a:ext cx="350" cy="407"/>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606" name="Oval 22"/>
              <p:cNvSpPr>
                <a:spLocks noChangeArrowheads="1"/>
              </p:cNvSpPr>
              <p:nvPr/>
            </p:nvSpPr>
            <p:spPr bwMode="auto">
              <a:xfrm>
                <a:off x="1019" y="845"/>
                <a:ext cx="351" cy="409"/>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607" name="Oval 23"/>
              <p:cNvSpPr>
                <a:spLocks noChangeArrowheads="1"/>
              </p:cNvSpPr>
              <p:nvPr/>
            </p:nvSpPr>
            <p:spPr bwMode="auto">
              <a:xfrm>
                <a:off x="844" y="1327"/>
                <a:ext cx="351" cy="408"/>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grpSp>
        <p:grpSp>
          <p:nvGrpSpPr>
            <p:cNvPr id="107558" name="Group 24"/>
            <p:cNvGrpSpPr>
              <a:grpSpLocks/>
            </p:cNvGrpSpPr>
            <p:nvPr/>
          </p:nvGrpSpPr>
          <p:grpSpPr bwMode="auto">
            <a:xfrm>
              <a:off x="0" y="0"/>
              <a:ext cx="2621" cy="1735"/>
              <a:chOff x="0" y="0"/>
              <a:chExt cx="2621" cy="1735"/>
            </a:xfrm>
          </p:grpSpPr>
          <p:grpSp>
            <p:nvGrpSpPr>
              <p:cNvPr id="107559" name="Group 25"/>
              <p:cNvGrpSpPr>
                <a:grpSpLocks/>
              </p:cNvGrpSpPr>
              <p:nvPr/>
            </p:nvGrpSpPr>
            <p:grpSpPr bwMode="auto">
              <a:xfrm>
                <a:off x="1289" y="0"/>
                <a:ext cx="494" cy="407"/>
                <a:chOff x="0" y="0"/>
                <a:chExt cx="494" cy="407"/>
              </a:xfrm>
            </p:grpSpPr>
            <p:sp>
              <p:nvSpPr>
                <p:cNvPr id="107587" name="Oval 26"/>
                <p:cNvSpPr>
                  <a:spLocks noChangeArrowheads="1"/>
                </p:cNvSpPr>
                <p:nvPr/>
              </p:nvSpPr>
              <p:spPr bwMode="auto">
                <a:xfrm>
                  <a:off x="37" y="0"/>
                  <a:ext cx="350" cy="407"/>
                </a:xfrm>
                <a:prstGeom prst="ellipse">
                  <a:avLst/>
                </a:prstGeom>
                <a:noFill/>
                <a:ln w="12700">
                  <a:solidFill>
                    <a:srgbClr val="FFFF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588" name="Text Box 27"/>
                <p:cNvSpPr txBox="1">
                  <a:spLocks noChangeArrowheads="1"/>
                </p:cNvSpPr>
                <p:nvPr/>
              </p:nvSpPr>
              <p:spPr bwMode="auto">
                <a:xfrm>
                  <a:off x="0" y="0"/>
                  <a:ext cx="494"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3200" b="1">
                      <a:solidFill>
                        <a:srgbClr val="6D6F71"/>
                      </a:solidFill>
                      <a:latin typeface="楷体_GB2312" charset="-122"/>
                      <a:ea typeface="楷体_GB2312" charset="-122"/>
                    </a:rPr>
                    <a:t>16</a:t>
                  </a:r>
                </a:p>
              </p:txBody>
            </p:sp>
          </p:grpSp>
          <p:grpSp>
            <p:nvGrpSpPr>
              <p:cNvPr id="107560" name="Group 28"/>
              <p:cNvGrpSpPr>
                <a:grpSpLocks/>
              </p:cNvGrpSpPr>
              <p:nvPr/>
            </p:nvGrpSpPr>
            <p:grpSpPr bwMode="auto">
              <a:xfrm>
                <a:off x="1816" y="362"/>
                <a:ext cx="496" cy="408"/>
                <a:chOff x="0" y="0"/>
                <a:chExt cx="496" cy="408"/>
              </a:xfrm>
            </p:grpSpPr>
            <p:sp>
              <p:nvSpPr>
                <p:cNvPr id="107585" name="Oval 29"/>
                <p:cNvSpPr>
                  <a:spLocks noChangeArrowheads="1"/>
                </p:cNvSpPr>
                <p:nvPr/>
              </p:nvSpPr>
              <p:spPr bwMode="auto">
                <a:xfrm>
                  <a:off x="38" y="0"/>
                  <a:ext cx="350" cy="408"/>
                </a:xfrm>
                <a:prstGeom prst="ellipse">
                  <a:avLst/>
                </a:prstGeom>
                <a:noFill/>
                <a:ln w="12700">
                  <a:solidFill>
                    <a:srgbClr val="FFFF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586" name="Text Box 30"/>
                <p:cNvSpPr txBox="1">
                  <a:spLocks noChangeArrowheads="1"/>
                </p:cNvSpPr>
                <p:nvPr/>
              </p:nvSpPr>
              <p:spPr bwMode="auto">
                <a:xfrm>
                  <a:off x="0" y="0"/>
                  <a:ext cx="496"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000"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9</a:t>
                  </a:r>
                </a:p>
              </p:txBody>
            </p:sp>
          </p:grpSp>
          <p:grpSp>
            <p:nvGrpSpPr>
              <p:cNvPr id="107561" name="Group 31"/>
              <p:cNvGrpSpPr>
                <a:grpSpLocks/>
              </p:cNvGrpSpPr>
              <p:nvPr/>
            </p:nvGrpSpPr>
            <p:grpSpPr bwMode="auto">
              <a:xfrm>
                <a:off x="2126" y="844"/>
                <a:ext cx="495" cy="408"/>
                <a:chOff x="0" y="0"/>
                <a:chExt cx="495" cy="408"/>
              </a:xfrm>
            </p:grpSpPr>
            <p:sp>
              <p:nvSpPr>
                <p:cNvPr id="107583" name="Oval 32"/>
                <p:cNvSpPr>
                  <a:spLocks noChangeArrowheads="1"/>
                </p:cNvSpPr>
                <p:nvPr/>
              </p:nvSpPr>
              <p:spPr bwMode="auto">
                <a:xfrm>
                  <a:off x="37" y="0"/>
                  <a:ext cx="350" cy="408"/>
                </a:xfrm>
                <a:prstGeom prst="ellipse">
                  <a:avLst/>
                </a:prstGeom>
                <a:noFill/>
                <a:ln w="12700">
                  <a:solidFill>
                    <a:srgbClr val="FFFF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584" name="Text Box 33"/>
                <p:cNvSpPr txBox="1">
                  <a:spLocks noChangeArrowheads="1"/>
                </p:cNvSpPr>
                <p:nvPr/>
              </p:nvSpPr>
              <p:spPr bwMode="auto">
                <a:xfrm>
                  <a:off x="0" y="4"/>
                  <a:ext cx="495"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8</a:t>
                  </a:r>
                </a:p>
              </p:txBody>
            </p:sp>
          </p:grpSp>
          <p:grpSp>
            <p:nvGrpSpPr>
              <p:cNvPr id="107562" name="Group 34"/>
              <p:cNvGrpSpPr>
                <a:grpSpLocks/>
              </p:cNvGrpSpPr>
              <p:nvPr/>
            </p:nvGrpSpPr>
            <p:grpSpPr bwMode="auto">
              <a:xfrm>
                <a:off x="0" y="1327"/>
                <a:ext cx="494" cy="408"/>
                <a:chOff x="0" y="0"/>
                <a:chExt cx="494" cy="408"/>
              </a:xfrm>
            </p:grpSpPr>
            <p:sp>
              <p:nvSpPr>
                <p:cNvPr id="107581" name="Oval 35"/>
                <p:cNvSpPr>
                  <a:spLocks noChangeArrowheads="1"/>
                </p:cNvSpPr>
                <p:nvPr/>
              </p:nvSpPr>
              <p:spPr bwMode="auto">
                <a:xfrm>
                  <a:off x="36" y="2"/>
                  <a:ext cx="351" cy="406"/>
                </a:xfrm>
                <a:prstGeom prst="ellipse">
                  <a:avLst/>
                </a:prstGeom>
                <a:noFill/>
                <a:ln w="12700">
                  <a:solidFill>
                    <a:srgbClr val="FFFF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582" name="Text Box 36"/>
                <p:cNvSpPr txBox="1">
                  <a:spLocks noChangeArrowheads="1"/>
                </p:cNvSpPr>
                <p:nvPr/>
              </p:nvSpPr>
              <p:spPr bwMode="auto">
                <a:xfrm>
                  <a:off x="0" y="0"/>
                  <a:ext cx="494"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3200" b="1">
                      <a:solidFill>
                        <a:srgbClr val="6D6F71"/>
                      </a:solidFill>
                      <a:latin typeface="楷体_GB2312" charset="-122"/>
                      <a:ea typeface="楷体_GB2312" charset="-122"/>
                    </a:rPr>
                    <a:t>10</a:t>
                  </a:r>
                </a:p>
              </p:txBody>
            </p:sp>
          </p:grpSp>
          <p:grpSp>
            <p:nvGrpSpPr>
              <p:cNvPr id="107563" name="Group 37"/>
              <p:cNvGrpSpPr>
                <a:grpSpLocks/>
              </p:cNvGrpSpPr>
              <p:nvPr/>
            </p:nvGrpSpPr>
            <p:grpSpPr bwMode="auto">
              <a:xfrm>
                <a:off x="1462" y="844"/>
                <a:ext cx="493" cy="408"/>
                <a:chOff x="0" y="0"/>
                <a:chExt cx="493" cy="408"/>
              </a:xfrm>
            </p:grpSpPr>
            <p:sp>
              <p:nvSpPr>
                <p:cNvPr id="107579" name="Oval 38"/>
                <p:cNvSpPr>
                  <a:spLocks noChangeArrowheads="1"/>
                </p:cNvSpPr>
                <p:nvPr/>
              </p:nvSpPr>
              <p:spPr bwMode="auto">
                <a:xfrm>
                  <a:off x="35" y="0"/>
                  <a:ext cx="351" cy="408"/>
                </a:xfrm>
                <a:prstGeom prst="ellipse">
                  <a:avLst/>
                </a:prstGeom>
                <a:noFill/>
                <a:ln w="12700">
                  <a:solidFill>
                    <a:srgbClr val="FFFF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580" name="Text Box 39"/>
                <p:cNvSpPr txBox="1">
                  <a:spLocks noChangeArrowheads="1"/>
                </p:cNvSpPr>
                <p:nvPr/>
              </p:nvSpPr>
              <p:spPr bwMode="auto">
                <a:xfrm>
                  <a:off x="0" y="4"/>
                  <a:ext cx="493"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000"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6</a:t>
                  </a:r>
                </a:p>
              </p:txBody>
            </p:sp>
          </p:grpSp>
          <p:grpSp>
            <p:nvGrpSpPr>
              <p:cNvPr id="107564" name="Group 40"/>
              <p:cNvGrpSpPr>
                <a:grpSpLocks/>
              </p:cNvGrpSpPr>
              <p:nvPr/>
            </p:nvGrpSpPr>
            <p:grpSpPr bwMode="auto">
              <a:xfrm>
                <a:off x="443" y="1327"/>
                <a:ext cx="496" cy="408"/>
                <a:chOff x="0" y="0"/>
                <a:chExt cx="496" cy="408"/>
              </a:xfrm>
            </p:grpSpPr>
            <p:sp>
              <p:nvSpPr>
                <p:cNvPr id="107577" name="Oval 41"/>
                <p:cNvSpPr>
                  <a:spLocks noChangeArrowheads="1"/>
                </p:cNvSpPr>
                <p:nvPr/>
              </p:nvSpPr>
              <p:spPr bwMode="auto">
                <a:xfrm>
                  <a:off x="37" y="2"/>
                  <a:ext cx="350" cy="406"/>
                </a:xfrm>
                <a:prstGeom prst="ellipse">
                  <a:avLst/>
                </a:prstGeom>
                <a:noFill/>
                <a:ln w="12700">
                  <a:solidFill>
                    <a:srgbClr val="FFFF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578" name="Text Box 42"/>
                <p:cNvSpPr txBox="1">
                  <a:spLocks noChangeArrowheads="1"/>
                </p:cNvSpPr>
                <p:nvPr/>
              </p:nvSpPr>
              <p:spPr bwMode="auto">
                <a:xfrm>
                  <a:off x="0" y="0"/>
                  <a:ext cx="496"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000"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2</a:t>
                  </a:r>
                </a:p>
              </p:txBody>
            </p:sp>
          </p:grpSp>
          <p:grpSp>
            <p:nvGrpSpPr>
              <p:cNvPr id="107565" name="Group 43"/>
              <p:cNvGrpSpPr>
                <a:grpSpLocks/>
              </p:cNvGrpSpPr>
              <p:nvPr/>
            </p:nvGrpSpPr>
            <p:grpSpPr bwMode="auto">
              <a:xfrm>
                <a:off x="664" y="362"/>
                <a:ext cx="496" cy="408"/>
                <a:chOff x="0" y="0"/>
                <a:chExt cx="496" cy="408"/>
              </a:xfrm>
            </p:grpSpPr>
            <p:sp>
              <p:nvSpPr>
                <p:cNvPr id="107575" name="Oval 44"/>
                <p:cNvSpPr>
                  <a:spLocks noChangeArrowheads="1"/>
                </p:cNvSpPr>
                <p:nvPr/>
              </p:nvSpPr>
              <p:spPr bwMode="auto">
                <a:xfrm>
                  <a:off x="37" y="2"/>
                  <a:ext cx="351" cy="406"/>
                </a:xfrm>
                <a:prstGeom prst="ellipse">
                  <a:avLst/>
                </a:prstGeom>
                <a:noFill/>
                <a:ln w="12700">
                  <a:solidFill>
                    <a:srgbClr val="FFFF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576" name="Text Box 45"/>
                <p:cNvSpPr txBox="1">
                  <a:spLocks noChangeArrowheads="1"/>
                </p:cNvSpPr>
                <p:nvPr/>
              </p:nvSpPr>
              <p:spPr bwMode="auto">
                <a:xfrm>
                  <a:off x="0" y="0"/>
                  <a:ext cx="496"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000"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11</a:t>
                  </a:r>
                </a:p>
              </p:txBody>
            </p:sp>
          </p:grpSp>
          <p:grpSp>
            <p:nvGrpSpPr>
              <p:cNvPr id="107566" name="Group 46"/>
              <p:cNvGrpSpPr>
                <a:grpSpLocks/>
              </p:cNvGrpSpPr>
              <p:nvPr/>
            </p:nvGrpSpPr>
            <p:grpSpPr bwMode="auto">
              <a:xfrm>
                <a:off x="266" y="844"/>
                <a:ext cx="493" cy="408"/>
                <a:chOff x="0" y="0"/>
                <a:chExt cx="493" cy="408"/>
              </a:xfrm>
            </p:grpSpPr>
            <p:sp>
              <p:nvSpPr>
                <p:cNvPr id="107573" name="Oval 47"/>
                <p:cNvSpPr>
                  <a:spLocks noChangeArrowheads="1"/>
                </p:cNvSpPr>
                <p:nvPr/>
              </p:nvSpPr>
              <p:spPr bwMode="auto">
                <a:xfrm>
                  <a:off x="37" y="0"/>
                  <a:ext cx="350" cy="408"/>
                </a:xfrm>
                <a:prstGeom prst="ellipse">
                  <a:avLst/>
                </a:prstGeom>
                <a:noFill/>
                <a:ln w="12700">
                  <a:solidFill>
                    <a:srgbClr val="FFFF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574" name="Text Box 48"/>
                <p:cNvSpPr txBox="1">
                  <a:spLocks noChangeArrowheads="1"/>
                </p:cNvSpPr>
                <p:nvPr/>
              </p:nvSpPr>
              <p:spPr bwMode="auto">
                <a:xfrm>
                  <a:off x="0" y="0"/>
                  <a:ext cx="493"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200"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1</a:t>
                  </a:r>
                </a:p>
              </p:txBody>
            </p:sp>
          </p:grpSp>
          <p:grpSp>
            <p:nvGrpSpPr>
              <p:cNvPr id="107567" name="Group 49"/>
              <p:cNvGrpSpPr>
                <a:grpSpLocks/>
              </p:cNvGrpSpPr>
              <p:nvPr/>
            </p:nvGrpSpPr>
            <p:grpSpPr bwMode="auto">
              <a:xfrm>
                <a:off x="1019" y="844"/>
                <a:ext cx="494" cy="409"/>
                <a:chOff x="0" y="0"/>
                <a:chExt cx="494" cy="409"/>
              </a:xfrm>
            </p:grpSpPr>
            <p:sp>
              <p:nvSpPr>
                <p:cNvPr id="107571" name="Oval 50"/>
                <p:cNvSpPr>
                  <a:spLocks noChangeArrowheads="1"/>
                </p:cNvSpPr>
                <p:nvPr/>
              </p:nvSpPr>
              <p:spPr bwMode="auto">
                <a:xfrm>
                  <a:off x="36" y="1"/>
                  <a:ext cx="351" cy="408"/>
                </a:xfrm>
                <a:prstGeom prst="ellipse">
                  <a:avLst/>
                </a:prstGeom>
                <a:noFill/>
                <a:ln w="12700">
                  <a:solidFill>
                    <a:srgbClr val="FFFF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572" name="Text Box 51"/>
                <p:cNvSpPr txBox="1">
                  <a:spLocks noChangeArrowheads="1"/>
                </p:cNvSpPr>
                <p:nvPr/>
              </p:nvSpPr>
              <p:spPr bwMode="auto">
                <a:xfrm>
                  <a:off x="0" y="0"/>
                  <a:ext cx="49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000"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5</a:t>
                  </a:r>
                </a:p>
              </p:txBody>
            </p:sp>
          </p:grpSp>
          <p:grpSp>
            <p:nvGrpSpPr>
              <p:cNvPr id="107568" name="Group 52"/>
              <p:cNvGrpSpPr>
                <a:grpSpLocks/>
              </p:cNvGrpSpPr>
              <p:nvPr/>
            </p:nvGrpSpPr>
            <p:grpSpPr bwMode="auto">
              <a:xfrm>
                <a:off x="842" y="1327"/>
                <a:ext cx="497" cy="408"/>
                <a:chOff x="0" y="0"/>
                <a:chExt cx="497" cy="408"/>
              </a:xfrm>
            </p:grpSpPr>
            <p:sp>
              <p:nvSpPr>
                <p:cNvPr id="107569" name="Oval 53"/>
                <p:cNvSpPr>
                  <a:spLocks noChangeArrowheads="1"/>
                </p:cNvSpPr>
                <p:nvPr/>
              </p:nvSpPr>
              <p:spPr bwMode="auto">
                <a:xfrm>
                  <a:off x="38" y="0"/>
                  <a:ext cx="350" cy="408"/>
                </a:xfrm>
                <a:prstGeom prst="ellipse">
                  <a:avLst/>
                </a:prstGeom>
                <a:noFill/>
                <a:ln w="12700">
                  <a:solidFill>
                    <a:srgbClr val="FFFF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570" name="Text Box 54"/>
                <p:cNvSpPr txBox="1">
                  <a:spLocks noChangeArrowheads="1"/>
                </p:cNvSpPr>
                <p:nvPr/>
              </p:nvSpPr>
              <p:spPr bwMode="auto">
                <a:xfrm>
                  <a:off x="0" y="3"/>
                  <a:ext cx="497"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000"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4</a:t>
                  </a:r>
                </a:p>
              </p:txBody>
            </p:sp>
          </p:grpSp>
        </p:grpSp>
      </p:grpSp>
      <p:grpSp>
        <p:nvGrpSpPr>
          <p:cNvPr id="107524" name="Group 55"/>
          <p:cNvGrpSpPr>
            <a:grpSpLocks/>
          </p:cNvGrpSpPr>
          <p:nvPr/>
        </p:nvGrpSpPr>
        <p:grpSpPr bwMode="auto">
          <a:xfrm>
            <a:off x="5951539" y="836614"/>
            <a:ext cx="4162425" cy="2587625"/>
            <a:chOff x="0" y="0"/>
            <a:chExt cx="2622" cy="1630"/>
          </a:xfrm>
        </p:grpSpPr>
        <p:grpSp>
          <p:nvGrpSpPr>
            <p:cNvPr id="107526" name="Group 56"/>
            <p:cNvGrpSpPr>
              <a:grpSpLocks/>
            </p:cNvGrpSpPr>
            <p:nvPr/>
          </p:nvGrpSpPr>
          <p:grpSpPr bwMode="auto">
            <a:xfrm>
              <a:off x="46" y="51"/>
              <a:ext cx="2478" cy="1579"/>
              <a:chOff x="0" y="0"/>
              <a:chExt cx="2478" cy="1579"/>
            </a:xfrm>
          </p:grpSpPr>
          <p:sp>
            <p:nvSpPr>
              <p:cNvPr id="107538" name="Line 57"/>
              <p:cNvSpPr>
                <a:spLocks noChangeShapeType="1"/>
              </p:cNvSpPr>
              <p:nvPr/>
            </p:nvSpPr>
            <p:spPr bwMode="auto">
              <a:xfrm flipV="1">
                <a:off x="1042" y="288"/>
                <a:ext cx="283" cy="20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7539" name="Line 58"/>
              <p:cNvSpPr>
                <a:spLocks noChangeShapeType="1"/>
              </p:cNvSpPr>
              <p:nvPr/>
            </p:nvSpPr>
            <p:spPr bwMode="auto">
              <a:xfrm>
                <a:off x="1572" y="288"/>
                <a:ext cx="283" cy="20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7540" name="Line 59"/>
              <p:cNvSpPr>
                <a:spLocks noChangeShapeType="1"/>
              </p:cNvSpPr>
              <p:nvPr/>
            </p:nvSpPr>
            <p:spPr bwMode="auto">
              <a:xfrm>
                <a:off x="2091" y="659"/>
                <a:ext cx="177" cy="20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7541" name="Line 60"/>
              <p:cNvSpPr>
                <a:spLocks noChangeShapeType="1"/>
              </p:cNvSpPr>
              <p:nvPr/>
            </p:nvSpPr>
            <p:spPr bwMode="auto">
              <a:xfrm flipH="1">
                <a:off x="230" y="1098"/>
                <a:ext cx="133" cy="21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7542" name="Line 61"/>
              <p:cNvSpPr>
                <a:spLocks noChangeShapeType="1"/>
              </p:cNvSpPr>
              <p:nvPr/>
            </p:nvSpPr>
            <p:spPr bwMode="auto">
              <a:xfrm flipH="1" flipV="1">
                <a:off x="496" y="1098"/>
                <a:ext cx="88" cy="16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7543" name="Line 62"/>
              <p:cNvSpPr>
                <a:spLocks noChangeShapeType="1"/>
              </p:cNvSpPr>
              <p:nvPr/>
            </p:nvSpPr>
            <p:spPr bwMode="auto">
              <a:xfrm flipH="1">
                <a:off x="1648" y="659"/>
                <a:ext cx="228" cy="21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7544" name="Line 63"/>
              <p:cNvSpPr>
                <a:spLocks noChangeShapeType="1"/>
              </p:cNvSpPr>
              <p:nvPr/>
            </p:nvSpPr>
            <p:spPr bwMode="auto">
              <a:xfrm>
                <a:off x="983" y="659"/>
                <a:ext cx="178" cy="20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7545" name="Line 64"/>
              <p:cNvSpPr>
                <a:spLocks noChangeShapeType="1"/>
              </p:cNvSpPr>
              <p:nvPr/>
            </p:nvSpPr>
            <p:spPr bwMode="auto">
              <a:xfrm flipH="1">
                <a:off x="540" y="604"/>
                <a:ext cx="176" cy="20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7546" name="Line 65"/>
              <p:cNvSpPr>
                <a:spLocks noChangeShapeType="1"/>
              </p:cNvSpPr>
              <p:nvPr/>
            </p:nvSpPr>
            <p:spPr bwMode="auto">
              <a:xfrm flipH="1">
                <a:off x="1028" y="1098"/>
                <a:ext cx="88" cy="16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7547" name="Oval 66"/>
              <p:cNvSpPr>
                <a:spLocks noChangeArrowheads="1"/>
              </p:cNvSpPr>
              <p:nvPr/>
            </p:nvSpPr>
            <p:spPr bwMode="auto">
              <a:xfrm>
                <a:off x="1291" y="0"/>
                <a:ext cx="350" cy="371"/>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548" name="Oval 67"/>
              <p:cNvSpPr>
                <a:spLocks noChangeArrowheads="1"/>
              </p:cNvSpPr>
              <p:nvPr/>
            </p:nvSpPr>
            <p:spPr bwMode="auto">
              <a:xfrm>
                <a:off x="1819" y="330"/>
                <a:ext cx="350" cy="372"/>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549" name="Oval 68"/>
              <p:cNvSpPr>
                <a:spLocks noChangeArrowheads="1"/>
              </p:cNvSpPr>
              <p:nvPr/>
            </p:nvSpPr>
            <p:spPr bwMode="auto">
              <a:xfrm>
                <a:off x="2128" y="769"/>
                <a:ext cx="350" cy="370"/>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550" name="Oval 69"/>
              <p:cNvSpPr>
                <a:spLocks noChangeArrowheads="1"/>
              </p:cNvSpPr>
              <p:nvPr/>
            </p:nvSpPr>
            <p:spPr bwMode="auto">
              <a:xfrm>
                <a:off x="0" y="1209"/>
                <a:ext cx="351" cy="370"/>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551" name="Oval 70"/>
              <p:cNvSpPr>
                <a:spLocks noChangeArrowheads="1"/>
              </p:cNvSpPr>
              <p:nvPr/>
            </p:nvSpPr>
            <p:spPr bwMode="auto">
              <a:xfrm>
                <a:off x="1461" y="769"/>
                <a:ext cx="351" cy="370"/>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552" name="Oval 71"/>
              <p:cNvSpPr>
                <a:spLocks noChangeArrowheads="1"/>
              </p:cNvSpPr>
              <p:nvPr/>
            </p:nvSpPr>
            <p:spPr bwMode="auto">
              <a:xfrm>
                <a:off x="445" y="1209"/>
                <a:ext cx="350" cy="370"/>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553" name="Oval 72"/>
              <p:cNvSpPr>
                <a:spLocks noChangeArrowheads="1"/>
              </p:cNvSpPr>
              <p:nvPr/>
            </p:nvSpPr>
            <p:spPr bwMode="auto">
              <a:xfrm>
                <a:off x="666" y="331"/>
                <a:ext cx="351" cy="370"/>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554" name="Oval 73"/>
              <p:cNvSpPr>
                <a:spLocks noChangeArrowheads="1"/>
              </p:cNvSpPr>
              <p:nvPr/>
            </p:nvSpPr>
            <p:spPr bwMode="auto">
              <a:xfrm>
                <a:off x="267" y="769"/>
                <a:ext cx="350" cy="370"/>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555" name="Oval 74"/>
              <p:cNvSpPr>
                <a:spLocks noChangeArrowheads="1"/>
              </p:cNvSpPr>
              <p:nvPr/>
            </p:nvSpPr>
            <p:spPr bwMode="auto">
              <a:xfrm>
                <a:off x="1019" y="770"/>
                <a:ext cx="351" cy="371"/>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7556" name="Oval 75"/>
              <p:cNvSpPr>
                <a:spLocks noChangeArrowheads="1"/>
              </p:cNvSpPr>
              <p:nvPr/>
            </p:nvSpPr>
            <p:spPr bwMode="auto">
              <a:xfrm>
                <a:off x="844" y="1208"/>
                <a:ext cx="351" cy="371"/>
              </a:xfrm>
              <a:prstGeom prst="ellipse">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grpSp>
        <p:grpSp>
          <p:nvGrpSpPr>
            <p:cNvPr id="107527" name="Group 76"/>
            <p:cNvGrpSpPr>
              <a:grpSpLocks/>
            </p:cNvGrpSpPr>
            <p:nvPr/>
          </p:nvGrpSpPr>
          <p:grpSpPr bwMode="auto">
            <a:xfrm>
              <a:off x="0" y="0"/>
              <a:ext cx="2622" cy="1575"/>
              <a:chOff x="0" y="0"/>
              <a:chExt cx="2622" cy="1575"/>
            </a:xfrm>
          </p:grpSpPr>
          <p:sp>
            <p:nvSpPr>
              <p:cNvPr id="107528" name="Text Box 77"/>
              <p:cNvSpPr txBox="1">
                <a:spLocks noChangeArrowheads="1"/>
              </p:cNvSpPr>
              <p:nvPr/>
            </p:nvSpPr>
            <p:spPr bwMode="auto">
              <a:xfrm>
                <a:off x="1290" y="0"/>
                <a:ext cx="49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200"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1</a:t>
                </a:r>
              </a:p>
            </p:txBody>
          </p:sp>
          <p:sp>
            <p:nvSpPr>
              <p:cNvPr id="107529" name="Text Box 78"/>
              <p:cNvSpPr txBox="1">
                <a:spLocks noChangeArrowheads="1"/>
              </p:cNvSpPr>
              <p:nvPr/>
            </p:nvSpPr>
            <p:spPr bwMode="auto">
              <a:xfrm>
                <a:off x="1817" y="329"/>
                <a:ext cx="496"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000"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9</a:t>
                </a:r>
              </a:p>
            </p:txBody>
          </p:sp>
          <p:sp>
            <p:nvSpPr>
              <p:cNvPr id="107530" name="Text Box 79"/>
              <p:cNvSpPr txBox="1">
                <a:spLocks noChangeArrowheads="1"/>
              </p:cNvSpPr>
              <p:nvPr/>
            </p:nvSpPr>
            <p:spPr bwMode="auto">
              <a:xfrm>
                <a:off x="2127" y="772"/>
                <a:ext cx="49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8</a:t>
                </a:r>
              </a:p>
            </p:txBody>
          </p:sp>
          <p:sp>
            <p:nvSpPr>
              <p:cNvPr id="107531" name="Text Box 80"/>
              <p:cNvSpPr txBox="1">
                <a:spLocks noChangeArrowheads="1"/>
              </p:cNvSpPr>
              <p:nvPr/>
            </p:nvSpPr>
            <p:spPr bwMode="auto">
              <a:xfrm>
                <a:off x="0" y="1207"/>
                <a:ext cx="494"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3200" b="1">
                    <a:solidFill>
                      <a:srgbClr val="6D6F71"/>
                    </a:solidFill>
                    <a:latin typeface="楷体_GB2312" charset="-122"/>
                    <a:ea typeface="楷体_GB2312" charset="-122"/>
                  </a:rPr>
                  <a:t>10</a:t>
                </a:r>
              </a:p>
            </p:txBody>
          </p:sp>
          <p:sp>
            <p:nvSpPr>
              <p:cNvPr id="107532" name="Text Box 81"/>
              <p:cNvSpPr txBox="1">
                <a:spLocks noChangeArrowheads="1"/>
              </p:cNvSpPr>
              <p:nvPr/>
            </p:nvSpPr>
            <p:spPr bwMode="auto">
              <a:xfrm>
                <a:off x="1462" y="772"/>
                <a:ext cx="493"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000"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6</a:t>
                </a:r>
              </a:p>
            </p:txBody>
          </p:sp>
          <p:sp>
            <p:nvSpPr>
              <p:cNvPr id="107533" name="Text Box 82"/>
              <p:cNvSpPr txBox="1">
                <a:spLocks noChangeArrowheads="1"/>
              </p:cNvSpPr>
              <p:nvPr/>
            </p:nvSpPr>
            <p:spPr bwMode="auto">
              <a:xfrm>
                <a:off x="443" y="1207"/>
                <a:ext cx="497"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3200" b="1">
                    <a:solidFill>
                      <a:srgbClr val="6D6F71"/>
                    </a:solidFill>
                    <a:latin typeface="楷体_GB2312" charset="-122"/>
                    <a:ea typeface="楷体_GB2312" charset="-122"/>
                  </a:rPr>
                  <a:t>16</a:t>
                </a:r>
              </a:p>
            </p:txBody>
          </p:sp>
          <p:sp>
            <p:nvSpPr>
              <p:cNvPr id="107534" name="Text Box 83"/>
              <p:cNvSpPr txBox="1">
                <a:spLocks noChangeArrowheads="1"/>
              </p:cNvSpPr>
              <p:nvPr/>
            </p:nvSpPr>
            <p:spPr bwMode="auto">
              <a:xfrm>
                <a:off x="665" y="329"/>
                <a:ext cx="496"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000"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2</a:t>
                </a:r>
              </a:p>
            </p:txBody>
          </p:sp>
          <p:sp>
            <p:nvSpPr>
              <p:cNvPr id="107535" name="Text Box 84"/>
              <p:cNvSpPr txBox="1">
                <a:spLocks noChangeArrowheads="1"/>
              </p:cNvSpPr>
              <p:nvPr/>
            </p:nvSpPr>
            <p:spPr bwMode="auto">
              <a:xfrm>
                <a:off x="266" y="768"/>
                <a:ext cx="493"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200"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11</a:t>
                </a:r>
              </a:p>
            </p:txBody>
          </p:sp>
          <p:sp>
            <p:nvSpPr>
              <p:cNvPr id="107536" name="Text Box 85"/>
              <p:cNvSpPr txBox="1">
                <a:spLocks noChangeArrowheads="1"/>
              </p:cNvSpPr>
              <p:nvPr/>
            </p:nvSpPr>
            <p:spPr bwMode="auto">
              <a:xfrm>
                <a:off x="1019" y="768"/>
                <a:ext cx="49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000"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5</a:t>
                </a:r>
              </a:p>
            </p:txBody>
          </p:sp>
          <p:sp>
            <p:nvSpPr>
              <p:cNvPr id="107537" name="Text Box 86"/>
              <p:cNvSpPr txBox="1">
                <a:spLocks noChangeArrowheads="1"/>
              </p:cNvSpPr>
              <p:nvPr/>
            </p:nvSpPr>
            <p:spPr bwMode="auto">
              <a:xfrm>
                <a:off x="842" y="1209"/>
                <a:ext cx="498"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0"/>
                  </a:spcBef>
                  <a:spcAft>
                    <a:spcPct val="0"/>
                  </a:spcAft>
                  <a:buClrTx/>
                  <a:buSzPct val="100000"/>
                  <a:buNone/>
                </a:pPr>
                <a:r>
                  <a:rPr lang="zh-CN" altLang="zh-CN" sz="1000" b="1">
                    <a:solidFill>
                      <a:srgbClr val="6D6F71"/>
                    </a:solidFill>
                    <a:latin typeface="楷体_GB2312" charset="-122"/>
                    <a:ea typeface="楷体_GB2312" charset="-122"/>
                  </a:rPr>
                  <a:t>  </a:t>
                </a:r>
                <a:r>
                  <a:rPr lang="zh-CN" altLang="zh-CN" sz="3200" b="1">
                    <a:solidFill>
                      <a:srgbClr val="6D6F71"/>
                    </a:solidFill>
                    <a:latin typeface="楷体_GB2312" charset="-122"/>
                    <a:ea typeface="楷体_GB2312" charset="-122"/>
                  </a:rPr>
                  <a:t>4</a:t>
                </a:r>
              </a:p>
            </p:txBody>
          </p:sp>
        </p:grpSp>
      </p:grpSp>
      <p:sp>
        <p:nvSpPr>
          <p:cNvPr id="104535" name="Rectangle 87"/>
          <p:cNvSpPr>
            <a:spLocks noChangeArrowheads="1"/>
          </p:cNvSpPr>
          <p:nvPr/>
        </p:nvSpPr>
        <p:spPr bwMode="auto">
          <a:xfrm>
            <a:off x="4938714" y="703264"/>
            <a:ext cx="1743075"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r>
              <a:rPr lang="zh-CN" altLang="zh-CN" sz="8000" b="1">
                <a:solidFill>
                  <a:srgbClr val="FF0000"/>
                </a:solidFill>
                <a:ea typeface="楷体_GB2312" charset="-122"/>
              </a:rPr>
              <a:t>×</a:t>
            </a:r>
          </a:p>
        </p:txBody>
      </p:sp>
    </p:spTree>
    <p:extLst>
      <p:ext uri="{BB962C8B-B14F-4D97-AF65-F5344CB8AC3E}">
        <p14:creationId xmlns:p14="http://schemas.microsoft.com/office/powerpoint/2010/main" val="1038143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535"/>
                                        </p:tgtEl>
                                        <p:attrNameLst>
                                          <p:attrName>style.visibility</p:attrName>
                                        </p:attrNameLst>
                                      </p:cBhvr>
                                      <p:to>
                                        <p:strVal val="visible"/>
                                      </p:to>
                                    </p:set>
                                    <p:anim calcmode="lin" valueType="num">
                                      <p:cBhvr additive="base">
                                        <p:cTn id="7" dur="500" fill="hold"/>
                                        <p:tgtEl>
                                          <p:spTgt spid="104535"/>
                                        </p:tgtEl>
                                        <p:attrNameLst>
                                          <p:attrName>ppt_x</p:attrName>
                                        </p:attrNameLst>
                                      </p:cBhvr>
                                      <p:tavLst>
                                        <p:tav tm="0">
                                          <p:val>
                                            <p:strVal val="ppt_x"/>
                                          </p:val>
                                        </p:tav>
                                        <p:tav tm="100000">
                                          <p:val>
                                            <p:strVal val="ppt_x"/>
                                          </p:val>
                                        </p:tav>
                                      </p:tavLst>
                                    </p:anim>
                                    <p:anim calcmode="lin" valueType="num">
                                      <p:cBhvr additive="base">
                                        <p:cTn id="8" dur="500" fill="hold"/>
                                        <p:tgtEl>
                                          <p:spTgt spid="1045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35" grpId="0" animBg="1"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08547" name="Text Box 3"/>
          <p:cNvSpPr txBox="1">
            <a:spLocks noChangeArrowheads="1"/>
          </p:cNvSpPr>
          <p:nvPr/>
        </p:nvSpPr>
        <p:spPr bwMode="auto">
          <a:xfrm>
            <a:off x="1558926" y="0"/>
            <a:ext cx="9058275" cy="52322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800" b="1">
                <a:solidFill>
                  <a:srgbClr val="6D6F71"/>
                </a:solidFill>
                <a:latin typeface="楷体_GB2312" charset="-122"/>
                <a:ea typeface="楷体_GB2312" charset="-122"/>
              </a:rPr>
              <a:t>判定(80,75,40,62,73,35,28,50,38,25,47,15)是否为堆</a:t>
            </a:r>
          </a:p>
        </p:txBody>
      </p:sp>
      <p:grpSp>
        <p:nvGrpSpPr>
          <p:cNvPr id="105476" name="Group 4"/>
          <p:cNvGrpSpPr>
            <a:grpSpLocks/>
          </p:cNvGrpSpPr>
          <p:nvPr/>
        </p:nvGrpSpPr>
        <p:grpSpPr bwMode="auto">
          <a:xfrm>
            <a:off x="2506664" y="1206500"/>
            <a:ext cx="5386387" cy="2933700"/>
            <a:chOff x="0" y="0"/>
            <a:chExt cx="3393" cy="1848"/>
          </a:xfrm>
        </p:grpSpPr>
        <p:sp>
          <p:nvSpPr>
            <p:cNvPr id="108553" name="Oval 5"/>
            <p:cNvSpPr>
              <a:spLocks noChangeArrowheads="1"/>
            </p:cNvSpPr>
            <p:nvPr/>
          </p:nvSpPr>
          <p:spPr bwMode="auto">
            <a:xfrm>
              <a:off x="1697" y="22"/>
              <a:ext cx="292" cy="33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fontAlgn="base">
                <a:lnSpc>
                  <a:spcPct val="100000"/>
                </a:lnSpc>
                <a:spcBef>
                  <a:spcPct val="0"/>
                </a:spcBef>
                <a:spcAft>
                  <a:spcPct val="0"/>
                </a:spcAft>
                <a:buClrTx/>
                <a:buSzPct val="100000"/>
                <a:buNone/>
              </a:pPr>
              <a:r>
                <a:rPr lang="zh-CN" altLang="zh-CN" b="1">
                  <a:solidFill>
                    <a:srgbClr val="6D6F71"/>
                  </a:solidFill>
                  <a:latin typeface="楷体_GB2312" charset="-122"/>
                  <a:ea typeface="楷体_GB2312" charset="-122"/>
                </a:rPr>
                <a:t>80</a:t>
              </a:r>
            </a:p>
          </p:txBody>
        </p:sp>
        <p:sp>
          <p:nvSpPr>
            <p:cNvPr id="108554" name="Oval 6"/>
            <p:cNvSpPr>
              <a:spLocks noChangeArrowheads="1"/>
            </p:cNvSpPr>
            <p:nvPr/>
          </p:nvSpPr>
          <p:spPr bwMode="auto">
            <a:xfrm>
              <a:off x="1053" y="437"/>
              <a:ext cx="293" cy="33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fontAlgn="base">
                <a:lnSpc>
                  <a:spcPct val="100000"/>
                </a:lnSpc>
                <a:spcBef>
                  <a:spcPct val="0"/>
                </a:spcBef>
                <a:spcAft>
                  <a:spcPct val="0"/>
                </a:spcAft>
                <a:buClrTx/>
                <a:buSzPct val="100000"/>
                <a:buNone/>
              </a:pPr>
              <a:r>
                <a:rPr lang="zh-CN" altLang="zh-CN" b="1">
                  <a:solidFill>
                    <a:srgbClr val="6D6F71"/>
                  </a:solidFill>
                  <a:latin typeface="楷体_GB2312" charset="-122"/>
                  <a:ea typeface="楷体_GB2312" charset="-122"/>
                </a:rPr>
                <a:t>75</a:t>
              </a:r>
            </a:p>
          </p:txBody>
        </p:sp>
        <p:sp>
          <p:nvSpPr>
            <p:cNvPr id="108555" name="Oval 7"/>
            <p:cNvSpPr>
              <a:spLocks noChangeArrowheads="1"/>
            </p:cNvSpPr>
            <p:nvPr/>
          </p:nvSpPr>
          <p:spPr bwMode="auto">
            <a:xfrm>
              <a:off x="2691" y="354"/>
              <a:ext cx="293" cy="33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fontAlgn="base">
                <a:lnSpc>
                  <a:spcPct val="100000"/>
                </a:lnSpc>
                <a:spcBef>
                  <a:spcPct val="0"/>
                </a:spcBef>
                <a:spcAft>
                  <a:spcPct val="0"/>
                </a:spcAft>
                <a:buClrTx/>
                <a:buSzPct val="100000"/>
                <a:buNone/>
              </a:pPr>
              <a:r>
                <a:rPr lang="zh-CN" altLang="zh-CN" b="1">
                  <a:solidFill>
                    <a:srgbClr val="6D6F71"/>
                  </a:solidFill>
                  <a:latin typeface="楷体_GB2312" charset="-122"/>
                  <a:ea typeface="楷体_GB2312" charset="-122"/>
                </a:rPr>
                <a:t>40</a:t>
              </a:r>
            </a:p>
          </p:txBody>
        </p:sp>
        <p:sp>
          <p:nvSpPr>
            <p:cNvPr id="108556" name="Oval 8"/>
            <p:cNvSpPr>
              <a:spLocks noChangeArrowheads="1"/>
            </p:cNvSpPr>
            <p:nvPr/>
          </p:nvSpPr>
          <p:spPr bwMode="auto">
            <a:xfrm>
              <a:off x="702" y="935"/>
              <a:ext cx="293" cy="33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fontAlgn="base">
                <a:lnSpc>
                  <a:spcPct val="100000"/>
                </a:lnSpc>
                <a:spcBef>
                  <a:spcPct val="0"/>
                </a:spcBef>
                <a:spcAft>
                  <a:spcPct val="0"/>
                </a:spcAft>
                <a:buClrTx/>
                <a:buSzPct val="100000"/>
                <a:buNone/>
              </a:pPr>
              <a:r>
                <a:rPr lang="zh-CN" altLang="zh-CN" b="1">
                  <a:solidFill>
                    <a:srgbClr val="6D6F71"/>
                  </a:solidFill>
                  <a:latin typeface="楷体_GB2312" charset="-122"/>
                  <a:ea typeface="楷体_GB2312" charset="-122"/>
                </a:rPr>
                <a:t>62</a:t>
              </a:r>
            </a:p>
          </p:txBody>
        </p:sp>
        <p:sp>
          <p:nvSpPr>
            <p:cNvPr id="108557" name="Oval 9"/>
            <p:cNvSpPr>
              <a:spLocks noChangeArrowheads="1"/>
            </p:cNvSpPr>
            <p:nvPr/>
          </p:nvSpPr>
          <p:spPr bwMode="auto">
            <a:xfrm>
              <a:off x="1463" y="1018"/>
              <a:ext cx="292" cy="33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fontAlgn="base">
                <a:lnSpc>
                  <a:spcPct val="100000"/>
                </a:lnSpc>
                <a:spcBef>
                  <a:spcPct val="0"/>
                </a:spcBef>
                <a:spcAft>
                  <a:spcPct val="0"/>
                </a:spcAft>
                <a:buClrTx/>
                <a:buSzPct val="100000"/>
                <a:buNone/>
              </a:pPr>
              <a:r>
                <a:rPr lang="zh-CN" altLang="zh-CN" b="1">
                  <a:solidFill>
                    <a:srgbClr val="6D6F71"/>
                  </a:solidFill>
                  <a:latin typeface="楷体_GB2312" charset="-122"/>
                  <a:ea typeface="楷体_GB2312" charset="-122"/>
                </a:rPr>
                <a:t>73</a:t>
              </a:r>
            </a:p>
          </p:txBody>
        </p:sp>
        <p:sp>
          <p:nvSpPr>
            <p:cNvPr id="108558" name="Oval 10"/>
            <p:cNvSpPr>
              <a:spLocks noChangeArrowheads="1"/>
            </p:cNvSpPr>
            <p:nvPr/>
          </p:nvSpPr>
          <p:spPr bwMode="auto">
            <a:xfrm>
              <a:off x="3101" y="1018"/>
              <a:ext cx="292" cy="33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fontAlgn="base">
                <a:lnSpc>
                  <a:spcPct val="100000"/>
                </a:lnSpc>
                <a:spcBef>
                  <a:spcPct val="0"/>
                </a:spcBef>
                <a:spcAft>
                  <a:spcPct val="0"/>
                </a:spcAft>
                <a:buClrTx/>
                <a:buSzPct val="100000"/>
                <a:buNone/>
              </a:pPr>
              <a:r>
                <a:rPr lang="zh-CN" altLang="zh-CN" b="1">
                  <a:solidFill>
                    <a:srgbClr val="6D6F71"/>
                  </a:solidFill>
                  <a:latin typeface="楷体_GB2312" charset="-122"/>
                  <a:ea typeface="楷体_GB2312" charset="-122"/>
                </a:rPr>
                <a:t>28</a:t>
              </a:r>
            </a:p>
          </p:txBody>
        </p:sp>
        <p:sp>
          <p:nvSpPr>
            <p:cNvPr id="108559" name="Oval 11"/>
            <p:cNvSpPr>
              <a:spLocks noChangeArrowheads="1"/>
            </p:cNvSpPr>
            <p:nvPr/>
          </p:nvSpPr>
          <p:spPr bwMode="auto">
            <a:xfrm>
              <a:off x="2340" y="1018"/>
              <a:ext cx="293" cy="33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fontAlgn="base">
                <a:lnSpc>
                  <a:spcPct val="100000"/>
                </a:lnSpc>
                <a:spcBef>
                  <a:spcPct val="0"/>
                </a:spcBef>
                <a:spcAft>
                  <a:spcPct val="0"/>
                </a:spcAft>
                <a:buClrTx/>
                <a:buSzPct val="100000"/>
                <a:buNone/>
              </a:pPr>
              <a:r>
                <a:rPr lang="zh-CN" altLang="zh-CN" b="1">
                  <a:solidFill>
                    <a:srgbClr val="6D6F71"/>
                  </a:solidFill>
                  <a:latin typeface="楷体_GB2312" charset="-122"/>
                  <a:ea typeface="楷体_GB2312" charset="-122"/>
                </a:rPr>
                <a:t>35</a:t>
              </a:r>
            </a:p>
          </p:txBody>
        </p:sp>
        <p:sp>
          <p:nvSpPr>
            <p:cNvPr id="108560" name="Oval 12"/>
            <p:cNvSpPr>
              <a:spLocks noChangeArrowheads="1"/>
            </p:cNvSpPr>
            <p:nvPr/>
          </p:nvSpPr>
          <p:spPr bwMode="auto">
            <a:xfrm>
              <a:off x="234" y="1516"/>
              <a:ext cx="293" cy="33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fontAlgn="base">
                <a:lnSpc>
                  <a:spcPct val="100000"/>
                </a:lnSpc>
                <a:spcBef>
                  <a:spcPct val="0"/>
                </a:spcBef>
                <a:spcAft>
                  <a:spcPct val="0"/>
                </a:spcAft>
                <a:buClrTx/>
                <a:buSzPct val="100000"/>
                <a:buNone/>
              </a:pPr>
              <a:r>
                <a:rPr lang="zh-CN" altLang="zh-CN" b="1">
                  <a:solidFill>
                    <a:srgbClr val="6D6F71"/>
                  </a:solidFill>
                  <a:latin typeface="楷体_GB2312" charset="-122"/>
                  <a:ea typeface="楷体_GB2312" charset="-122"/>
                </a:rPr>
                <a:t>50</a:t>
              </a:r>
            </a:p>
          </p:txBody>
        </p:sp>
        <p:sp>
          <p:nvSpPr>
            <p:cNvPr id="108561" name="Oval 13"/>
            <p:cNvSpPr>
              <a:spLocks noChangeArrowheads="1"/>
            </p:cNvSpPr>
            <p:nvPr/>
          </p:nvSpPr>
          <p:spPr bwMode="auto">
            <a:xfrm>
              <a:off x="878" y="1516"/>
              <a:ext cx="292" cy="33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fontAlgn="base">
                <a:lnSpc>
                  <a:spcPct val="100000"/>
                </a:lnSpc>
                <a:spcBef>
                  <a:spcPct val="0"/>
                </a:spcBef>
                <a:spcAft>
                  <a:spcPct val="0"/>
                </a:spcAft>
                <a:buClrTx/>
                <a:buSzPct val="100000"/>
                <a:buNone/>
              </a:pPr>
              <a:r>
                <a:rPr lang="zh-CN" altLang="zh-CN" b="1">
                  <a:solidFill>
                    <a:srgbClr val="6D6F71"/>
                  </a:solidFill>
                  <a:latin typeface="楷体_GB2312" charset="-122"/>
                  <a:ea typeface="楷体_GB2312" charset="-122"/>
                </a:rPr>
                <a:t>38</a:t>
              </a:r>
            </a:p>
          </p:txBody>
        </p:sp>
        <p:sp>
          <p:nvSpPr>
            <p:cNvPr id="108562" name="Oval 14"/>
            <p:cNvSpPr>
              <a:spLocks noChangeArrowheads="1"/>
            </p:cNvSpPr>
            <p:nvPr/>
          </p:nvSpPr>
          <p:spPr bwMode="auto">
            <a:xfrm>
              <a:off x="1346" y="1516"/>
              <a:ext cx="292" cy="33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fontAlgn="base">
                <a:lnSpc>
                  <a:spcPct val="100000"/>
                </a:lnSpc>
                <a:spcBef>
                  <a:spcPct val="0"/>
                </a:spcBef>
                <a:spcAft>
                  <a:spcPct val="0"/>
                </a:spcAft>
                <a:buClrTx/>
                <a:buSzPct val="100000"/>
                <a:buNone/>
              </a:pPr>
              <a:r>
                <a:rPr lang="zh-CN" altLang="zh-CN" b="1">
                  <a:solidFill>
                    <a:srgbClr val="6D6F71"/>
                  </a:solidFill>
                  <a:latin typeface="楷体_GB2312" charset="-122"/>
                  <a:ea typeface="楷体_GB2312" charset="-122"/>
                </a:rPr>
                <a:t>25</a:t>
              </a:r>
            </a:p>
          </p:txBody>
        </p:sp>
        <p:sp>
          <p:nvSpPr>
            <p:cNvPr id="108563" name="Oval 15"/>
            <p:cNvSpPr>
              <a:spLocks noChangeArrowheads="1"/>
            </p:cNvSpPr>
            <p:nvPr/>
          </p:nvSpPr>
          <p:spPr bwMode="auto">
            <a:xfrm>
              <a:off x="1814" y="1516"/>
              <a:ext cx="292" cy="33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fontAlgn="base">
                <a:lnSpc>
                  <a:spcPct val="100000"/>
                </a:lnSpc>
                <a:spcBef>
                  <a:spcPct val="0"/>
                </a:spcBef>
                <a:spcAft>
                  <a:spcPct val="0"/>
                </a:spcAft>
                <a:buClrTx/>
                <a:buSzPct val="100000"/>
                <a:buNone/>
              </a:pPr>
              <a:r>
                <a:rPr lang="zh-CN" altLang="zh-CN" b="1">
                  <a:solidFill>
                    <a:srgbClr val="6D6F71"/>
                  </a:solidFill>
                  <a:latin typeface="楷体_GB2312" charset="-122"/>
                  <a:ea typeface="楷体_GB2312" charset="-122"/>
                </a:rPr>
                <a:t>47</a:t>
              </a:r>
            </a:p>
          </p:txBody>
        </p:sp>
        <p:sp>
          <p:nvSpPr>
            <p:cNvPr id="108564" name="Oval 16"/>
            <p:cNvSpPr>
              <a:spLocks noChangeArrowheads="1"/>
            </p:cNvSpPr>
            <p:nvPr/>
          </p:nvSpPr>
          <p:spPr bwMode="auto">
            <a:xfrm>
              <a:off x="2165" y="1516"/>
              <a:ext cx="292" cy="33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fontAlgn="base">
                <a:lnSpc>
                  <a:spcPct val="100000"/>
                </a:lnSpc>
                <a:spcBef>
                  <a:spcPct val="0"/>
                </a:spcBef>
                <a:spcAft>
                  <a:spcPct val="0"/>
                </a:spcAft>
                <a:buClrTx/>
                <a:buSzPct val="100000"/>
                <a:buNone/>
              </a:pPr>
              <a:r>
                <a:rPr lang="zh-CN" altLang="zh-CN" b="1">
                  <a:solidFill>
                    <a:srgbClr val="6D6F71"/>
                  </a:solidFill>
                  <a:latin typeface="楷体_GB2312" charset="-122"/>
                  <a:ea typeface="楷体_GB2312" charset="-122"/>
                </a:rPr>
                <a:t>15</a:t>
              </a:r>
            </a:p>
          </p:txBody>
        </p:sp>
        <p:sp>
          <p:nvSpPr>
            <p:cNvPr id="108565" name="Line 17"/>
            <p:cNvSpPr>
              <a:spLocks noChangeShapeType="1"/>
            </p:cNvSpPr>
            <p:nvPr/>
          </p:nvSpPr>
          <p:spPr bwMode="auto">
            <a:xfrm flipH="1">
              <a:off x="1346" y="271"/>
              <a:ext cx="351" cy="24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8566" name="Line 18"/>
            <p:cNvSpPr>
              <a:spLocks noChangeShapeType="1"/>
            </p:cNvSpPr>
            <p:nvPr/>
          </p:nvSpPr>
          <p:spPr bwMode="auto">
            <a:xfrm>
              <a:off x="1989" y="271"/>
              <a:ext cx="702" cy="24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8567" name="Line 19"/>
            <p:cNvSpPr>
              <a:spLocks noChangeShapeType="1"/>
            </p:cNvSpPr>
            <p:nvPr/>
          </p:nvSpPr>
          <p:spPr bwMode="auto">
            <a:xfrm flipH="1">
              <a:off x="936" y="769"/>
              <a:ext cx="176"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8568" name="Line 20"/>
            <p:cNvSpPr>
              <a:spLocks noChangeShapeType="1"/>
            </p:cNvSpPr>
            <p:nvPr/>
          </p:nvSpPr>
          <p:spPr bwMode="auto">
            <a:xfrm>
              <a:off x="1346" y="686"/>
              <a:ext cx="175" cy="3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8569" name="Line 21"/>
            <p:cNvSpPr>
              <a:spLocks noChangeShapeType="1"/>
            </p:cNvSpPr>
            <p:nvPr/>
          </p:nvSpPr>
          <p:spPr bwMode="auto">
            <a:xfrm flipH="1">
              <a:off x="2574" y="603"/>
              <a:ext cx="176" cy="49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8570" name="Line 22"/>
            <p:cNvSpPr>
              <a:spLocks noChangeShapeType="1"/>
            </p:cNvSpPr>
            <p:nvPr/>
          </p:nvSpPr>
          <p:spPr bwMode="auto">
            <a:xfrm>
              <a:off x="2984" y="603"/>
              <a:ext cx="234" cy="41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8571" name="Line 23"/>
            <p:cNvSpPr>
              <a:spLocks noChangeShapeType="1"/>
            </p:cNvSpPr>
            <p:nvPr/>
          </p:nvSpPr>
          <p:spPr bwMode="auto">
            <a:xfrm flipH="1">
              <a:off x="468" y="1184"/>
              <a:ext cx="234" cy="3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8572" name="Line 24"/>
            <p:cNvSpPr>
              <a:spLocks noChangeShapeType="1"/>
            </p:cNvSpPr>
            <p:nvPr/>
          </p:nvSpPr>
          <p:spPr bwMode="auto">
            <a:xfrm>
              <a:off x="878" y="1267"/>
              <a:ext cx="175" cy="24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8573" name="Line 25"/>
            <p:cNvSpPr>
              <a:spLocks noChangeShapeType="1"/>
            </p:cNvSpPr>
            <p:nvPr/>
          </p:nvSpPr>
          <p:spPr bwMode="auto">
            <a:xfrm flipH="1">
              <a:off x="1463" y="1350"/>
              <a:ext cx="58"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8574" name="Line 26"/>
            <p:cNvSpPr>
              <a:spLocks noChangeShapeType="1"/>
            </p:cNvSpPr>
            <p:nvPr/>
          </p:nvSpPr>
          <p:spPr bwMode="auto">
            <a:xfrm>
              <a:off x="1755" y="1267"/>
              <a:ext cx="176" cy="24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8575" name="Line 27"/>
            <p:cNvSpPr>
              <a:spLocks noChangeShapeType="1"/>
            </p:cNvSpPr>
            <p:nvPr/>
          </p:nvSpPr>
          <p:spPr bwMode="auto">
            <a:xfrm flipH="1">
              <a:off x="2399" y="1350"/>
              <a:ext cx="58"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08576" name="Text Box 28"/>
            <p:cNvSpPr txBox="1">
              <a:spLocks noChangeArrowheads="1"/>
            </p:cNvSpPr>
            <p:nvPr/>
          </p:nvSpPr>
          <p:spPr bwMode="auto">
            <a:xfrm>
              <a:off x="2516" y="0"/>
              <a:ext cx="11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b="1">
                <a:solidFill>
                  <a:srgbClr val="6D6F71"/>
                </a:solidFill>
                <a:latin typeface="楷体_GB2312" charset="-122"/>
                <a:ea typeface="楷体_GB2312" charset="-122"/>
              </a:endParaRPr>
            </a:p>
          </p:txBody>
        </p:sp>
        <p:sp>
          <p:nvSpPr>
            <p:cNvPr id="108577" name="Text Box 29"/>
            <p:cNvSpPr txBox="1">
              <a:spLocks noChangeArrowheads="1"/>
            </p:cNvSpPr>
            <p:nvPr/>
          </p:nvSpPr>
          <p:spPr bwMode="auto">
            <a:xfrm>
              <a:off x="1112" y="83"/>
              <a:ext cx="11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b="1">
                <a:solidFill>
                  <a:srgbClr val="6D6F71"/>
                </a:solidFill>
                <a:latin typeface="楷体_GB2312" charset="-122"/>
                <a:ea typeface="楷体_GB2312" charset="-122"/>
              </a:endParaRPr>
            </a:p>
          </p:txBody>
        </p:sp>
        <p:sp>
          <p:nvSpPr>
            <p:cNvPr id="108578" name="Text Box 30"/>
            <p:cNvSpPr txBox="1">
              <a:spLocks noChangeArrowheads="1"/>
            </p:cNvSpPr>
            <p:nvPr/>
          </p:nvSpPr>
          <p:spPr bwMode="auto">
            <a:xfrm>
              <a:off x="527" y="747"/>
              <a:ext cx="11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b="1">
                <a:solidFill>
                  <a:srgbClr val="6D6F71"/>
                </a:solidFill>
                <a:latin typeface="楷体_GB2312" charset="-122"/>
                <a:ea typeface="楷体_GB2312" charset="-122"/>
              </a:endParaRPr>
            </a:p>
          </p:txBody>
        </p:sp>
        <p:sp>
          <p:nvSpPr>
            <p:cNvPr id="108579" name="Text Box 31"/>
            <p:cNvSpPr txBox="1">
              <a:spLocks noChangeArrowheads="1"/>
            </p:cNvSpPr>
            <p:nvPr/>
          </p:nvSpPr>
          <p:spPr bwMode="auto">
            <a:xfrm>
              <a:off x="1638" y="664"/>
              <a:ext cx="11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b="1">
                <a:solidFill>
                  <a:srgbClr val="6D6F71"/>
                </a:solidFill>
                <a:latin typeface="楷体_GB2312" charset="-122"/>
                <a:ea typeface="楷体_GB2312" charset="-122"/>
              </a:endParaRPr>
            </a:p>
          </p:txBody>
        </p:sp>
        <p:sp>
          <p:nvSpPr>
            <p:cNvPr id="108580" name="Text Box 32"/>
            <p:cNvSpPr txBox="1">
              <a:spLocks noChangeArrowheads="1"/>
            </p:cNvSpPr>
            <p:nvPr/>
          </p:nvSpPr>
          <p:spPr bwMode="auto">
            <a:xfrm>
              <a:off x="2399" y="664"/>
              <a:ext cx="11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b="1">
                <a:solidFill>
                  <a:srgbClr val="6D6F71"/>
                </a:solidFill>
                <a:latin typeface="楷体_GB2312" charset="-122"/>
                <a:ea typeface="楷体_GB2312" charset="-122"/>
              </a:endParaRPr>
            </a:p>
          </p:txBody>
        </p:sp>
        <p:sp>
          <p:nvSpPr>
            <p:cNvPr id="108581" name="Text Box 33"/>
            <p:cNvSpPr txBox="1">
              <a:spLocks noChangeArrowheads="1"/>
            </p:cNvSpPr>
            <p:nvPr/>
          </p:nvSpPr>
          <p:spPr bwMode="auto">
            <a:xfrm>
              <a:off x="3276" y="664"/>
              <a:ext cx="11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b="1">
                <a:solidFill>
                  <a:srgbClr val="6D6F71"/>
                </a:solidFill>
                <a:latin typeface="楷体_GB2312" charset="-122"/>
                <a:ea typeface="楷体_GB2312" charset="-122"/>
              </a:endParaRPr>
            </a:p>
          </p:txBody>
        </p:sp>
        <p:sp>
          <p:nvSpPr>
            <p:cNvPr id="108582" name="Text Box 34"/>
            <p:cNvSpPr txBox="1">
              <a:spLocks noChangeArrowheads="1"/>
            </p:cNvSpPr>
            <p:nvPr/>
          </p:nvSpPr>
          <p:spPr bwMode="auto">
            <a:xfrm>
              <a:off x="0" y="1328"/>
              <a:ext cx="11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b="1">
                <a:solidFill>
                  <a:srgbClr val="6D6F71"/>
                </a:solidFill>
                <a:latin typeface="楷体_GB2312" charset="-122"/>
                <a:ea typeface="楷体_GB2312" charset="-122"/>
              </a:endParaRPr>
            </a:p>
          </p:txBody>
        </p:sp>
        <p:sp>
          <p:nvSpPr>
            <p:cNvPr id="108583" name="Text Box 35"/>
            <p:cNvSpPr txBox="1">
              <a:spLocks noChangeArrowheads="1"/>
            </p:cNvSpPr>
            <p:nvPr/>
          </p:nvSpPr>
          <p:spPr bwMode="auto">
            <a:xfrm>
              <a:off x="702" y="1245"/>
              <a:ext cx="11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b="1">
                <a:solidFill>
                  <a:srgbClr val="6D6F71"/>
                </a:solidFill>
                <a:latin typeface="楷体_GB2312" charset="-122"/>
                <a:ea typeface="楷体_GB2312" charset="-122"/>
              </a:endParaRPr>
            </a:p>
          </p:txBody>
        </p:sp>
        <p:sp>
          <p:nvSpPr>
            <p:cNvPr id="108584" name="Text Box 36"/>
            <p:cNvSpPr txBox="1">
              <a:spLocks noChangeArrowheads="1"/>
            </p:cNvSpPr>
            <p:nvPr/>
          </p:nvSpPr>
          <p:spPr bwMode="auto">
            <a:xfrm>
              <a:off x="1170" y="1162"/>
              <a:ext cx="11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b="1">
                <a:solidFill>
                  <a:srgbClr val="6D6F71"/>
                </a:solidFill>
                <a:latin typeface="楷体_GB2312" charset="-122"/>
                <a:ea typeface="楷体_GB2312" charset="-122"/>
              </a:endParaRPr>
            </a:p>
          </p:txBody>
        </p:sp>
        <p:sp>
          <p:nvSpPr>
            <p:cNvPr id="108585" name="Text Box 37"/>
            <p:cNvSpPr txBox="1">
              <a:spLocks noChangeArrowheads="1"/>
            </p:cNvSpPr>
            <p:nvPr/>
          </p:nvSpPr>
          <p:spPr bwMode="auto">
            <a:xfrm>
              <a:off x="1814" y="1162"/>
              <a:ext cx="11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b="1">
                <a:solidFill>
                  <a:srgbClr val="6D6F71"/>
                </a:solidFill>
                <a:latin typeface="楷体_GB2312" charset="-122"/>
                <a:ea typeface="楷体_GB2312" charset="-122"/>
              </a:endParaRPr>
            </a:p>
          </p:txBody>
        </p:sp>
        <p:sp>
          <p:nvSpPr>
            <p:cNvPr id="108586" name="Text Box 38"/>
            <p:cNvSpPr txBox="1">
              <a:spLocks noChangeArrowheads="1"/>
            </p:cNvSpPr>
            <p:nvPr/>
          </p:nvSpPr>
          <p:spPr bwMode="auto">
            <a:xfrm>
              <a:off x="2457" y="1162"/>
              <a:ext cx="11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b="1">
                <a:solidFill>
                  <a:srgbClr val="6D6F71"/>
                </a:solidFill>
                <a:latin typeface="楷体_GB2312" charset="-122"/>
                <a:ea typeface="楷体_GB2312" charset="-122"/>
              </a:endParaRPr>
            </a:p>
          </p:txBody>
        </p:sp>
      </p:grpSp>
      <p:sp>
        <p:nvSpPr>
          <p:cNvPr id="105511" name="Rectangle 39"/>
          <p:cNvSpPr>
            <a:spLocks noChangeArrowheads="1"/>
          </p:cNvSpPr>
          <p:nvPr/>
        </p:nvSpPr>
        <p:spPr bwMode="auto">
          <a:xfrm>
            <a:off x="2192338" y="958850"/>
            <a:ext cx="1973262"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r>
              <a:rPr lang="zh-CN" altLang="zh-CN" sz="2800" b="1">
                <a:solidFill>
                  <a:srgbClr val="FF3300"/>
                </a:solidFill>
                <a:ea typeface="楷体_GB2312" charset="-122"/>
              </a:rPr>
              <a:t>完全二叉树</a:t>
            </a:r>
          </a:p>
        </p:txBody>
      </p:sp>
      <p:grpSp>
        <p:nvGrpSpPr>
          <p:cNvPr id="105512" name="Group 40"/>
          <p:cNvGrpSpPr>
            <a:grpSpLocks/>
          </p:cNvGrpSpPr>
          <p:nvPr/>
        </p:nvGrpSpPr>
        <p:grpSpPr bwMode="auto">
          <a:xfrm>
            <a:off x="8045450" y="2654300"/>
            <a:ext cx="2527300" cy="520700"/>
            <a:chOff x="0" y="0"/>
            <a:chExt cx="1592" cy="328"/>
          </a:xfrm>
        </p:grpSpPr>
        <p:sp>
          <p:nvSpPr>
            <p:cNvPr id="108551" name="AutoShape 41"/>
            <p:cNvSpPr>
              <a:spLocks noChangeArrowheads="1"/>
            </p:cNvSpPr>
            <p:nvPr/>
          </p:nvSpPr>
          <p:spPr bwMode="auto">
            <a:xfrm>
              <a:off x="0" y="0"/>
              <a:ext cx="798" cy="272"/>
            </a:xfrm>
            <a:prstGeom prst="rightArrow">
              <a:avLst>
                <a:gd name="adj1" fmla="val 56620"/>
                <a:gd name="adj2" fmla="val 109923"/>
              </a:avLst>
            </a:prstGeom>
            <a:solidFill>
              <a:srgbClr val="0000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8552" name="Rectangle 42"/>
            <p:cNvSpPr>
              <a:spLocks noChangeArrowheads="1"/>
            </p:cNvSpPr>
            <p:nvPr/>
          </p:nvSpPr>
          <p:spPr bwMode="auto">
            <a:xfrm>
              <a:off x="798" y="0"/>
              <a:ext cx="794" cy="328"/>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r>
                <a:rPr lang="zh-CN" altLang="zh-CN" sz="2800" b="1">
                  <a:solidFill>
                    <a:srgbClr val="FF3300"/>
                  </a:solidFill>
                  <a:ea typeface="楷体_GB2312" charset="-122"/>
                </a:rPr>
                <a:t>大根堆</a:t>
              </a:r>
            </a:p>
          </p:txBody>
        </p:sp>
      </p:grpSp>
    </p:spTree>
    <p:extLst>
      <p:ext uri="{BB962C8B-B14F-4D97-AF65-F5344CB8AC3E}">
        <p14:creationId xmlns:p14="http://schemas.microsoft.com/office/powerpoint/2010/main" val="41363677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5511"/>
                                        </p:tgtEl>
                                        <p:attrNameLst>
                                          <p:attrName>style.visibility</p:attrName>
                                        </p:attrNameLst>
                                      </p:cBhvr>
                                      <p:to>
                                        <p:strVal val="visible"/>
                                      </p:to>
                                    </p:set>
                                    <p:anim calcmode="lin" valueType="num">
                                      <p:cBhvr additive="base">
                                        <p:cTn id="7" dur="500" fill="hold"/>
                                        <p:tgtEl>
                                          <p:spTgt spid="105511"/>
                                        </p:tgtEl>
                                        <p:attrNameLst>
                                          <p:attrName>ppt_x</p:attrName>
                                        </p:attrNameLst>
                                      </p:cBhvr>
                                      <p:tavLst>
                                        <p:tav tm="0">
                                          <p:val>
                                            <p:strVal val="ppt_x"/>
                                          </p:val>
                                        </p:tav>
                                        <p:tav tm="100000">
                                          <p:val>
                                            <p:strVal val="ppt_x"/>
                                          </p:val>
                                        </p:tav>
                                      </p:tavLst>
                                    </p:anim>
                                    <p:anim calcmode="lin" valueType="num">
                                      <p:cBhvr additive="base">
                                        <p:cTn id="8" dur="500" fill="hold"/>
                                        <p:tgtEl>
                                          <p:spTgt spid="10551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05476"/>
                                        </p:tgtEl>
                                        <p:attrNameLst>
                                          <p:attrName>style.visibility</p:attrName>
                                        </p:attrNameLst>
                                      </p:cBhvr>
                                      <p:to>
                                        <p:strVal val="visible"/>
                                      </p:to>
                                    </p:set>
                                    <p:anim calcmode="lin" valueType="num">
                                      <p:cBhvr additive="base">
                                        <p:cTn id="13" dur="500" fill="hold"/>
                                        <p:tgtEl>
                                          <p:spTgt spid="105476"/>
                                        </p:tgtEl>
                                        <p:attrNameLst>
                                          <p:attrName>ppt_x</p:attrName>
                                        </p:attrNameLst>
                                      </p:cBhvr>
                                      <p:tavLst>
                                        <p:tav tm="0">
                                          <p:val>
                                            <p:strVal val="0-#ppt_w/2"/>
                                          </p:val>
                                        </p:tav>
                                        <p:tav tm="100000">
                                          <p:val>
                                            <p:strVal val="ppt_x"/>
                                          </p:val>
                                        </p:tav>
                                      </p:tavLst>
                                    </p:anim>
                                    <p:anim calcmode="lin" valueType="num">
                                      <p:cBhvr additive="base">
                                        <p:cTn id="14" dur="500" fill="hold"/>
                                        <p:tgtEl>
                                          <p:spTgt spid="10547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8" presetClass="entr" presetSubtype="16" fill="hold" nodeType="clickEffect">
                                  <p:stCondLst>
                                    <p:cond delay="0"/>
                                  </p:stCondLst>
                                  <p:childTnLst>
                                    <p:set>
                                      <p:cBhvr>
                                        <p:cTn id="18" dur="1" fill="hold">
                                          <p:stCondLst>
                                            <p:cond delay="0"/>
                                          </p:stCondLst>
                                        </p:cTn>
                                        <p:tgtEl>
                                          <p:spTgt spid="105512"/>
                                        </p:tgtEl>
                                        <p:attrNameLst>
                                          <p:attrName>style.visibility</p:attrName>
                                        </p:attrNameLst>
                                      </p:cBhvr>
                                      <p:to>
                                        <p:strVal val="visible"/>
                                      </p:to>
                                    </p:set>
                                    <p:animEffect transition="in" filter="diamond(in)">
                                      <p:cBhvr>
                                        <p:cTn id="19" dur="2000"/>
                                        <p:tgtEl>
                                          <p:spTgt spid="105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11" grpId="0" animBg="1"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06499" name="Rectangle 3"/>
          <p:cNvSpPr>
            <a:spLocks noChangeArrowheads="1"/>
          </p:cNvSpPr>
          <p:nvPr/>
        </p:nvSpPr>
        <p:spPr bwMode="auto">
          <a:xfrm>
            <a:off x="2325688" y="1177926"/>
            <a:ext cx="7829550" cy="2492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20000"/>
              </a:spcBef>
              <a:spcAft>
                <a:spcPct val="0"/>
              </a:spcAft>
              <a:buClr>
                <a:srgbClr val="BABD3D"/>
              </a:buClr>
              <a:buSzPct val="100000"/>
              <a:buFont typeface="Wingdings" panose="05000000000000000000" pitchFamily="2" charset="2"/>
              <a:buChar char="ü"/>
            </a:pPr>
            <a:r>
              <a:rPr lang="zh-CN" altLang="zh-CN" sz="2800" b="1">
                <a:solidFill>
                  <a:srgbClr val="6D6F71"/>
                </a:solidFill>
                <a:latin typeface="楷体_GB2312" charset="-122"/>
                <a:ea typeface="楷体_GB2312" charset="-122"/>
              </a:rPr>
              <a:t>将无序序列</a:t>
            </a:r>
            <a:r>
              <a:rPr lang="zh-CN" altLang="zh-CN" sz="2800" b="1">
                <a:solidFill>
                  <a:srgbClr val="00B0F0"/>
                </a:solidFill>
                <a:latin typeface="楷体_GB2312" charset="-122"/>
                <a:ea typeface="楷体_GB2312" charset="-122"/>
              </a:rPr>
              <a:t>建成</a:t>
            </a:r>
            <a:r>
              <a:rPr lang="zh-CN" altLang="zh-CN" sz="2800" b="1">
                <a:solidFill>
                  <a:srgbClr val="6D6F71"/>
                </a:solidFill>
                <a:latin typeface="楷体_GB2312" charset="-122"/>
                <a:ea typeface="楷体_GB2312" charset="-122"/>
              </a:rPr>
              <a:t>一个堆</a:t>
            </a:r>
          </a:p>
          <a:p>
            <a:pPr fontAlgn="base">
              <a:lnSpc>
                <a:spcPct val="100000"/>
              </a:lnSpc>
              <a:spcBef>
                <a:spcPct val="20000"/>
              </a:spcBef>
              <a:spcAft>
                <a:spcPct val="0"/>
              </a:spcAft>
              <a:buClr>
                <a:srgbClr val="BABD3D"/>
              </a:buClr>
              <a:buSzPct val="100000"/>
              <a:buFont typeface="Wingdings" panose="05000000000000000000" pitchFamily="2" charset="2"/>
              <a:buChar char="ü"/>
            </a:pPr>
            <a:r>
              <a:rPr lang="zh-CN" altLang="zh-CN" sz="2800" b="1">
                <a:solidFill>
                  <a:srgbClr val="6D6F71"/>
                </a:solidFill>
                <a:latin typeface="楷体_GB2312" charset="-122"/>
                <a:ea typeface="楷体_GB2312" charset="-122"/>
              </a:rPr>
              <a:t>输出</a:t>
            </a:r>
            <a:r>
              <a:rPr lang="zh-CN" altLang="zh-CN" sz="2800" b="1">
                <a:solidFill>
                  <a:srgbClr val="00B0F0"/>
                </a:solidFill>
                <a:latin typeface="楷体_GB2312" charset="-122"/>
                <a:ea typeface="楷体_GB2312" charset="-122"/>
              </a:rPr>
              <a:t>堆顶</a:t>
            </a:r>
            <a:r>
              <a:rPr lang="zh-CN" altLang="zh-CN" sz="2800" b="1">
                <a:solidFill>
                  <a:srgbClr val="6D6F71"/>
                </a:solidFill>
                <a:latin typeface="楷体_GB2312" charset="-122"/>
                <a:ea typeface="楷体_GB2312" charset="-122"/>
              </a:rPr>
              <a:t>的最小（大）值</a:t>
            </a:r>
          </a:p>
          <a:p>
            <a:pPr fontAlgn="base">
              <a:lnSpc>
                <a:spcPct val="100000"/>
              </a:lnSpc>
              <a:spcBef>
                <a:spcPct val="20000"/>
              </a:spcBef>
              <a:spcAft>
                <a:spcPct val="0"/>
              </a:spcAft>
              <a:buClr>
                <a:srgbClr val="BABD3D"/>
              </a:buClr>
              <a:buSzPct val="100000"/>
              <a:buFont typeface="Wingdings" panose="05000000000000000000" pitchFamily="2" charset="2"/>
              <a:buChar char="ü"/>
            </a:pPr>
            <a:r>
              <a:rPr lang="zh-CN" altLang="zh-CN" sz="2800" b="1">
                <a:solidFill>
                  <a:srgbClr val="6D6F71"/>
                </a:solidFill>
                <a:latin typeface="楷体_GB2312" charset="-122"/>
                <a:ea typeface="楷体_GB2312" charset="-122"/>
              </a:rPr>
              <a:t>使剩余的n-1个元素又</a:t>
            </a:r>
            <a:r>
              <a:rPr lang="zh-CN" altLang="zh-CN" sz="2800" b="1">
                <a:solidFill>
                  <a:srgbClr val="00B0F0"/>
                </a:solidFill>
                <a:latin typeface="楷体_GB2312" charset="-122"/>
                <a:ea typeface="楷体_GB2312" charset="-122"/>
              </a:rPr>
              <a:t>调整</a:t>
            </a:r>
            <a:r>
              <a:rPr lang="zh-CN" altLang="zh-CN" sz="2800" b="1">
                <a:solidFill>
                  <a:srgbClr val="6D6F71"/>
                </a:solidFill>
                <a:latin typeface="楷体_GB2312" charset="-122"/>
                <a:ea typeface="楷体_GB2312" charset="-122"/>
              </a:rPr>
              <a:t>成一个堆，则可得到n个元素的次小值</a:t>
            </a:r>
          </a:p>
          <a:p>
            <a:pPr fontAlgn="base">
              <a:lnSpc>
                <a:spcPct val="100000"/>
              </a:lnSpc>
              <a:spcBef>
                <a:spcPct val="20000"/>
              </a:spcBef>
              <a:spcAft>
                <a:spcPct val="0"/>
              </a:spcAft>
              <a:buClr>
                <a:srgbClr val="BABD3D"/>
              </a:buClr>
              <a:buSzPct val="100000"/>
              <a:buFont typeface="Wingdings" panose="05000000000000000000" pitchFamily="2" charset="2"/>
              <a:buChar char="ü"/>
            </a:pPr>
            <a:r>
              <a:rPr lang="zh-CN" altLang="zh-CN" sz="2800" b="1">
                <a:solidFill>
                  <a:srgbClr val="00B0F0"/>
                </a:solidFill>
                <a:latin typeface="楷体_GB2312" charset="-122"/>
                <a:ea typeface="楷体_GB2312" charset="-122"/>
              </a:rPr>
              <a:t>重复</a:t>
            </a:r>
            <a:r>
              <a:rPr lang="zh-CN" altLang="zh-CN" sz="2800" b="1">
                <a:solidFill>
                  <a:srgbClr val="6D6F71"/>
                </a:solidFill>
                <a:latin typeface="楷体_GB2312" charset="-122"/>
                <a:ea typeface="楷体_GB2312" charset="-122"/>
              </a:rPr>
              <a:t>执行，得到一个有序序列</a:t>
            </a:r>
          </a:p>
        </p:txBody>
      </p:sp>
      <p:sp>
        <p:nvSpPr>
          <p:cNvPr id="106500" name="Rectangle 4"/>
          <p:cNvSpPr>
            <a:spLocks noChangeArrowheads="1"/>
          </p:cNvSpPr>
          <p:nvPr/>
        </p:nvSpPr>
        <p:spPr bwMode="auto">
          <a:xfrm>
            <a:off x="1524001" y="0"/>
            <a:ext cx="2771775"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堆排序</a:t>
            </a:r>
          </a:p>
        </p:txBody>
      </p:sp>
      <p:sp>
        <p:nvSpPr>
          <p:cNvPr id="106501" name="Rectangle 5"/>
          <p:cNvSpPr>
            <a:spLocks noChangeArrowheads="1"/>
          </p:cNvSpPr>
          <p:nvPr/>
        </p:nvSpPr>
        <p:spPr bwMode="auto">
          <a:xfrm>
            <a:off x="1524000" y="598489"/>
            <a:ext cx="85344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eaLnBrk="1" fontAlgn="base" hangingPunct="1">
              <a:spcBef>
                <a:spcPct val="0"/>
              </a:spcBef>
              <a:spcAft>
                <a:spcPct val="0"/>
              </a:spcAft>
              <a:buSzPct val="100000"/>
              <a:defRPr/>
            </a:pPr>
            <a:r>
              <a:rPr lang="zh-CN" altLang="zh-CN" sz="3200">
                <a:solidFill>
                  <a:srgbClr val="FF3300"/>
                </a:solidFill>
                <a:effectLst>
                  <a:outerShdw blurRad="38100" dist="38100" dir="2700000" algn="tl">
                    <a:srgbClr val="C0C0C0"/>
                  </a:outerShdw>
                </a:effectLst>
              </a:rPr>
              <a:t>基本思想：</a:t>
            </a:r>
          </a:p>
        </p:txBody>
      </p:sp>
      <p:sp>
        <p:nvSpPr>
          <p:cNvPr id="106502" name="AutoShape 6"/>
          <p:cNvSpPr>
            <a:spLocks noChangeArrowheads="1"/>
          </p:cNvSpPr>
          <p:nvPr/>
        </p:nvSpPr>
        <p:spPr bwMode="auto">
          <a:xfrm>
            <a:off x="5951539" y="109539"/>
            <a:ext cx="3095625" cy="846137"/>
          </a:xfrm>
          <a:prstGeom prst="cloudCallout">
            <a:avLst>
              <a:gd name="adj1" fmla="val -82667"/>
              <a:gd name="adj2" fmla="val 141745"/>
            </a:avLst>
          </a:prstGeom>
          <a:solidFill>
            <a:srgbClr val="CCFFC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800" b="1">
                <a:solidFill>
                  <a:srgbClr val="FF3300"/>
                </a:solidFill>
                <a:ea typeface="楷体_GB2312" charset="-122"/>
              </a:rPr>
              <a:t>如何建？？</a:t>
            </a:r>
          </a:p>
        </p:txBody>
      </p:sp>
      <p:sp>
        <p:nvSpPr>
          <p:cNvPr id="106503" name="AutoShape 7">
            <a:hlinkClick r:id="" action="ppaction://noaction"/>
          </p:cNvPr>
          <p:cNvSpPr>
            <a:spLocks noChangeArrowheads="1"/>
          </p:cNvSpPr>
          <p:nvPr/>
        </p:nvSpPr>
        <p:spPr bwMode="auto">
          <a:xfrm>
            <a:off x="6532564" y="2816225"/>
            <a:ext cx="3525837" cy="846138"/>
          </a:xfrm>
          <a:prstGeom prst="cloudCallout">
            <a:avLst>
              <a:gd name="adj1" fmla="val -53333"/>
              <a:gd name="adj2" fmla="val -99343"/>
            </a:avLst>
          </a:prstGeom>
          <a:solidFill>
            <a:srgbClr val="CCFFC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800" b="1">
                <a:solidFill>
                  <a:srgbClr val="FF3300"/>
                </a:solidFill>
                <a:ea typeface="楷体_GB2312" charset="-122"/>
              </a:rPr>
              <a:t>如何调整？？</a:t>
            </a:r>
          </a:p>
        </p:txBody>
      </p:sp>
    </p:spTree>
    <p:extLst>
      <p:ext uri="{BB962C8B-B14F-4D97-AF65-F5344CB8AC3E}">
        <p14:creationId xmlns:p14="http://schemas.microsoft.com/office/powerpoint/2010/main" val="33828839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animEffect transition="in" filter="box(in)">
                                      <p:cBhvr>
                                        <p:cTn id="7" dur="500"/>
                                        <p:tgtEl>
                                          <p:spTgt spid="1064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6499">
                                            <p:txEl>
                                              <p:pRg st="1" end="1"/>
                                            </p:txEl>
                                          </p:spTgt>
                                        </p:tgtEl>
                                        <p:attrNameLst>
                                          <p:attrName>style.visibility</p:attrName>
                                        </p:attrNameLst>
                                      </p:cBhvr>
                                      <p:to>
                                        <p:strVal val="visible"/>
                                      </p:to>
                                    </p:set>
                                    <p:animEffect transition="in" filter="box(in)">
                                      <p:cBhvr>
                                        <p:cTn id="12" dur="500"/>
                                        <p:tgtEl>
                                          <p:spTgt spid="1064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06499">
                                            <p:txEl>
                                              <p:pRg st="2" end="2"/>
                                            </p:txEl>
                                          </p:spTgt>
                                        </p:tgtEl>
                                        <p:attrNameLst>
                                          <p:attrName>style.visibility</p:attrName>
                                        </p:attrNameLst>
                                      </p:cBhvr>
                                      <p:to>
                                        <p:strVal val="visible"/>
                                      </p:to>
                                    </p:set>
                                    <p:animEffect transition="in" filter="box(in)">
                                      <p:cBhvr>
                                        <p:cTn id="17" dur="500"/>
                                        <p:tgtEl>
                                          <p:spTgt spid="1064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6499">
                                            <p:txEl>
                                              <p:pRg st="3" end="3"/>
                                            </p:txEl>
                                          </p:spTgt>
                                        </p:tgtEl>
                                        <p:attrNameLst>
                                          <p:attrName>style.visibility</p:attrName>
                                        </p:attrNameLst>
                                      </p:cBhvr>
                                      <p:to>
                                        <p:strVal val="visible"/>
                                      </p:to>
                                    </p:set>
                                    <p:animEffect transition="in" filter="box(in)">
                                      <p:cBhvr>
                                        <p:cTn id="22" dur="500"/>
                                        <p:tgtEl>
                                          <p:spTgt spid="10649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1" presetClass="entr" presetSubtype="4" fill="hold" grpId="0" nodeType="clickEffect">
                                  <p:stCondLst>
                                    <p:cond delay="0"/>
                                  </p:stCondLst>
                                  <p:childTnLst>
                                    <p:set>
                                      <p:cBhvr>
                                        <p:cTn id="26" dur="1" fill="hold">
                                          <p:stCondLst>
                                            <p:cond delay="0"/>
                                          </p:stCondLst>
                                        </p:cTn>
                                        <p:tgtEl>
                                          <p:spTgt spid="106502"/>
                                        </p:tgtEl>
                                        <p:attrNameLst>
                                          <p:attrName>style.visibility</p:attrName>
                                        </p:attrNameLst>
                                      </p:cBhvr>
                                      <p:to>
                                        <p:strVal val="visible"/>
                                      </p:to>
                                    </p:set>
                                    <p:animEffect transition="in" filter="wheel(4)">
                                      <p:cBhvr>
                                        <p:cTn id="27" dur="2000"/>
                                        <p:tgtEl>
                                          <p:spTgt spid="10650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1" presetClass="entr" presetSubtype="0" fill="hold" grpId="0" nodeType="clickEffect">
                                  <p:stCondLst>
                                    <p:cond delay="0"/>
                                  </p:stCondLst>
                                  <p:childTnLst>
                                    <p:set>
                                      <p:cBhvr>
                                        <p:cTn id="31" dur="1" fill="hold">
                                          <p:stCondLst>
                                            <p:cond delay="0"/>
                                          </p:stCondLst>
                                        </p:cTn>
                                        <p:tgtEl>
                                          <p:spTgt spid="106503"/>
                                        </p:tgtEl>
                                        <p:attrNameLst>
                                          <p:attrName>style.visibility</p:attrName>
                                        </p:attrNameLst>
                                      </p:cBhvr>
                                      <p:to>
                                        <p:strVal val="visible"/>
                                      </p:to>
                                    </p:set>
                                    <p:animEffect transition="in" filter="fade">
                                      <p:cBhvr>
                                        <p:cTn id="32" dur="770" decel="100000"/>
                                        <p:tgtEl>
                                          <p:spTgt spid="106503"/>
                                        </p:tgtEl>
                                      </p:cBhvr>
                                    </p:animEffect>
                                    <p:animScale>
                                      <p:cBhvr>
                                        <p:cTn id="33" dur="770" decel="100000"/>
                                        <p:tgtEl>
                                          <p:spTgt spid="106503"/>
                                        </p:tgtEl>
                                      </p:cBhvr>
                                      <p:from x="10000" y="10000"/>
                                      <p:to x="200000" y="450000"/>
                                    </p:animScale>
                                    <p:animScale>
                                      <p:cBhvr>
                                        <p:cTn id="34" dur="1230" accel="100000">
                                          <p:stCondLst>
                                            <p:cond delay="770"/>
                                          </p:stCondLst>
                                        </p:cTn>
                                        <p:tgtEl>
                                          <p:spTgt spid="106503"/>
                                        </p:tgtEl>
                                      </p:cBhvr>
                                      <p:from x="200000" y="450000"/>
                                      <p:to x="100000" y="100000"/>
                                    </p:animScale>
                                    <p:set>
                                      <p:cBhvr>
                                        <p:cTn id="35" dur="770" fill="hold"/>
                                        <p:tgtEl>
                                          <p:spTgt spid="106503"/>
                                        </p:tgtEl>
                                        <p:attrNameLst>
                                          <p:attrName>ppt_x</p:attrName>
                                        </p:attrNameLst>
                                      </p:cBhvr>
                                      <p:to>
                                        <p:strVal val="(0.5)"/>
                                      </p:to>
                                    </p:set>
                                    <p:anim from="(0.5)" to="(#ppt_x)" calcmode="lin" valueType="num">
                                      <p:cBhvr>
                                        <p:cTn id="36" dur="1230" accel="100000" fill="hold">
                                          <p:stCondLst>
                                            <p:cond delay="770"/>
                                          </p:stCondLst>
                                        </p:cTn>
                                        <p:tgtEl>
                                          <p:spTgt spid="106503"/>
                                        </p:tgtEl>
                                        <p:attrNameLst>
                                          <p:attrName>ppt_x</p:attrName>
                                        </p:attrNameLst>
                                      </p:cBhvr>
                                    </p:anim>
                                    <p:set>
                                      <p:cBhvr>
                                        <p:cTn id="37" dur="770" fill="hold"/>
                                        <p:tgtEl>
                                          <p:spTgt spid="106503"/>
                                        </p:tgtEl>
                                        <p:attrNameLst>
                                          <p:attrName>ppt_y</p:attrName>
                                        </p:attrNameLst>
                                      </p:cBhvr>
                                      <p:to>
                                        <p:strVal val="(#ppt_y+0.4)"/>
                                      </p:to>
                                    </p:set>
                                    <p:anim from="(#ppt_y+0.4)" to="(#ppt_y)" calcmode="lin" valueType="num">
                                      <p:cBhvr>
                                        <p:cTn id="38" dur="1230" accel="100000" fill="hold">
                                          <p:stCondLst>
                                            <p:cond delay="770"/>
                                          </p:stCondLst>
                                        </p:cTn>
                                        <p:tgtEl>
                                          <p:spTgt spid="106503"/>
                                        </p:tgtEl>
                                        <p:attrNameLst>
                                          <p:attrName>ppt_y</p:attrName>
                                        </p:attrNameLst>
                                      </p:cBhvr>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6" presetClass="emph" presetSubtype="16" fill="hold" grpId="1" nodeType="clickEffect">
                                  <p:stCondLst>
                                    <p:cond delay="0"/>
                                  </p:stCondLst>
                                  <p:childTnLst>
                                    <p:animScale>
                                      <p:cBhvr>
                                        <p:cTn id="42" dur="2000" fill="hold"/>
                                        <p:tgtEl>
                                          <p:spTgt spid="106502"/>
                                        </p:tgtEl>
                                      </p:cBhvr>
                                      <p:by x="150000" y="150000"/>
                                    </p:animScale>
                                  </p:childTnLst>
                                </p:cTn>
                              </p:par>
                            </p:childTnLst>
                          </p:cTn>
                        </p:par>
                      </p:childTnLst>
                    </p:cTn>
                  </p:par>
                  <p:par>
                    <p:cTn id="43" fill="hold" nodeType="clickPar">
                      <p:stCondLst>
                        <p:cond delay="indefinite"/>
                      </p:stCondLst>
                      <p:childTnLst>
                        <p:par>
                          <p:cTn id="44" fill="hold" nodeType="withGroup">
                            <p:stCondLst>
                              <p:cond delay="0"/>
                            </p:stCondLst>
                            <p:childTnLst>
                              <p:par>
                                <p:cTn id="45" presetID="6" presetClass="emph" presetSubtype="16" fill="hold" grpId="1" nodeType="clickEffect">
                                  <p:stCondLst>
                                    <p:cond delay="0"/>
                                  </p:stCondLst>
                                  <p:childTnLst>
                                    <p:animScale>
                                      <p:cBhvr>
                                        <p:cTn id="46" dur="2000" fill="hold"/>
                                        <p:tgtEl>
                                          <p:spTgt spid="10650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autoUpdateAnimBg="0"/>
      <p:bldP spid="106502" grpId="0" animBg="1" autoUpdateAnimBg="0"/>
      <p:bldP spid="106502" grpId="1" animBg="1" autoUpdateAnimBg="0"/>
      <p:bldP spid="106503" grpId="0" animBg="1" autoUpdateAnimBg="0"/>
      <p:bldP spid="106503" grpId="1" animBg="1"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10595" name="Rectangle 3"/>
          <p:cNvSpPr>
            <a:spLocks noChangeArrowheads="1"/>
          </p:cNvSpPr>
          <p:nvPr/>
        </p:nvSpPr>
        <p:spPr bwMode="auto">
          <a:xfrm>
            <a:off x="5006975" y="1562101"/>
            <a:ext cx="763588" cy="45561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0596" name="Rectangle 4"/>
          <p:cNvSpPr>
            <a:spLocks noChangeArrowheads="1"/>
          </p:cNvSpPr>
          <p:nvPr/>
        </p:nvSpPr>
        <p:spPr bwMode="auto">
          <a:xfrm>
            <a:off x="4203700" y="2489200"/>
            <a:ext cx="674688" cy="438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grpSp>
        <p:nvGrpSpPr>
          <p:cNvPr id="110597" name="Group 5"/>
          <p:cNvGrpSpPr>
            <a:grpSpLocks/>
          </p:cNvGrpSpPr>
          <p:nvPr/>
        </p:nvGrpSpPr>
        <p:grpSpPr bwMode="auto">
          <a:xfrm>
            <a:off x="6708776" y="549276"/>
            <a:ext cx="739775" cy="874713"/>
            <a:chOff x="0" y="0"/>
            <a:chExt cx="466" cy="551"/>
          </a:xfrm>
        </p:grpSpPr>
        <p:sp>
          <p:nvSpPr>
            <p:cNvPr id="110629" name="Rectangle 6"/>
            <p:cNvSpPr>
              <a:spLocks noChangeArrowheads="1"/>
            </p:cNvSpPr>
            <p:nvPr/>
          </p:nvSpPr>
          <p:spPr bwMode="auto">
            <a:xfrm>
              <a:off x="0" y="2"/>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0630" name="Rectangle 7"/>
            <p:cNvSpPr>
              <a:spLocks noChangeArrowheads="1"/>
            </p:cNvSpPr>
            <p:nvPr/>
          </p:nvSpPr>
          <p:spPr bwMode="auto">
            <a:xfrm>
              <a:off x="68" y="0"/>
              <a:ext cx="307"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30</a:t>
              </a:r>
            </a:p>
            <a:p>
              <a:pPr fontAlgn="base">
                <a:lnSpc>
                  <a:spcPct val="100000"/>
                </a:lnSpc>
                <a:spcBef>
                  <a:spcPct val="0"/>
                </a:spcBef>
                <a:spcAft>
                  <a:spcPct val="0"/>
                </a:spcAft>
                <a:buClrTx/>
                <a:buSzPct val="100000"/>
                <a:buNone/>
              </a:pPr>
              <a:endParaRPr lang="zh-CN" altLang="zh-CN" sz="14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 1</a:t>
              </a:r>
            </a:p>
          </p:txBody>
        </p:sp>
      </p:grpSp>
      <p:sp>
        <p:nvSpPr>
          <p:cNvPr id="110598" name="Line 8"/>
          <p:cNvSpPr>
            <a:spLocks noChangeShapeType="1"/>
          </p:cNvSpPr>
          <p:nvPr/>
        </p:nvSpPr>
        <p:spPr bwMode="auto">
          <a:xfrm flipV="1">
            <a:off x="4743451" y="1895476"/>
            <a:ext cx="454025" cy="581025"/>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0599" name="Line 9"/>
          <p:cNvSpPr>
            <a:spLocks noChangeShapeType="1"/>
          </p:cNvSpPr>
          <p:nvPr/>
        </p:nvSpPr>
        <p:spPr bwMode="auto">
          <a:xfrm flipV="1">
            <a:off x="5491164" y="893764"/>
            <a:ext cx="1260475" cy="674687"/>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0600" name="Rectangle 10"/>
          <p:cNvSpPr>
            <a:spLocks noChangeArrowheads="1"/>
          </p:cNvSpPr>
          <p:nvPr/>
        </p:nvSpPr>
        <p:spPr bwMode="auto">
          <a:xfrm>
            <a:off x="5099050" y="1552575"/>
            <a:ext cx="515938"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60</a:t>
            </a:r>
          </a:p>
          <a:p>
            <a:pPr fontAlgn="base">
              <a:lnSpc>
                <a:spcPct val="100000"/>
              </a:lnSpc>
              <a:spcBef>
                <a:spcPct val="0"/>
              </a:spcBef>
              <a:spcAft>
                <a:spcPct val="0"/>
              </a:spcAft>
              <a:buClrTx/>
              <a:buSzPct val="100000"/>
              <a:buNone/>
            </a:pPr>
            <a:endParaRPr lang="zh-CN" altLang="zh-CN" sz="14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  2</a:t>
            </a:r>
          </a:p>
        </p:txBody>
      </p:sp>
      <p:sp>
        <p:nvSpPr>
          <p:cNvPr id="110601" name="Rectangle 11"/>
          <p:cNvSpPr>
            <a:spLocks noChangeArrowheads="1"/>
          </p:cNvSpPr>
          <p:nvPr/>
        </p:nvSpPr>
        <p:spPr bwMode="auto">
          <a:xfrm>
            <a:off x="4352926" y="2476500"/>
            <a:ext cx="460375"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40</a:t>
            </a:r>
          </a:p>
          <a:p>
            <a:pPr fontAlgn="base">
              <a:lnSpc>
                <a:spcPct val="100000"/>
              </a:lnSpc>
              <a:spcBef>
                <a:spcPct val="0"/>
              </a:spcBef>
              <a:spcAft>
                <a:spcPct val="0"/>
              </a:spcAft>
              <a:buClrTx/>
              <a:buSzPct val="100000"/>
              <a:buNone/>
            </a:pPr>
            <a:r>
              <a:rPr lang="zh-CN" altLang="zh-CN" sz="1400" b="1">
                <a:solidFill>
                  <a:srgbClr val="6D6F71"/>
                </a:solidFill>
                <a:latin typeface="Arial" panose="020B0604020202020204" pitchFamily="34" charset="0"/>
                <a:ea typeface="宋体" panose="02010600030101010101" pitchFamily="2" charset="-122"/>
              </a:rPr>
              <a:t> </a:t>
            </a: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4 </a:t>
            </a:r>
            <a:r>
              <a:rPr lang="zh-CN" altLang="zh-CN" sz="1900" b="1">
                <a:solidFill>
                  <a:srgbClr val="6D6F71"/>
                </a:solidFill>
                <a:latin typeface="Arial" panose="020B0604020202020204" pitchFamily="34" charset="0"/>
                <a:ea typeface="宋体" panose="02010600030101010101" pitchFamily="2" charset="-122"/>
              </a:rPr>
              <a:t>                </a:t>
            </a:r>
          </a:p>
        </p:txBody>
      </p:sp>
      <p:grpSp>
        <p:nvGrpSpPr>
          <p:cNvPr id="110602" name="Group 12"/>
          <p:cNvGrpSpPr>
            <a:grpSpLocks/>
          </p:cNvGrpSpPr>
          <p:nvPr/>
        </p:nvGrpSpPr>
        <p:grpSpPr bwMode="auto">
          <a:xfrm>
            <a:off x="5605463" y="1879601"/>
            <a:ext cx="730250" cy="1477963"/>
            <a:chOff x="0" y="0"/>
            <a:chExt cx="460" cy="931"/>
          </a:xfrm>
        </p:grpSpPr>
        <p:sp>
          <p:nvSpPr>
            <p:cNvPr id="110626" name="Rectangle 13"/>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0627" name="Line 14"/>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0628" name="Rectangle 15"/>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70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5</a:t>
              </a:r>
            </a:p>
          </p:txBody>
        </p:sp>
      </p:grpSp>
      <p:sp>
        <p:nvSpPr>
          <p:cNvPr id="110603" name="Rectangle 16"/>
          <p:cNvSpPr>
            <a:spLocks noChangeArrowheads="1"/>
          </p:cNvSpPr>
          <p:nvPr/>
        </p:nvSpPr>
        <p:spPr bwMode="auto">
          <a:xfrm>
            <a:off x="8285163" y="1571625"/>
            <a:ext cx="703262" cy="44608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0604" name="Rectangle 17"/>
          <p:cNvSpPr>
            <a:spLocks noChangeArrowheads="1"/>
          </p:cNvSpPr>
          <p:nvPr/>
        </p:nvSpPr>
        <p:spPr bwMode="auto">
          <a:xfrm>
            <a:off x="7559676" y="2470150"/>
            <a:ext cx="715963" cy="4572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0605" name="Rectangle 18"/>
          <p:cNvSpPr>
            <a:spLocks noChangeArrowheads="1"/>
          </p:cNvSpPr>
          <p:nvPr/>
        </p:nvSpPr>
        <p:spPr bwMode="auto">
          <a:xfrm>
            <a:off x="8421689" y="1524000"/>
            <a:ext cx="434975" cy="9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8</a:t>
            </a:r>
          </a:p>
          <a:p>
            <a:pPr fontAlgn="base">
              <a:lnSpc>
                <a:spcPct val="100000"/>
              </a:lnSpc>
              <a:spcBef>
                <a:spcPct val="0"/>
              </a:spcBef>
              <a:spcAft>
                <a:spcPct val="0"/>
              </a:spcAft>
              <a:buClrTx/>
              <a:buSzPct val="100000"/>
              <a:buNone/>
            </a:pPr>
            <a:endParaRPr lang="zh-CN" altLang="zh-CN" sz="19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3</a:t>
            </a:r>
          </a:p>
        </p:txBody>
      </p:sp>
      <p:sp>
        <p:nvSpPr>
          <p:cNvPr id="110606" name="Line 19"/>
          <p:cNvSpPr>
            <a:spLocks noChangeShapeType="1"/>
          </p:cNvSpPr>
          <p:nvPr/>
        </p:nvSpPr>
        <p:spPr bwMode="auto">
          <a:xfrm flipV="1">
            <a:off x="7926388" y="1822450"/>
            <a:ext cx="474662" cy="609600"/>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0607" name="Rectangle 20"/>
          <p:cNvSpPr>
            <a:spLocks noChangeArrowheads="1"/>
          </p:cNvSpPr>
          <p:nvPr/>
        </p:nvSpPr>
        <p:spPr bwMode="auto">
          <a:xfrm>
            <a:off x="7583488" y="2486025"/>
            <a:ext cx="557212"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12</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   6</a:t>
            </a:r>
          </a:p>
        </p:txBody>
      </p:sp>
      <p:grpSp>
        <p:nvGrpSpPr>
          <p:cNvPr id="110608" name="Group 21"/>
          <p:cNvGrpSpPr>
            <a:grpSpLocks/>
          </p:cNvGrpSpPr>
          <p:nvPr/>
        </p:nvGrpSpPr>
        <p:grpSpPr bwMode="auto">
          <a:xfrm>
            <a:off x="8894763" y="1887539"/>
            <a:ext cx="730250" cy="1477963"/>
            <a:chOff x="0" y="0"/>
            <a:chExt cx="460" cy="931"/>
          </a:xfrm>
        </p:grpSpPr>
        <p:sp>
          <p:nvSpPr>
            <p:cNvPr id="110623" name="Rectangle 22"/>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0624" name="Line 23"/>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0625" name="Rectangle 24"/>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7</a:t>
              </a:r>
            </a:p>
          </p:txBody>
        </p:sp>
      </p:grpSp>
      <p:sp>
        <p:nvSpPr>
          <p:cNvPr id="110609" name="Line 25"/>
          <p:cNvSpPr>
            <a:spLocks noChangeShapeType="1"/>
          </p:cNvSpPr>
          <p:nvPr/>
        </p:nvSpPr>
        <p:spPr bwMode="auto">
          <a:xfrm flipH="1" flipV="1">
            <a:off x="7423151" y="879475"/>
            <a:ext cx="1192213" cy="70008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grpSp>
        <p:nvGrpSpPr>
          <p:cNvPr id="110610" name="Group 26"/>
          <p:cNvGrpSpPr>
            <a:grpSpLocks/>
          </p:cNvGrpSpPr>
          <p:nvPr/>
        </p:nvGrpSpPr>
        <p:grpSpPr bwMode="auto">
          <a:xfrm>
            <a:off x="2711450" y="677863"/>
            <a:ext cx="825500" cy="4183062"/>
            <a:chOff x="0" y="0"/>
            <a:chExt cx="520" cy="2635"/>
          </a:xfrm>
        </p:grpSpPr>
        <p:sp>
          <p:nvSpPr>
            <p:cNvPr id="110616" name="Rectangle 27"/>
            <p:cNvSpPr>
              <a:spLocks noChangeArrowheads="1"/>
            </p:cNvSpPr>
            <p:nvPr/>
          </p:nvSpPr>
          <p:spPr bwMode="auto">
            <a:xfrm>
              <a:off x="4" y="0"/>
              <a:ext cx="512" cy="2635"/>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0617" name="Line 28"/>
            <p:cNvSpPr>
              <a:spLocks noChangeShapeType="1"/>
            </p:cNvSpPr>
            <p:nvPr/>
          </p:nvSpPr>
          <p:spPr bwMode="auto">
            <a:xfrm>
              <a:off x="0" y="34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0618" name="Line 29"/>
            <p:cNvSpPr>
              <a:spLocks noChangeShapeType="1"/>
            </p:cNvSpPr>
            <p:nvPr/>
          </p:nvSpPr>
          <p:spPr bwMode="auto">
            <a:xfrm>
              <a:off x="0" y="73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0619" name="Line 30"/>
            <p:cNvSpPr>
              <a:spLocks noChangeShapeType="1"/>
            </p:cNvSpPr>
            <p:nvPr/>
          </p:nvSpPr>
          <p:spPr bwMode="auto">
            <a:xfrm>
              <a:off x="0" y="112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0620" name="Line 31"/>
            <p:cNvSpPr>
              <a:spLocks noChangeShapeType="1"/>
            </p:cNvSpPr>
            <p:nvPr/>
          </p:nvSpPr>
          <p:spPr bwMode="auto">
            <a:xfrm>
              <a:off x="0" y="151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0621" name="Line 32"/>
            <p:cNvSpPr>
              <a:spLocks noChangeShapeType="1"/>
            </p:cNvSpPr>
            <p:nvPr/>
          </p:nvSpPr>
          <p:spPr bwMode="auto">
            <a:xfrm>
              <a:off x="0" y="190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0622" name="Line 33"/>
            <p:cNvSpPr>
              <a:spLocks noChangeShapeType="1"/>
            </p:cNvSpPr>
            <p:nvPr/>
          </p:nvSpPr>
          <p:spPr bwMode="auto">
            <a:xfrm>
              <a:off x="0" y="229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grpSp>
      <p:sp>
        <p:nvSpPr>
          <p:cNvPr id="110611" name="Rectangle 34"/>
          <p:cNvSpPr>
            <a:spLocks noChangeArrowheads="1"/>
          </p:cNvSpPr>
          <p:nvPr/>
        </p:nvSpPr>
        <p:spPr bwMode="auto">
          <a:xfrm>
            <a:off x="1971676" y="82551"/>
            <a:ext cx="639599" cy="4708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[ 1 ]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[ 2 ]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[ 3 ]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[ 4 ]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[ 5 ]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[ 6 ]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[ 7 ]</a:t>
            </a:r>
          </a:p>
        </p:txBody>
      </p:sp>
      <p:sp>
        <p:nvSpPr>
          <p:cNvPr id="110612" name="Rectangle 35"/>
          <p:cNvSpPr>
            <a:spLocks noChangeArrowheads="1"/>
          </p:cNvSpPr>
          <p:nvPr/>
        </p:nvSpPr>
        <p:spPr bwMode="auto">
          <a:xfrm>
            <a:off x="2955926" y="781050"/>
            <a:ext cx="471283" cy="4093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60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  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40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70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12</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sp>
        <p:nvSpPr>
          <p:cNvPr id="107556" name="Rectangle 36"/>
          <p:cNvSpPr>
            <a:spLocks noChangeArrowheads="1"/>
          </p:cNvSpPr>
          <p:nvPr/>
        </p:nvSpPr>
        <p:spPr bwMode="auto">
          <a:xfrm>
            <a:off x="1524000" y="0"/>
            <a:ext cx="4732338"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如何将无序序列建成堆</a:t>
            </a:r>
          </a:p>
        </p:txBody>
      </p:sp>
      <p:sp>
        <p:nvSpPr>
          <p:cNvPr id="107557" name="Rectangle 37"/>
          <p:cNvSpPr>
            <a:spLocks noChangeArrowheads="1"/>
          </p:cNvSpPr>
          <p:nvPr/>
        </p:nvSpPr>
        <p:spPr bwMode="auto">
          <a:xfrm>
            <a:off x="4059239" y="3698875"/>
            <a:ext cx="5900737"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20000"/>
              </a:spcBef>
              <a:spcAft>
                <a:spcPct val="0"/>
              </a:spcAft>
              <a:buClrTx/>
              <a:buSzPct val="100000"/>
              <a:buNone/>
            </a:pPr>
            <a:r>
              <a:rPr lang="zh-CN" altLang="zh-CN" sz="2800" b="1">
                <a:solidFill>
                  <a:srgbClr val="FF3300"/>
                </a:solidFill>
                <a:ea typeface="楷体_GB2312" charset="-122"/>
              </a:rPr>
              <a:t>思考：有n 个结点的完全二叉树，最后一个分支结点的标号是多少？</a:t>
            </a:r>
          </a:p>
        </p:txBody>
      </p:sp>
      <p:sp>
        <p:nvSpPr>
          <p:cNvPr id="107558" name="Text Box 38"/>
          <p:cNvSpPr txBox="1">
            <a:spLocks noChangeArrowheads="1"/>
          </p:cNvSpPr>
          <p:nvPr/>
        </p:nvSpPr>
        <p:spPr bwMode="auto">
          <a:xfrm>
            <a:off x="9024939" y="4227513"/>
            <a:ext cx="935037" cy="52322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50000"/>
              </a:spcBef>
              <a:spcAft>
                <a:spcPct val="0"/>
              </a:spcAft>
              <a:buClrTx/>
              <a:buSzPct val="100000"/>
              <a:buNone/>
            </a:pPr>
            <a:r>
              <a:rPr lang="zh-CN" altLang="zh-CN" sz="2800" b="1">
                <a:solidFill>
                  <a:srgbClr val="4D4D4D"/>
                </a:solidFill>
                <a:ea typeface="楷体_GB2312" charset="-122"/>
                <a:sym typeface="Symbol" panose="05050102010706020507" pitchFamily="18" charset="2"/>
              </a:rPr>
              <a:t>n/2</a:t>
            </a:r>
          </a:p>
        </p:txBody>
      </p:sp>
    </p:spTree>
    <p:extLst>
      <p:ext uri="{BB962C8B-B14F-4D97-AF65-F5344CB8AC3E}">
        <p14:creationId xmlns:p14="http://schemas.microsoft.com/office/powerpoint/2010/main" val="6838276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07557"/>
                                        </p:tgtEl>
                                        <p:attrNameLst>
                                          <p:attrName>style.visibility</p:attrName>
                                        </p:attrNameLst>
                                      </p:cBhvr>
                                      <p:to>
                                        <p:strVal val="visible"/>
                                      </p:to>
                                    </p:set>
                                    <p:animEffect transition="in" filter="diamond(in)">
                                      <p:cBhvr>
                                        <p:cTn id="7" dur="2000"/>
                                        <p:tgtEl>
                                          <p:spTgt spid="1075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7558"/>
                                        </p:tgtEl>
                                        <p:attrNameLst>
                                          <p:attrName>style.visibility</p:attrName>
                                        </p:attrNameLst>
                                      </p:cBhvr>
                                      <p:to>
                                        <p:strVal val="visible"/>
                                      </p:to>
                                    </p:set>
                                    <p:anim calcmode="lin" valueType="num">
                                      <p:cBhvr additive="base">
                                        <p:cTn id="12" dur="500" fill="hold"/>
                                        <p:tgtEl>
                                          <p:spTgt spid="107558"/>
                                        </p:tgtEl>
                                        <p:attrNameLst>
                                          <p:attrName>ppt_x</p:attrName>
                                        </p:attrNameLst>
                                      </p:cBhvr>
                                      <p:tavLst>
                                        <p:tav tm="0">
                                          <p:val>
                                            <p:strVal val="ppt_x"/>
                                          </p:val>
                                        </p:tav>
                                        <p:tav tm="100000">
                                          <p:val>
                                            <p:strVal val="ppt_x"/>
                                          </p:val>
                                        </p:tav>
                                      </p:tavLst>
                                    </p:anim>
                                    <p:anim calcmode="lin" valueType="num">
                                      <p:cBhvr additive="base">
                                        <p:cTn id="13" dur="500" fill="hold"/>
                                        <p:tgtEl>
                                          <p:spTgt spid="1075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57" grpId="0" animBg="1" autoUpdateAnimBg="0"/>
      <p:bldP spid="107558" grpId="0" animBg="1"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11619" name="Rectangle 3"/>
          <p:cNvSpPr>
            <a:spLocks noChangeArrowheads="1"/>
          </p:cNvSpPr>
          <p:nvPr/>
        </p:nvSpPr>
        <p:spPr bwMode="auto">
          <a:xfrm>
            <a:off x="5006975" y="3565526"/>
            <a:ext cx="763588" cy="45561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1620" name="Rectangle 4"/>
          <p:cNvSpPr>
            <a:spLocks noChangeArrowheads="1"/>
          </p:cNvSpPr>
          <p:nvPr/>
        </p:nvSpPr>
        <p:spPr bwMode="auto">
          <a:xfrm>
            <a:off x="4203700" y="4492625"/>
            <a:ext cx="674688" cy="438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grpSp>
        <p:nvGrpSpPr>
          <p:cNvPr id="111621" name="Group 5"/>
          <p:cNvGrpSpPr>
            <a:grpSpLocks/>
          </p:cNvGrpSpPr>
          <p:nvPr/>
        </p:nvGrpSpPr>
        <p:grpSpPr bwMode="auto">
          <a:xfrm>
            <a:off x="6708776" y="2552701"/>
            <a:ext cx="739775" cy="874713"/>
            <a:chOff x="0" y="0"/>
            <a:chExt cx="466" cy="551"/>
          </a:xfrm>
        </p:grpSpPr>
        <p:sp>
          <p:nvSpPr>
            <p:cNvPr id="111654" name="Rectangle 6"/>
            <p:cNvSpPr>
              <a:spLocks noChangeArrowheads="1"/>
            </p:cNvSpPr>
            <p:nvPr/>
          </p:nvSpPr>
          <p:spPr bwMode="auto">
            <a:xfrm>
              <a:off x="0" y="2"/>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1655" name="Rectangle 7"/>
            <p:cNvSpPr>
              <a:spLocks noChangeArrowheads="1"/>
            </p:cNvSpPr>
            <p:nvPr/>
          </p:nvSpPr>
          <p:spPr bwMode="auto">
            <a:xfrm>
              <a:off x="68" y="0"/>
              <a:ext cx="307"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70</a:t>
              </a:r>
            </a:p>
            <a:p>
              <a:pPr fontAlgn="base">
                <a:lnSpc>
                  <a:spcPct val="100000"/>
                </a:lnSpc>
                <a:spcBef>
                  <a:spcPct val="0"/>
                </a:spcBef>
                <a:spcAft>
                  <a:spcPct val="0"/>
                </a:spcAft>
                <a:buClrTx/>
                <a:buSzPct val="100000"/>
                <a:buNone/>
              </a:pPr>
              <a:endParaRPr lang="zh-CN" altLang="zh-CN" sz="14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 1</a:t>
              </a:r>
            </a:p>
          </p:txBody>
        </p:sp>
      </p:grpSp>
      <p:sp>
        <p:nvSpPr>
          <p:cNvPr id="111622" name="Line 8"/>
          <p:cNvSpPr>
            <a:spLocks noChangeShapeType="1"/>
          </p:cNvSpPr>
          <p:nvPr/>
        </p:nvSpPr>
        <p:spPr bwMode="auto">
          <a:xfrm flipV="1">
            <a:off x="4743451" y="3898901"/>
            <a:ext cx="454025" cy="581025"/>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1623" name="Line 9"/>
          <p:cNvSpPr>
            <a:spLocks noChangeShapeType="1"/>
          </p:cNvSpPr>
          <p:nvPr/>
        </p:nvSpPr>
        <p:spPr bwMode="auto">
          <a:xfrm flipV="1">
            <a:off x="5491164" y="2897189"/>
            <a:ext cx="1260475" cy="674687"/>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1624" name="Rectangle 10"/>
          <p:cNvSpPr>
            <a:spLocks noChangeArrowheads="1"/>
          </p:cNvSpPr>
          <p:nvPr/>
        </p:nvSpPr>
        <p:spPr bwMode="auto">
          <a:xfrm>
            <a:off x="5099050" y="3556000"/>
            <a:ext cx="515938"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60</a:t>
            </a:r>
          </a:p>
          <a:p>
            <a:pPr fontAlgn="base">
              <a:lnSpc>
                <a:spcPct val="100000"/>
              </a:lnSpc>
              <a:spcBef>
                <a:spcPct val="0"/>
              </a:spcBef>
              <a:spcAft>
                <a:spcPct val="0"/>
              </a:spcAft>
              <a:buClrTx/>
              <a:buSzPct val="100000"/>
              <a:buNone/>
            </a:pPr>
            <a:endParaRPr lang="zh-CN" altLang="zh-CN" sz="14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  2</a:t>
            </a:r>
          </a:p>
        </p:txBody>
      </p:sp>
      <p:sp>
        <p:nvSpPr>
          <p:cNvPr id="111625" name="Rectangle 11"/>
          <p:cNvSpPr>
            <a:spLocks noChangeArrowheads="1"/>
          </p:cNvSpPr>
          <p:nvPr/>
        </p:nvSpPr>
        <p:spPr bwMode="auto">
          <a:xfrm>
            <a:off x="4352926" y="4479925"/>
            <a:ext cx="460375"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40</a:t>
            </a:r>
          </a:p>
          <a:p>
            <a:pPr fontAlgn="base">
              <a:lnSpc>
                <a:spcPct val="100000"/>
              </a:lnSpc>
              <a:spcBef>
                <a:spcPct val="0"/>
              </a:spcBef>
              <a:spcAft>
                <a:spcPct val="0"/>
              </a:spcAft>
              <a:buClrTx/>
              <a:buSzPct val="100000"/>
              <a:buNone/>
            </a:pPr>
            <a:r>
              <a:rPr lang="zh-CN" altLang="zh-CN" sz="1400" b="1">
                <a:solidFill>
                  <a:srgbClr val="6D6F71"/>
                </a:solidFill>
                <a:latin typeface="Arial" panose="020B0604020202020204" pitchFamily="34" charset="0"/>
                <a:ea typeface="宋体" panose="02010600030101010101" pitchFamily="2" charset="-122"/>
              </a:rPr>
              <a:t> </a:t>
            </a: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4 </a:t>
            </a:r>
            <a:r>
              <a:rPr lang="zh-CN" altLang="zh-CN" sz="1900" b="1">
                <a:solidFill>
                  <a:srgbClr val="6D6F71"/>
                </a:solidFill>
                <a:latin typeface="Arial" panose="020B0604020202020204" pitchFamily="34" charset="0"/>
                <a:ea typeface="宋体" panose="02010600030101010101" pitchFamily="2" charset="-122"/>
              </a:rPr>
              <a:t>                </a:t>
            </a:r>
          </a:p>
        </p:txBody>
      </p:sp>
      <p:grpSp>
        <p:nvGrpSpPr>
          <p:cNvPr id="111626" name="Group 12"/>
          <p:cNvGrpSpPr>
            <a:grpSpLocks/>
          </p:cNvGrpSpPr>
          <p:nvPr/>
        </p:nvGrpSpPr>
        <p:grpSpPr bwMode="auto">
          <a:xfrm>
            <a:off x="5605463" y="3883026"/>
            <a:ext cx="730250" cy="1477963"/>
            <a:chOff x="0" y="0"/>
            <a:chExt cx="460" cy="931"/>
          </a:xfrm>
        </p:grpSpPr>
        <p:sp>
          <p:nvSpPr>
            <p:cNvPr id="111651" name="Rectangle 13"/>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1652" name="Line 14"/>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1653" name="Rectangle 15"/>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5</a:t>
              </a:r>
            </a:p>
          </p:txBody>
        </p:sp>
      </p:grpSp>
      <p:sp>
        <p:nvSpPr>
          <p:cNvPr id="111627" name="Rectangle 16"/>
          <p:cNvSpPr>
            <a:spLocks noChangeArrowheads="1"/>
          </p:cNvSpPr>
          <p:nvPr/>
        </p:nvSpPr>
        <p:spPr bwMode="auto">
          <a:xfrm>
            <a:off x="8285163" y="3575050"/>
            <a:ext cx="703262" cy="44608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1628" name="Rectangle 17"/>
          <p:cNvSpPr>
            <a:spLocks noChangeArrowheads="1"/>
          </p:cNvSpPr>
          <p:nvPr/>
        </p:nvSpPr>
        <p:spPr bwMode="auto">
          <a:xfrm>
            <a:off x="7559676" y="4473575"/>
            <a:ext cx="715963" cy="4572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1629" name="Rectangle 18"/>
          <p:cNvSpPr>
            <a:spLocks noChangeArrowheads="1"/>
          </p:cNvSpPr>
          <p:nvPr/>
        </p:nvSpPr>
        <p:spPr bwMode="auto">
          <a:xfrm>
            <a:off x="8421689" y="3527425"/>
            <a:ext cx="434975"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12</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3</a:t>
            </a:r>
          </a:p>
        </p:txBody>
      </p:sp>
      <p:sp>
        <p:nvSpPr>
          <p:cNvPr id="111630" name="Line 19"/>
          <p:cNvSpPr>
            <a:spLocks noChangeShapeType="1"/>
          </p:cNvSpPr>
          <p:nvPr/>
        </p:nvSpPr>
        <p:spPr bwMode="auto">
          <a:xfrm flipV="1">
            <a:off x="7926388" y="3825875"/>
            <a:ext cx="474662" cy="609600"/>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1631" name="Rectangle 20"/>
          <p:cNvSpPr>
            <a:spLocks noChangeArrowheads="1"/>
          </p:cNvSpPr>
          <p:nvPr/>
        </p:nvSpPr>
        <p:spPr bwMode="auto">
          <a:xfrm>
            <a:off x="7583488" y="4489450"/>
            <a:ext cx="557212"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8</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   6</a:t>
            </a:r>
          </a:p>
        </p:txBody>
      </p:sp>
      <p:grpSp>
        <p:nvGrpSpPr>
          <p:cNvPr id="111632" name="Group 21"/>
          <p:cNvGrpSpPr>
            <a:grpSpLocks/>
          </p:cNvGrpSpPr>
          <p:nvPr/>
        </p:nvGrpSpPr>
        <p:grpSpPr bwMode="auto">
          <a:xfrm>
            <a:off x="8894763" y="3890964"/>
            <a:ext cx="730250" cy="1477963"/>
            <a:chOff x="0" y="0"/>
            <a:chExt cx="460" cy="931"/>
          </a:xfrm>
        </p:grpSpPr>
        <p:sp>
          <p:nvSpPr>
            <p:cNvPr id="111648" name="Rectangle 22"/>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1649" name="Line 23"/>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1650" name="Rectangle 24"/>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7</a:t>
              </a:r>
            </a:p>
          </p:txBody>
        </p:sp>
      </p:grpSp>
      <p:sp>
        <p:nvSpPr>
          <p:cNvPr id="111633" name="Line 25"/>
          <p:cNvSpPr>
            <a:spLocks noChangeShapeType="1"/>
          </p:cNvSpPr>
          <p:nvPr/>
        </p:nvSpPr>
        <p:spPr bwMode="auto">
          <a:xfrm flipH="1" flipV="1">
            <a:off x="7423151" y="2882900"/>
            <a:ext cx="1192213" cy="70008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grpSp>
        <p:nvGrpSpPr>
          <p:cNvPr id="111634" name="Group 26"/>
          <p:cNvGrpSpPr>
            <a:grpSpLocks/>
          </p:cNvGrpSpPr>
          <p:nvPr/>
        </p:nvGrpSpPr>
        <p:grpSpPr bwMode="auto">
          <a:xfrm>
            <a:off x="2711450" y="711201"/>
            <a:ext cx="825500" cy="4183063"/>
            <a:chOff x="0" y="0"/>
            <a:chExt cx="520" cy="2635"/>
          </a:xfrm>
        </p:grpSpPr>
        <p:sp>
          <p:nvSpPr>
            <p:cNvPr id="111641" name="Rectangle 27"/>
            <p:cNvSpPr>
              <a:spLocks noChangeArrowheads="1"/>
            </p:cNvSpPr>
            <p:nvPr/>
          </p:nvSpPr>
          <p:spPr bwMode="auto">
            <a:xfrm>
              <a:off x="4" y="0"/>
              <a:ext cx="512" cy="2635"/>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1642" name="Line 28"/>
            <p:cNvSpPr>
              <a:spLocks noChangeShapeType="1"/>
            </p:cNvSpPr>
            <p:nvPr/>
          </p:nvSpPr>
          <p:spPr bwMode="auto">
            <a:xfrm>
              <a:off x="0" y="34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1643" name="Line 29"/>
            <p:cNvSpPr>
              <a:spLocks noChangeShapeType="1"/>
            </p:cNvSpPr>
            <p:nvPr/>
          </p:nvSpPr>
          <p:spPr bwMode="auto">
            <a:xfrm>
              <a:off x="0" y="73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1644" name="Line 30"/>
            <p:cNvSpPr>
              <a:spLocks noChangeShapeType="1"/>
            </p:cNvSpPr>
            <p:nvPr/>
          </p:nvSpPr>
          <p:spPr bwMode="auto">
            <a:xfrm>
              <a:off x="0" y="112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1645" name="Line 31"/>
            <p:cNvSpPr>
              <a:spLocks noChangeShapeType="1"/>
            </p:cNvSpPr>
            <p:nvPr/>
          </p:nvSpPr>
          <p:spPr bwMode="auto">
            <a:xfrm>
              <a:off x="0" y="151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1646" name="Line 32"/>
            <p:cNvSpPr>
              <a:spLocks noChangeShapeType="1"/>
            </p:cNvSpPr>
            <p:nvPr/>
          </p:nvSpPr>
          <p:spPr bwMode="auto">
            <a:xfrm>
              <a:off x="0" y="190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1647" name="Line 33"/>
            <p:cNvSpPr>
              <a:spLocks noChangeShapeType="1"/>
            </p:cNvSpPr>
            <p:nvPr/>
          </p:nvSpPr>
          <p:spPr bwMode="auto">
            <a:xfrm>
              <a:off x="0" y="229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grpSp>
      <p:sp>
        <p:nvSpPr>
          <p:cNvPr id="111635" name="Rectangle 34"/>
          <p:cNvSpPr>
            <a:spLocks noChangeArrowheads="1"/>
          </p:cNvSpPr>
          <p:nvPr/>
        </p:nvSpPr>
        <p:spPr bwMode="auto">
          <a:xfrm>
            <a:off x="1971676" y="115889"/>
            <a:ext cx="639599" cy="4708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[ 1 ]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[ 2 ]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[ 3 ]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[ 4 ]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[ 5 ]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[ 6 ]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[ 7 ]</a:t>
            </a:r>
          </a:p>
        </p:txBody>
      </p:sp>
      <p:sp>
        <p:nvSpPr>
          <p:cNvPr id="111636" name="Rectangle 35"/>
          <p:cNvSpPr>
            <a:spLocks noChangeArrowheads="1"/>
          </p:cNvSpPr>
          <p:nvPr/>
        </p:nvSpPr>
        <p:spPr bwMode="auto">
          <a:xfrm>
            <a:off x="2955926" y="814388"/>
            <a:ext cx="471283" cy="4093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70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60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12</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40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  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grpSp>
        <p:nvGrpSpPr>
          <p:cNvPr id="108580" name="Group 36"/>
          <p:cNvGrpSpPr>
            <a:grpSpLocks/>
          </p:cNvGrpSpPr>
          <p:nvPr/>
        </p:nvGrpSpPr>
        <p:grpSpPr bwMode="auto">
          <a:xfrm>
            <a:off x="1628775" y="1"/>
            <a:ext cx="8820150" cy="2447925"/>
            <a:chOff x="0" y="0"/>
            <a:chExt cx="5556" cy="1542"/>
          </a:xfrm>
        </p:grpSpPr>
        <p:sp>
          <p:nvSpPr>
            <p:cNvPr id="111638" name="Rectangle 37"/>
            <p:cNvSpPr>
              <a:spLocks noChangeArrowheads="1"/>
            </p:cNvSpPr>
            <p:nvPr/>
          </p:nvSpPr>
          <p:spPr bwMode="auto">
            <a:xfrm>
              <a:off x="0" y="0"/>
              <a:ext cx="5556" cy="330"/>
            </a:xfrm>
            <a:prstGeom prst="rect">
              <a:avLst/>
            </a:prstGeom>
            <a:solidFill>
              <a:srgbClr val="FFFF99"/>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r>
                <a:rPr lang="zh-CN" altLang="zh-CN" sz="2800" b="1">
                  <a:solidFill>
                    <a:srgbClr val="6D6F71"/>
                  </a:solidFill>
                  <a:ea typeface="楷体_GB2312" charset="-122"/>
                </a:rPr>
                <a:t>从第</a:t>
              </a:r>
              <a:r>
                <a:rPr lang="zh-CN" altLang="zh-CN" sz="2800" b="1">
                  <a:solidFill>
                    <a:srgbClr val="4D4D4D"/>
                  </a:solidFill>
                  <a:ea typeface="楷体_GB2312" charset="-122"/>
                  <a:sym typeface="Symbol" panose="05050102010706020507" pitchFamily="18" charset="2"/>
                </a:rPr>
                <a:t>n/2</a:t>
              </a:r>
              <a:r>
                <a:rPr lang="zh-CN" altLang="zh-CN" sz="2800" b="1">
                  <a:solidFill>
                    <a:srgbClr val="6D6F71"/>
                  </a:solidFill>
                  <a:ea typeface="楷体_GB2312" charset="-122"/>
                </a:rPr>
                <a:t>个元素起，至第一个元素止，进行反复筛选</a:t>
              </a:r>
              <a:endParaRPr lang="zh-CN" altLang="zh-CN" sz="2800" b="1">
                <a:solidFill>
                  <a:srgbClr val="00B0F0"/>
                </a:solidFill>
                <a:ea typeface="楷体_GB2312" charset="-122"/>
              </a:endParaRPr>
            </a:p>
          </p:txBody>
        </p:sp>
        <p:sp>
          <p:nvSpPr>
            <p:cNvPr id="111639" name="AutoShape 38"/>
            <p:cNvSpPr>
              <a:spLocks noChangeArrowheads="1"/>
            </p:cNvSpPr>
            <p:nvPr/>
          </p:nvSpPr>
          <p:spPr bwMode="auto">
            <a:xfrm>
              <a:off x="2676" y="499"/>
              <a:ext cx="182" cy="499"/>
            </a:xfrm>
            <a:prstGeom prst="downArrow">
              <a:avLst>
                <a:gd name="adj1" fmla="val 50000"/>
                <a:gd name="adj2" fmla="val 68544"/>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1640" name="Oval 39"/>
            <p:cNvSpPr>
              <a:spLocks noChangeArrowheads="1"/>
            </p:cNvSpPr>
            <p:nvPr/>
          </p:nvSpPr>
          <p:spPr bwMode="auto">
            <a:xfrm>
              <a:off x="2223" y="998"/>
              <a:ext cx="1134" cy="544"/>
            </a:xfrm>
            <a:prstGeom prst="ellipse">
              <a:avLst/>
            </a:prstGeom>
            <a:solidFill>
              <a:srgbClr val="CC9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3600" b="1">
                  <a:solidFill>
                    <a:srgbClr val="6D6F71"/>
                  </a:solidFill>
                  <a:ea typeface="楷体_GB2312" charset="-122"/>
                </a:rPr>
                <a:t>堆</a:t>
              </a:r>
            </a:p>
          </p:txBody>
        </p:sp>
      </p:grpSp>
    </p:spTree>
    <p:extLst>
      <p:ext uri="{BB962C8B-B14F-4D97-AF65-F5344CB8AC3E}">
        <p14:creationId xmlns:p14="http://schemas.microsoft.com/office/powerpoint/2010/main" val="41610807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08580"/>
                                        </p:tgtEl>
                                        <p:attrNameLst>
                                          <p:attrName>style.visibility</p:attrName>
                                        </p:attrNameLst>
                                      </p:cBhvr>
                                      <p:to>
                                        <p:strVal val="visible"/>
                                      </p:to>
                                    </p:set>
                                    <p:animEffect transition="in" filter="box(in)">
                                      <p:cBhvr>
                                        <p:cTn id="7" dur="500"/>
                                        <p:tgtEl>
                                          <p:spTgt spid="108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12643" name="Oval 3"/>
          <p:cNvSpPr>
            <a:spLocks noChangeArrowheads="1"/>
          </p:cNvSpPr>
          <p:nvPr/>
        </p:nvSpPr>
        <p:spPr bwMode="auto">
          <a:xfrm>
            <a:off x="7143750" y="1871664"/>
            <a:ext cx="2679700" cy="3070225"/>
          </a:xfrm>
          <a:prstGeom prst="ellipse">
            <a:avLst/>
          </a:prstGeom>
          <a:solidFill>
            <a:srgbClr val="FFFFFF"/>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2644" name="Rectangle 4"/>
          <p:cNvSpPr>
            <a:spLocks noChangeArrowheads="1"/>
          </p:cNvSpPr>
          <p:nvPr/>
        </p:nvSpPr>
        <p:spPr bwMode="auto">
          <a:xfrm>
            <a:off x="5006975" y="2484438"/>
            <a:ext cx="763588" cy="4556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2645" name="Rectangle 5"/>
          <p:cNvSpPr>
            <a:spLocks noChangeArrowheads="1"/>
          </p:cNvSpPr>
          <p:nvPr/>
        </p:nvSpPr>
        <p:spPr bwMode="auto">
          <a:xfrm>
            <a:off x="4203700" y="3411538"/>
            <a:ext cx="674688" cy="438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grpSp>
        <p:nvGrpSpPr>
          <p:cNvPr id="112646" name="Group 6"/>
          <p:cNvGrpSpPr>
            <a:grpSpLocks/>
          </p:cNvGrpSpPr>
          <p:nvPr/>
        </p:nvGrpSpPr>
        <p:grpSpPr bwMode="auto">
          <a:xfrm>
            <a:off x="6708776" y="1471614"/>
            <a:ext cx="739775" cy="874713"/>
            <a:chOff x="0" y="0"/>
            <a:chExt cx="466" cy="551"/>
          </a:xfrm>
        </p:grpSpPr>
        <p:sp>
          <p:nvSpPr>
            <p:cNvPr id="112679" name="Rectangle 7"/>
            <p:cNvSpPr>
              <a:spLocks noChangeArrowheads="1"/>
            </p:cNvSpPr>
            <p:nvPr/>
          </p:nvSpPr>
          <p:spPr bwMode="auto">
            <a:xfrm>
              <a:off x="0" y="2"/>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2680" name="Rectangle 8"/>
            <p:cNvSpPr>
              <a:spLocks noChangeArrowheads="1"/>
            </p:cNvSpPr>
            <p:nvPr/>
          </p:nvSpPr>
          <p:spPr bwMode="auto">
            <a:xfrm>
              <a:off x="68" y="0"/>
              <a:ext cx="307"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30</a:t>
              </a:r>
            </a:p>
            <a:p>
              <a:pPr fontAlgn="base">
                <a:lnSpc>
                  <a:spcPct val="100000"/>
                </a:lnSpc>
                <a:spcBef>
                  <a:spcPct val="0"/>
                </a:spcBef>
                <a:spcAft>
                  <a:spcPct val="0"/>
                </a:spcAft>
                <a:buClrTx/>
                <a:buSzPct val="100000"/>
                <a:buNone/>
              </a:pPr>
              <a:endParaRPr lang="zh-CN" altLang="zh-CN" sz="14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 1</a:t>
              </a:r>
            </a:p>
          </p:txBody>
        </p:sp>
      </p:grpSp>
      <p:sp>
        <p:nvSpPr>
          <p:cNvPr id="112647" name="Line 9"/>
          <p:cNvSpPr>
            <a:spLocks noChangeShapeType="1"/>
          </p:cNvSpPr>
          <p:nvPr/>
        </p:nvSpPr>
        <p:spPr bwMode="auto">
          <a:xfrm flipV="1">
            <a:off x="4743451" y="2817814"/>
            <a:ext cx="454025" cy="581025"/>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2648" name="Line 10"/>
          <p:cNvSpPr>
            <a:spLocks noChangeShapeType="1"/>
          </p:cNvSpPr>
          <p:nvPr/>
        </p:nvSpPr>
        <p:spPr bwMode="auto">
          <a:xfrm flipV="1">
            <a:off x="5491164" y="1816100"/>
            <a:ext cx="1260475" cy="67468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2649" name="Rectangle 11"/>
          <p:cNvSpPr>
            <a:spLocks noChangeArrowheads="1"/>
          </p:cNvSpPr>
          <p:nvPr/>
        </p:nvSpPr>
        <p:spPr bwMode="auto">
          <a:xfrm>
            <a:off x="5099050" y="2474913"/>
            <a:ext cx="515938"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60</a:t>
            </a:r>
          </a:p>
          <a:p>
            <a:pPr fontAlgn="base">
              <a:lnSpc>
                <a:spcPct val="100000"/>
              </a:lnSpc>
              <a:spcBef>
                <a:spcPct val="0"/>
              </a:spcBef>
              <a:spcAft>
                <a:spcPct val="0"/>
              </a:spcAft>
              <a:buClrTx/>
              <a:buSzPct val="100000"/>
              <a:buNone/>
            </a:pPr>
            <a:endParaRPr lang="zh-CN" altLang="zh-CN" sz="14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  2</a:t>
            </a:r>
          </a:p>
        </p:txBody>
      </p:sp>
      <p:sp>
        <p:nvSpPr>
          <p:cNvPr id="112650" name="Rectangle 12"/>
          <p:cNvSpPr>
            <a:spLocks noChangeArrowheads="1"/>
          </p:cNvSpPr>
          <p:nvPr/>
        </p:nvSpPr>
        <p:spPr bwMode="auto">
          <a:xfrm>
            <a:off x="4352926" y="3398838"/>
            <a:ext cx="460375"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40</a:t>
            </a:r>
          </a:p>
          <a:p>
            <a:pPr fontAlgn="base">
              <a:lnSpc>
                <a:spcPct val="100000"/>
              </a:lnSpc>
              <a:spcBef>
                <a:spcPct val="0"/>
              </a:spcBef>
              <a:spcAft>
                <a:spcPct val="0"/>
              </a:spcAft>
              <a:buClrTx/>
              <a:buSzPct val="100000"/>
              <a:buNone/>
            </a:pPr>
            <a:r>
              <a:rPr lang="zh-CN" altLang="zh-CN" sz="1400" b="1">
                <a:solidFill>
                  <a:srgbClr val="6D6F71"/>
                </a:solidFill>
                <a:latin typeface="Arial" panose="020B0604020202020204" pitchFamily="34" charset="0"/>
                <a:ea typeface="宋体" panose="02010600030101010101" pitchFamily="2" charset="-122"/>
              </a:rPr>
              <a:t> </a:t>
            </a: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4 </a:t>
            </a:r>
            <a:r>
              <a:rPr lang="zh-CN" altLang="zh-CN" sz="1900" b="1">
                <a:solidFill>
                  <a:srgbClr val="6D6F71"/>
                </a:solidFill>
                <a:latin typeface="Arial" panose="020B0604020202020204" pitchFamily="34" charset="0"/>
                <a:ea typeface="宋体" panose="02010600030101010101" pitchFamily="2" charset="-122"/>
              </a:rPr>
              <a:t>                </a:t>
            </a:r>
          </a:p>
        </p:txBody>
      </p:sp>
      <p:grpSp>
        <p:nvGrpSpPr>
          <p:cNvPr id="112651" name="Group 13"/>
          <p:cNvGrpSpPr>
            <a:grpSpLocks/>
          </p:cNvGrpSpPr>
          <p:nvPr/>
        </p:nvGrpSpPr>
        <p:grpSpPr bwMode="auto">
          <a:xfrm>
            <a:off x="5605463" y="2801939"/>
            <a:ext cx="730250" cy="1477963"/>
            <a:chOff x="0" y="0"/>
            <a:chExt cx="460" cy="931"/>
          </a:xfrm>
        </p:grpSpPr>
        <p:sp>
          <p:nvSpPr>
            <p:cNvPr id="112676" name="Rectangle 14"/>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2677" name="Line 15"/>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2678" name="Rectangle 16"/>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70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5</a:t>
              </a:r>
            </a:p>
          </p:txBody>
        </p:sp>
      </p:grpSp>
      <p:sp>
        <p:nvSpPr>
          <p:cNvPr id="112652" name="Rectangle 17"/>
          <p:cNvSpPr>
            <a:spLocks noChangeArrowheads="1"/>
          </p:cNvSpPr>
          <p:nvPr/>
        </p:nvSpPr>
        <p:spPr bwMode="auto">
          <a:xfrm>
            <a:off x="8285163" y="2493964"/>
            <a:ext cx="703262" cy="44608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2653" name="Rectangle 18"/>
          <p:cNvSpPr>
            <a:spLocks noChangeArrowheads="1"/>
          </p:cNvSpPr>
          <p:nvPr/>
        </p:nvSpPr>
        <p:spPr bwMode="auto">
          <a:xfrm>
            <a:off x="7559676" y="3392488"/>
            <a:ext cx="715963" cy="4572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2654" name="Line 19"/>
          <p:cNvSpPr>
            <a:spLocks noChangeShapeType="1"/>
          </p:cNvSpPr>
          <p:nvPr/>
        </p:nvSpPr>
        <p:spPr bwMode="auto">
          <a:xfrm flipV="1">
            <a:off x="7926388" y="2744788"/>
            <a:ext cx="474662" cy="609600"/>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grpSp>
        <p:nvGrpSpPr>
          <p:cNvPr id="112655" name="Group 20"/>
          <p:cNvGrpSpPr>
            <a:grpSpLocks/>
          </p:cNvGrpSpPr>
          <p:nvPr/>
        </p:nvGrpSpPr>
        <p:grpSpPr bwMode="auto">
          <a:xfrm>
            <a:off x="8894763" y="2809876"/>
            <a:ext cx="730250" cy="1477963"/>
            <a:chOff x="0" y="0"/>
            <a:chExt cx="460" cy="931"/>
          </a:xfrm>
        </p:grpSpPr>
        <p:sp>
          <p:nvSpPr>
            <p:cNvPr id="112673" name="Rectangle 21"/>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2674" name="Line 22"/>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2675" name="Rectangle 23"/>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7</a:t>
              </a:r>
            </a:p>
          </p:txBody>
        </p:sp>
      </p:grpSp>
      <p:sp>
        <p:nvSpPr>
          <p:cNvPr id="112656" name="Line 24"/>
          <p:cNvSpPr>
            <a:spLocks noChangeShapeType="1"/>
          </p:cNvSpPr>
          <p:nvPr/>
        </p:nvSpPr>
        <p:spPr bwMode="auto">
          <a:xfrm flipH="1" flipV="1">
            <a:off x="7423151" y="1801814"/>
            <a:ext cx="1192213" cy="700087"/>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grpSp>
        <p:nvGrpSpPr>
          <p:cNvPr id="112657" name="Group 25"/>
          <p:cNvGrpSpPr>
            <a:grpSpLocks/>
          </p:cNvGrpSpPr>
          <p:nvPr/>
        </p:nvGrpSpPr>
        <p:grpSpPr bwMode="auto">
          <a:xfrm>
            <a:off x="2711450" y="677863"/>
            <a:ext cx="825500" cy="4183062"/>
            <a:chOff x="0" y="0"/>
            <a:chExt cx="520" cy="2635"/>
          </a:xfrm>
        </p:grpSpPr>
        <p:sp>
          <p:nvSpPr>
            <p:cNvPr id="112666" name="Rectangle 26"/>
            <p:cNvSpPr>
              <a:spLocks noChangeArrowheads="1"/>
            </p:cNvSpPr>
            <p:nvPr/>
          </p:nvSpPr>
          <p:spPr bwMode="auto">
            <a:xfrm>
              <a:off x="4" y="0"/>
              <a:ext cx="512" cy="2635"/>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2667" name="Line 27"/>
            <p:cNvSpPr>
              <a:spLocks noChangeShapeType="1"/>
            </p:cNvSpPr>
            <p:nvPr/>
          </p:nvSpPr>
          <p:spPr bwMode="auto">
            <a:xfrm>
              <a:off x="0" y="34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2668" name="Line 28"/>
            <p:cNvSpPr>
              <a:spLocks noChangeShapeType="1"/>
            </p:cNvSpPr>
            <p:nvPr/>
          </p:nvSpPr>
          <p:spPr bwMode="auto">
            <a:xfrm>
              <a:off x="0" y="73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2669" name="Line 29"/>
            <p:cNvSpPr>
              <a:spLocks noChangeShapeType="1"/>
            </p:cNvSpPr>
            <p:nvPr/>
          </p:nvSpPr>
          <p:spPr bwMode="auto">
            <a:xfrm>
              <a:off x="0" y="112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2670" name="Line 30"/>
            <p:cNvSpPr>
              <a:spLocks noChangeShapeType="1"/>
            </p:cNvSpPr>
            <p:nvPr/>
          </p:nvSpPr>
          <p:spPr bwMode="auto">
            <a:xfrm>
              <a:off x="0" y="151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2671" name="Line 31"/>
            <p:cNvSpPr>
              <a:spLocks noChangeShapeType="1"/>
            </p:cNvSpPr>
            <p:nvPr/>
          </p:nvSpPr>
          <p:spPr bwMode="auto">
            <a:xfrm>
              <a:off x="0" y="190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2672" name="Line 32"/>
            <p:cNvSpPr>
              <a:spLocks noChangeShapeType="1"/>
            </p:cNvSpPr>
            <p:nvPr/>
          </p:nvSpPr>
          <p:spPr bwMode="auto">
            <a:xfrm>
              <a:off x="0" y="229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grpSp>
      <p:sp>
        <p:nvSpPr>
          <p:cNvPr id="112658" name="Rectangle 33"/>
          <p:cNvSpPr>
            <a:spLocks noChangeArrowheads="1"/>
          </p:cNvSpPr>
          <p:nvPr/>
        </p:nvSpPr>
        <p:spPr bwMode="auto">
          <a:xfrm>
            <a:off x="1971676" y="82551"/>
            <a:ext cx="639599" cy="4708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[ 1 ]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[ 2 ]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[ 3 ]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[ 4 ]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[ 5 ]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[ 6 ]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[ 7 ]</a:t>
            </a:r>
          </a:p>
        </p:txBody>
      </p:sp>
      <p:sp>
        <p:nvSpPr>
          <p:cNvPr id="112659" name="Rectangle 34"/>
          <p:cNvSpPr>
            <a:spLocks noChangeArrowheads="1"/>
          </p:cNvSpPr>
          <p:nvPr/>
        </p:nvSpPr>
        <p:spPr bwMode="auto">
          <a:xfrm>
            <a:off x="2955926" y="781050"/>
            <a:ext cx="471283" cy="4093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60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  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40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70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12</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sp>
        <p:nvSpPr>
          <p:cNvPr id="112660" name="AutoShape 35"/>
          <p:cNvSpPr>
            <a:spLocks noChangeArrowheads="1"/>
          </p:cNvSpPr>
          <p:nvPr/>
        </p:nvSpPr>
        <p:spPr bwMode="auto">
          <a:xfrm rot="18686188">
            <a:off x="8869363" y="2009775"/>
            <a:ext cx="965200" cy="152400"/>
          </a:xfrm>
          <a:prstGeom prst="leftArrow">
            <a:avLst>
              <a:gd name="adj1" fmla="val 50000"/>
              <a:gd name="adj2" fmla="val 158333"/>
            </a:avLst>
          </a:prstGeom>
          <a:solidFill>
            <a:schemeClr val="accent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09604" name="Rectangle 36"/>
          <p:cNvSpPr>
            <a:spLocks noChangeArrowheads="1"/>
          </p:cNvSpPr>
          <p:nvPr/>
        </p:nvSpPr>
        <p:spPr bwMode="auto">
          <a:xfrm>
            <a:off x="1524001" y="0"/>
            <a:ext cx="4081463"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无序序列建成堆－</a:t>
            </a:r>
            <a:r>
              <a:rPr lang="zh-CN" altLang="zh-CN" sz="3200">
                <a:solidFill>
                  <a:srgbClr val="FF3300"/>
                </a:solidFill>
                <a:effectLst>
                  <a:outerShdw blurRad="38100" dist="38100" dir="2700000" algn="tl">
                    <a:srgbClr val="000000"/>
                  </a:outerShdw>
                </a:effectLst>
              </a:rPr>
              <a:t>1</a:t>
            </a:r>
          </a:p>
        </p:txBody>
      </p:sp>
      <p:sp>
        <p:nvSpPr>
          <p:cNvPr id="109605" name="Rectangle 37"/>
          <p:cNvSpPr>
            <a:spLocks noChangeArrowheads="1"/>
          </p:cNvSpPr>
          <p:nvPr/>
        </p:nvSpPr>
        <p:spPr bwMode="auto">
          <a:xfrm>
            <a:off x="8308975" y="2420938"/>
            <a:ext cx="1100138"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3300"/>
                </a:solidFill>
                <a:latin typeface="Arial" panose="020B0604020202020204" pitchFamily="34" charset="0"/>
                <a:ea typeface="宋体" panose="02010600030101010101" pitchFamily="2" charset="-122"/>
              </a:rPr>
              <a:t> 8</a:t>
            </a:r>
          </a:p>
        </p:txBody>
      </p:sp>
      <p:sp>
        <p:nvSpPr>
          <p:cNvPr id="109606" name="Rectangle 38"/>
          <p:cNvSpPr>
            <a:spLocks noChangeArrowheads="1"/>
          </p:cNvSpPr>
          <p:nvPr/>
        </p:nvSpPr>
        <p:spPr bwMode="auto">
          <a:xfrm>
            <a:off x="7583488" y="3357563"/>
            <a:ext cx="69215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3200" b="1">
                <a:solidFill>
                  <a:srgbClr val="FF3300"/>
                </a:solidFill>
                <a:latin typeface="Arial" panose="020B0604020202020204" pitchFamily="34" charset="0"/>
                <a:ea typeface="宋体" panose="02010600030101010101" pitchFamily="2" charset="-122"/>
              </a:rPr>
              <a:t>12</a:t>
            </a:r>
          </a:p>
        </p:txBody>
      </p:sp>
      <p:sp>
        <p:nvSpPr>
          <p:cNvPr id="112664" name="Rectangle 39"/>
          <p:cNvSpPr>
            <a:spLocks noChangeArrowheads="1"/>
          </p:cNvSpPr>
          <p:nvPr/>
        </p:nvSpPr>
        <p:spPr bwMode="auto">
          <a:xfrm>
            <a:off x="8408989" y="2940051"/>
            <a:ext cx="5667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3</a:t>
            </a:r>
          </a:p>
        </p:txBody>
      </p:sp>
      <p:sp>
        <p:nvSpPr>
          <p:cNvPr id="112665" name="Rectangle 40"/>
          <p:cNvSpPr>
            <a:spLocks noChangeArrowheads="1"/>
          </p:cNvSpPr>
          <p:nvPr/>
        </p:nvSpPr>
        <p:spPr bwMode="auto">
          <a:xfrm>
            <a:off x="7608888" y="3859214"/>
            <a:ext cx="55721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 6</a:t>
            </a:r>
          </a:p>
        </p:txBody>
      </p:sp>
    </p:spTree>
    <p:extLst>
      <p:ext uri="{BB962C8B-B14F-4D97-AF65-F5344CB8AC3E}">
        <p14:creationId xmlns:p14="http://schemas.microsoft.com/office/powerpoint/2010/main" val="33341387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16" fill="hold" grpId="0" nodeType="clickEffect">
                                  <p:stCondLst>
                                    <p:cond delay="0"/>
                                  </p:stCondLst>
                                  <p:childTnLst>
                                    <p:animScale>
                                      <p:cBhvr>
                                        <p:cTn id="6" dur="2000" fill="hold"/>
                                        <p:tgtEl>
                                          <p:spTgt spid="109605"/>
                                        </p:tgtEl>
                                      </p:cBhvr>
                                      <p:by x="15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6" presetClass="emph" presetSubtype="16" fill="hold" grpId="0" nodeType="clickEffect">
                                  <p:stCondLst>
                                    <p:cond delay="0"/>
                                  </p:stCondLst>
                                  <p:childTnLst>
                                    <p:animScale>
                                      <p:cBhvr>
                                        <p:cTn id="10" dur="2000" fill="hold"/>
                                        <p:tgtEl>
                                          <p:spTgt spid="10960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05" grpId="0" animBg="1" autoUpdateAnimBg="0"/>
      <p:bldP spid="109606"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608" y="92502"/>
            <a:ext cx="5140448"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9</a:t>
            </a:r>
            <a:r>
              <a:rPr lang="zh-CN" altLang="en-US" sz="3200" b="0" dirty="0">
                <a:ln w="11430">
                  <a:noFill/>
                </a:ln>
                <a:solidFill>
                  <a:schemeClr val="accent1"/>
                </a:solidFill>
                <a:latin typeface="微软雅黑" panose="020B0503020204020204" charset="-122"/>
                <a:ea typeface="微软雅黑" panose="020B0503020204020204" charset="-122"/>
              </a:rPr>
              <a:t>章 排序</a:t>
            </a:r>
          </a:p>
        </p:txBody>
      </p:sp>
      <p:pic>
        <p:nvPicPr>
          <p:cNvPr id="27" name="内容占位符 26"/>
          <p:cNvPicPr>
            <a:picLocks noGrp="1" noChangeAspect="1"/>
          </p:cNvPicPr>
          <p:nvPr>
            <p:ph idx="1"/>
          </p:nvPr>
        </p:nvPicPr>
        <p:blipFill rotWithShape="1">
          <a:blip r:embed="rId47" cstate="print">
            <a:extLst>
              <a:ext uri="{28A0092B-C50C-407E-A947-70E740481C1C}">
                <a14:useLocalDpi xmlns:a14="http://schemas.microsoft.com/office/drawing/2010/main" val="0"/>
              </a:ext>
            </a:extLst>
          </a:blip>
          <a:srcRect r="7351" b="-600"/>
          <a:stretch>
            <a:fillRect/>
          </a:stretch>
        </p:blipFill>
        <p:spPr>
          <a:xfrm flipH="1">
            <a:off x="8324215" y="2040255"/>
            <a:ext cx="4056380" cy="4006850"/>
          </a:xfrm>
          <a:prstGeom prst="rect">
            <a:avLst/>
          </a:prstGeom>
        </p:spPr>
      </p:pic>
      <p:sp>
        <p:nvSpPr>
          <p:cNvPr id="49" name="Text Box 25"/>
          <p:cNvSpPr txBox="1">
            <a:spLocks noChangeArrowheads="1"/>
          </p:cNvSpPr>
          <p:nvPr>
            <p:custDataLst>
              <p:tags r:id="rId1"/>
            </p:custDataLst>
          </p:nvPr>
        </p:nvSpPr>
        <p:spPr bwMode="auto">
          <a:xfrm>
            <a:off x="3133715" y="2750268"/>
            <a:ext cx="357062" cy="336779"/>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是</a:t>
            </a:r>
          </a:p>
        </p:txBody>
      </p:sp>
      <p:sp>
        <p:nvSpPr>
          <p:cNvPr id="51" name="Text Box 24"/>
          <p:cNvSpPr txBox="1">
            <a:spLocks noChangeArrowheads="1"/>
          </p:cNvSpPr>
          <p:nvPr>
            <p:custDataLst>
              <p:tags r:id="rId2"/>
            </p:custDataLst>
          </p:nvPr>
        </p:nvSpPr>
        <p:spPr bwMode="auto">
          <a:xfrm>
            <a:off x="4473549" y="2766143"/>
            <a:ext cx="357062" cy="336779"/>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否</a:t>
            </a:r>
          </a:p>
        </p:txBody>
      </p:sp>
      <p:sp>
        <p:nvSpPr>
          <p:cNvPr id="60" name="圆角矩形 59"/>
          <p:cNvSpPr/>
          <p:nvPr>
            <p:custDataLst>
              <p:tags r:id="rId3"/>
            </p:custDataLst>
          </p:nvPr>
        </p:nvSpPr>
        <p:spPr>
          <a:xfrm>
            <a:off x="419071" y="1876334"/>
            <a:ext cx="8001056" cy="3929090"/>
          </a:xfrm>
          <a:prstGeom prst="roundRect">
            <a:avLst/>
          </a:prstGeom>
          <a:solidFill>
            <a:schemeClr val="accent5">
              <a:lumMod val="20000"/>
              <a:lumOff val="80000"/>
              <a:alpha val="0"/>
            </a:schemeClr>
          </a:solidFill>
          <a:ln w="19050">
            <a:solidFill>
              <a:schemeClr val="accent5">
                <a:lumMod val="20000"/>
                <a:lumOff val="80000"/>
              </a:schemeClr>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b="1">
              <a:solidFill>
                <a:schemeClr val="dk1"/>
              </a:solidFill>
              <a:latin typeface="微软雅黑" panose="020B0503020204020204" charset="-122"/>
              <a:ea typeface="微软雅黑" panose="020B0503020204020204" charset="-122"/>
            </a:endParaRPr>
          </a:p>
        </p:txBody>
      </p:sp>
      <p:sp>
        <p:nvSpPr>
          <p:cNvPr id="15" name="TextBox 14"/>
          <p:cNvSpPr txBox="1"/>
          <p:nvPr/>
        </p:nvSpPr>
        <p:spPr>
          <a:xfrm>
            <a:off x="633095" y="816610"/>
            <a:ext cx="4734560" cy="52197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ct val="100000"/>
              </a:lnSpc>
              <a:spcBef>
                <a:spcPts val="0"/>
              </a:spcBef>
            </a:pPr>
            <a:r>
              <a:rPr lang="zh-CN" altLang="en-US" sz="2800" b="1" dirty="0">
                <a:solidFill>
                  <a:srgbClr val="000000"/>
                </a:solidFill>
                <a:latin typeface="微软雅黑" panose="020B0503020204020204" charset="-122"/>
                <a:ea typeface="微软雅黑" panose="020B0503020204020204" charset="-122"/>
              </a:rPr>
              <a:t>基于比较的排序算法的下界</a:t>
            </a:r>
          </a:p>
        </p:txBody>
      </p:sp>
      <p:grpSp>
        <p:nvGrpSpPr>
          <p:cNvPr id="58" name="组合 57"/>
          <p:cNvGrpSpPr/>
          <p:nvPr/>
        </p:nvGrpSpPr>
        <p:grpSpPr>
          <a:xfrm>
            <a:off x="490509" y="2241462"/>
            <a:ext cx="7747896" cy="3330371"/>
            <a:chOff x="857224" y="1508112"/>
            <a:chExt cx="7747896" cy="3330371"/>
          </a:xfrm>
        </p:grpSpPr>
        <p:sp>
          <p:nvSpPr>
            <p:cNvPr id="61481" name="Text Box 41"/>
            <p:cNvSpPr txBox="1">
              <a:spLocks noChangeArrowheads="1"/>
            </p:cNvSpPr>
            <p:nvPr>
              <p:custDataLst>
                <p:tags r:id="rId6"/>
              </p:custDataLst>
            </p:nvPr>
          </p:nvSpPr>
          <p:spPr bwMode="auto">
            <a:xfrm>
              <a:off x="4000496" y="4500570"/>
              <a:ext cx="818410"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3</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61480" name="Text Box 40"/>
            <p:cNvSpPr txBox="1">
              <a:spLocks noChangeArrowheads="1"/>
            </p:cNvSpPr>
            <p:nvPr>
              <p:custDataLst>
                <p:tags r:id="rId7"/>
              </p:custDataLst>
            </p:nvPr>
          </p:nvSpPr>
          <p:spPr bwMode="auto">
            <a:xfrm>
              <a:off x="7786710" y="4500570"/>
              <a:ext cx="818410"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3</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61479" name="Text Box 39"/>
            <p:cNvSpPr txBox="1">
              <a:spLocks noChangeArrowheads="1"/>
            </p:cNvSpPr>
            <p:nvPr>
              <p:custDataLst>
                <p:tags r:id="rId8"/>
              </p:custDataLst>
            </p:nvPr>
          </p:nvSpPr>
          <p:spPr bwMode="auto">
            <a:xfrm>
              <a:off x="5924034" y="3169329"/>
              <a:ext cx="818410"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3</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61478" name="Text Box 38"/>
            <p:cNvSpPr txBox="1">
              <a:spLocks noChangeArrowheads="1"/>
            </p:cNvSpPr>
            <p:nvPr>
              <p:custDataLst>
                <p:tags r:id="rId9"/>
              </p:custDataLst>
            </p:nvPr>
          </p:nvSpPr>
          <p:spPr bwMode="auto">
            <a:xfrm>
              <a:off x="5157792" y="3519488"/>
              <a:ext cx="818410"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3</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61477" name="Text Box 37"/>
            <p:cNvSpPr txBox="1">
              <a:spLocks noChangeArrowheads="1"/>
            </p:cNvSpPr>
            <p:nvPr>
              <p:custDataLst>
                <p:tags r:id="rId10"/>
              </p:custDataLst>
            </p:nvPr>
          </p:nvSpPr>
          <p:spPr bwMode="auto">
            <a:xfrm>
              <a:off x="2213146" y="3157989"/>
              <a:ext cx="930094" cy="336779"/>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3</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61476" name="Text Box 36"/>
            <p:cNvSpPr txBox="1">
              <a:spLocks noChangeArrowheads="1"/>
            </p:cNvSpPr>
            <p:nvPr>
              <p:custDataLst>
                <p:tags r:id="rId11"/>
              </p:custDataLst>
            </p:nvPr>
          </p:nvSpPr>
          <p:spPr bwMode="auto">
            <a:xfrm>
              <a:off x="2824739" y="3602719"/>
              <a:ext cx="358196"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是</a:t>
              </a:r>
            </a:p>
          </p:txBody>
        </p:sp>
        <p:sp>
          <p:nvSpPr>
            <p:cNvPr id="61475" name="Text Box 35"/>
            <p:cNvSpPr txBox="1">
              <a:spLocks noChangeArrowheads="1"/>
            </p:cNvSpPr>
            <p:nvPr>
              <p:custDataLst>
                <p:tags r:id="rId12"/>
              </p:custDataLst>
            </p:nvPr>
          </p:nvSpPr>
          <p:spPr bwMode="auto">
            <a:xfrm>
              <a:off x="4139855" y="3605894"/>
              <a:ext cx="358196"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否</a:t>
              </a:r>
            </a:p>
          </p:txBody>
        </p:sp>
        <p:sp>
          <p:nvSpPr>
            <p:cNvPr id="61474" name="Text Box 34"/>
            <p:cNvSpPr txBox="1">
              <a:spLocks noChangeArrowheads="1"/>
            </p:cNvSpPr>
            <p:nvPr>
              <p:custDataLst>
                <p:tags r:id="rId13"/>
              </p:custDataLst>
            </p:nvPr>
          </p:nvSpPr>
          <p:spPr bwMode="auto">
            <a:xfrm>
              <a:off x="2714612" y="1508112"/>
              <a:ext cx="1005837"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6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6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6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3</a:t>
              </a: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61473" name="Text Box 33"/>
            <p:cNvSpPr txBox="1">
              <a:spLocks noChangeArrowheads="1"/>
            </p:cNvSpPr>
            <p:nvPr>
              <p:custDataLst>
                <p:tags r:id="rId14"/>
              </p:custDataLst>
            </p:nvPr>
          </p:nvSpPr>
          <p:spPr bwMode="auto">
            <a:xfrm>
              <a:off x="3764656" y="1508112"/>
              <a:ext cx="1251419" cy="337913"/>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1"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k</a:t>
              </a:r>
              <a:r>
                <a:rPr kumimoji="0" lang="en-US" altLang="zh-CN" sz="1600" b="1" i="0" u="none" strike="noStrike" cap="none" normalizeH="0" baseline="-30000">
                  <a:ln>
                    <a:noFill/>
                  </a:ln>
                  <a:solidFill>
                    <a:schemeClr val="lt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a:t>
              </a:r>
              <a:r>
                <a:rPr kumimoji="0" lang="en-US" altLang="zh-CN" sz="1600" b="1" i="1"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k</a:t>
              </a:r>
              <a:r>
                <a:rPr kumimoji="0" lang="en-US" altLang="zh-CN" sz="1600" b="1" i="0" u="none" strike="noStrike" cap="none" normalizeH="0" baseline="-30000">
                  <a:ln>
                    <a:noFill/>
                  </a:ln>
                  <a:solidFill>
                    <a:schemeClr val="lt1"/>
                  </a:solidFill>
                  <a:effectLst/>
                  <a:latin typeface="微软雅黑" panose="020B0503020204020204" charset="-122"/>
                  <a:ea typeface="微软雅黑" panose="020B0503020204020204" charset="-122"/>
                  <a:cs typeface="Consolas" panose="020B0609020204030204" pitchFamily="49" charset="0"/>
                </a:rPr>
                <a:t>2</a:t>
              </a:r>
            </a:p>
          </p:txBody>
        </p:sp>
        <p:sp>
          <p:nvSpPr>
            <p:cNvPr id="61472" name="Text Box 32"/>
            <p:cNvSpPr txBox="1">
              <a:spLocks noChangeArrowheads="1"/>
            </p:cNvSpPr>
            <p:nvPr>
              <p:custDataLst>
                <p:tags r:id="rId15"/>
              </p:custDataLst>
            </p:nvPr>
          </p:nvSpPr>
          <p:spPr bwMode="auto">
            <a:xfrm>
              <a:off x="1951006" y="2267849"/>
              <a:ext cx="1250285" cy="337913"/>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1"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k</a:t>
              </a:r>
              <a:r>
                <a:rPr kumimoji="0" lang="en-US" altLang="zh-CN" sz="1600" b="1" i="0" u="none" strike="noStrike" cap="none" normalizeH="0" baseline="-30000">
                  <a:ln>
                    <a:noFill/>
                  </a:ln>
                  <a:solidFill>
                    <a:schemeClr val="lt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a:t>
              </a:r>
              <a:r>
                <a:rPr kumimoji="0" lang="en-US" altLang="zh-CN" sz="1600" b="1" i="1"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k</a:t>
              </a:r>
              <a:r>
                <a:rPr kumimoji="0" lang="en-US" altLang="zh-CN" sz="1600" b="1" i="0" u="none" strike="noStrike" cap="none" normalizeH="0" baseline="-30000">
                  <a:ln>
                    <a:noFill/>
                  </a:ln>
                  <a:solidFill>
                    <a:schemeClr val="lt1"/>
                  </a:solidFill>
                  <a:effectLst/>
                  <a:latin typeface="微软雅黑" panose="020B0503020204020204" charset="-122"/>
                  <a:ea typeface="微软雅黑" panose="020B0503020204020204" charset="-122"/>
                  <a:cs typeface="Consolas" panose="020B0609020204030204" pitchFamily="49" charset="0"/>
                </a:rPr>
                <a:t>3</a:t>
              </a:r>
            </a:p>
          </p:txBody>
        </p:sp>
        <p:sp>
          <p:nvSpPr>
            <p:cNvPr id="61471" name="Text Box 31"/>
            <p:cNvSpPr txBox="1">
              <a:spLocks noChangeArrowheads="1"/>
            </p:cNvSpPr>
            <p:nvPr>
              <p:custDataLst>
                <p:tags r:id="rId16"/>
              </p:custDataLst>
            </p:nvPr>
          </p:nvSpPr>
          <p:spPr bwMode="auto">
            <a:xfrm>
              <a:off x="1491925" y="3142114"/>
              <a:ext cx="698256" cy="336779"/>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①</a:t>
              </a:r>
            </a:p>
          </p:txBody>
        </p:sp>
        <p:sp>
          <p:nvSpPr>
            <p:cNvPr id="61470" name="Text Box 30"/>
            <p:cNvSpPr txBox="1">
              <a:spLocks noChangeArrowheads="1"/>
            </p:cNvSpPr>
            <p:nvPr>
              <p:custDataLst>
                <p:tags r:id="rId17"/>
              </p:custDataLst>
            </p:nvPr>
          </p:nvSpPr>
          <p:spPr bwMode="auto">
            <a:xfrm>
              <a:off x="3134210" y="3169329"/>
              <a:ext cx="932962" cy="337913"/>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1"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k</a:t>
              </a:r>
              <a:r>
                <a:rPr kumimoji="0" lang="en-US" altLang="zh-CN" sz="1600" b="1" i="0" u="none" strike="noStrike" cap="none" normalizeH="0" baseline="-30000">
                  <a:ln>
                    <a:noFill/>
                  </a:ln>
                  <a:solidFill>
                    <a:schemeClr val="lt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a:t>
              </a:r>
              <a:r>
                <a:rPr kumimoji="0" lang="en-US" altLang="zh-CN" sz="1600" b="1" i="1"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k</a:t>
              </a:r>
              <a:r>
                <a:rPr kumimoji="0" lang="en-US" altLang="zh-CN" sz="1600" b="1" i="0" u="none" strike="noStrike" cap="none" normalizeH="0" baseline="-30000">
                  <a:ln>
                    <a:noFill/>
                  </a:ln>
                  <a:solidFill>
                    <a:schemeClr val="lt1"/>
                  </a:solidFill>
                  <a:effectLst/>
                  <a:latin typeface="微软雅黑" panose="020B0503020204020204" charset="-122"/>
                  <a:ea typeface="微软雅黑" panose="020B0503020204020204" charset="-122"/>
                  <a:cs typeface="Consolas" panose="020B0609020204030204" pitchFamily="49" charset="0"/>
                </a:rPr>
                <a:t>3</a:t>
              </a:r>
            </a:p>
          </p:txBody>
        </p:sp>
        <p:sp>
          <p:nvSpPr>
            <p:cNvPr id="61469" name="Text Box 29"/>
            <p:cNvSpPr txBox="1">
              <a:spLocks noChangeArrowheads="1"/>
            </p:cNvSpPr>
            <p:nvPr>
              <p:custDataLst>
                <p:tags r:id="rId18"/>
              </p:custDataLst>
            </p:nvPr>
          </p:nvSpPr>
          <p:spPr bwMode="auto">
            <a:xfrm>
              <a:off x="2535908" y="4083281"/>
              <a:ext cx="698256" cy="337913"/>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②</a:t>
              </a:r>
            </a:p>
          </p:txBody>
        </p:sp>
        <p:sp>
          <p:nvSpPr>
            <p:cNvPr id="61468" name="Text Box 28"/>
            <p:cNvSpPr txBox="1">
              <a:spLocks noChangeArrowheads="1"/>
            </p:cNvSpPr>
            <p:nvPr>
              <p:custDataLst>
                <p:tags r:id="rId19"/>
              </p:custDataLst>
            </p:nvPr>
          </p:nvSpPr>
          <p:spPr bwMode="auto">
            <a:xfrm>
              <a:off x="4066176" y="4083281"/>
              <a:ext cx="697122" cy="337913"/>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③</a:t>
              </a:r>
            </a:p>
          </p:txBody>
        </p:sp>
        <p:sp>
          <p:nvSpPr>
            <p:cNvPr id="61467" name="Freeform 27"/>
            <p:cNvSpPr/>
            <p:nvPr>
              <p:custDataLst>
                <p:tags r:id="rId20"/>
              </p:custDataLst>
            </p:nvPr>
          </p:nvSpPr>
          <p:spPr bwMode="auto">
            <a:xfrm>
              <a:off x="2962116" y="3507242"/>
              <a:ext cx="431876" cy="540888"/>
            </a:xfrm>
            <a:custGeom>
              <a:avLst/>
              <a:gdLst/>
              <a:ahLst/>
              <a:cxnLst>
                <a:cxn ang="0">
                  <a:pos x="435" y="0"/>
                </a:cxn>
                <a:cxn ang="0">
                  <a:pos x="0" y="545"/>
                </a:cxn>
              </a:cxnLst>
              <a:rect l="0" t="0" r="r" b="b"/>
              <a:pathLst>
                <a:path w="435" h="545">
                  <a:moveTo>
                    <a:pt x="435" y="0"/>
                  </a:moveTo>
                  <a:lnTo>
                    <a:pt x="0" y="545"/>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61466" name="Freeform 26"/>
            <p:cNvSpPr/>
            <p:nvPr>
              <p:custDataLst>
                <p:tags r:id="rId21"/>
              </p:custDataLst>
            </p:nvPr>
          </p:nvSpPr>
          <p:spPr bwMode="auto">
            <a:xfrm>
              <a:off x="3930152" y="3507242"/>
              <a:ext cx="401270" cy="578308"/>
            </a:xfrm>
            <a:custGeom>
              <a:avLst/>
              <a:gdLst/>
              <a:ahLst/>
              <a:cxnLst>
                <a:cxn ang="0">
                  <a:pos x="0" y="0"/>
                </a:cxn>
                <a:cxn ang="0">
                  <a:pos x="405" y="582"/>
                </a:cxn>
              </a:cxnLst>
              <a:rect l="0" t="0" r="r" b="b"/>
              <a:pathLst>
                <a:path w="405" h="582">
                  <a:moveTo>
                    <a:pt x="0" y="0"/>
                  </a:moveTo>
                  <a:lnTo>
                    <a:pt x="405" y="58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61465" name="Text Box 25"/>
            <p:cNvSpPr txBox="1">
              <a:spLocks noChangeArrowheads="1"/>
            </p:cNvSpPr>
            <p:nvPr>
              <p:custDataLst>
                <p:tags r:id="rId22"/>
              </p:custDataLst>
            </p:nvPr>
          </p:nvSpPr>
          <p:spPr bwMode="auto">
            <a:xfrm>
              <a:off x="1712964" y="2669263"/>
              <a:ext cx="357062" cy="336779"/>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是</a:t>
              </a:r>
            </a:p>
          </p:txBody>
        </p:sp>
        <p:sp>
          <p:nvSpPr>
            <p:cNvPr id="61464" name="Text Box 24"/>
            <p:cNvSpPr txBox="1">
              <a:spLocks noChangeArrowheads="1"/>
            </p:cNvSpPr>
            <p:nvPr>
              <p:custDataLst>
                <p:tags r:id="rId23"/>
              </p:custDataLst>
            </p:nvPr>
          </p:nvSpPr>
          <p:spPr bwMode="auto">
            <a:xfrm>
              <a:off x="3052798" y="2685138"/>
              <a:ext cx="357062" cy="336779"/>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否</a:t>
              </a:r>
            </a:p>
          </p:txBody>
        </p:sp>
        <p:sp>
          <p:nvSpPr>
            <p:cNvPr id="61463" name="Freeform 23"/>
            <p:cNvSpPr/>
            <p:nvPr>
              <p:custDataLst>
                <p:tags r:id="rId24"/>
              </p:custDataLst>
            </p:nvPr>
          </p:nvSpPr>
          <p:spPr bwMode="auto">
            <a:xfrm>
              <a:off x="1838786" y="2603494"/>
              <a:ext cx="431876" cy="528414"/>
            </a:xfrm>
            <a:custGeom>
              <a:avLst/>
              <a:gdLst/>
              <a:ahLst/>
              <a:cxnLst>
                <a:cxn ang="0">
                  <a:pos x="435" y="0"/>
                </a:cxn>
                <a:cxn ang="0">
                  <a:pos x="0" y="532"/>
                </a:cxn>
              </a:cxnLst>
              <a:rect l="0" t="0" r="r" b="b"/>
              <a:pathLst>
                <a:path w="435" h="532">
                  <a:moveTo>
                    <a:pt x="435" y="0"/>
                  </a:moveTo>
                  <a:lnTo>
                    <a:pt x="0" y="53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61462" name="Freeform 22"/>
            <p:cNvSpPr/>
            <p:nvPr>
              <p:custDataLst>
                <p:tags r:id="rId25"/>
              </p:custDataLst>
            </p:nvPr>
          </p:nvSpPr>
          <p:spPr bwMode="auto">
            <a:xfrm>
              <a:off x="2821558" y="2610298"/>
              <a:ext cx="527092" cy="559031"/>
            </a:xfrm>
            <a:custGeom>
              <a:avLst/>
              <a:gdLst/>
              <a:ahLst/>
              <a:cxnLst>
                <a:cxn ang="0">
                  <a:pos x="0" y="0"/>
                </a:cxn>
                <a:cxn ang="0">
                  <a:pos x="532" y="563"/>
                </a:cxn>
              </a:cxnLst>
              <a:rect l="0" t="0" r="r" b="b"/>
              <a:pathLst>
                <a:path w="532" h="563">
                  <a:moveTo>
                    <a:pt x="0" y="0"/>
                  </a:moveTo>
                  <a:lnTo>
                    <a:pt x="532" y="563"/>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61461" name="Text Box 21"/>
            <p:cNvSpPr txBox="1">
              <a:spLocks noChangeArrowheads="1"/>
            </p:cNvSpPr>
            <p:nvPr>
              <p:custDataLst>
                <p:tags r:id="rId26"/>
              </p:custDataLst>
            </p:nvPr>
          </p:nvSpPr>
          <p:spPr bwMode="auto">
            <a:xfrm>
              <a:off x="6470397" y="3574144"/>
              <a:ext cx="357062"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是</a:t>
              </a:r>
            </a:p>
          </p:txBody>
        </p:sp>
        <p:sp>
          <p:nvSpPr>
            <p:cNvPr id="61460" name="Text Box 20"/>
            <p:cNvSpPr txBox="1">
              <a:spLocks noChangeArrowheads="1"/>
            </p:cNvSpPr>
            <p:nvPr>
              <p:custDataLst>
                <p:tags r:id="rId27"/>
              </p:custDataLst>
            </p:nvPr>
          </p:nvSpPr>
          <p:spPr bwMode="auto">
            <a:xfrm>
              <a:off x="7804563" y="3605894"/>
              <a:ext cx="357062"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否</a:t>
              </a:r>
            </a:p>
          </p:txBody>
        </p:sp>
        <p:sp>
          <p:nvSpPr>
            <p:cNvPr id="61459" name="Text Box 19"/>
            <p:cNvSpPr txBox="1">
              <a:spLocks noChangeArrowheads="1"/>
            </p:cNvSpPr>
            <p:nvPr>
              <p:custDataLst>
                <p:tags r:id="rId28"/>
              </p:custDataLst>
            </p:nvPr>
          </p:nvSpPr>
          <p:spPr bwMode="auto">
            <a:xfrm>
              <a:off x="5614581" y="2267849"/>
              <a:ext cx="1029122" cy="337913"/>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1"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k</a:t>
              </a:r>
              <a:r>
                <a:rPr kumimoji="0" lang="en-US" altLang="zh-CN" sz="1600" b="1" i="0" u="none" strike="noStrike" cap="none" normalizeH="0" baseline="-30000">
                  <a:ln>
                    <a:noFill/>
                  </a:ln>
                  <a:solidFill>
                    <a:schemeClr val="lt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a:t>
              </a:r>
              <a:r>
                <a:rPr kumimoji="0" lang="en-US" altLang="zh-CN" sz="1600" b="1" i="1"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k</a:t>
              </a:r>
              <a:r>
                <a:rPr kumimoji="0" lang="en-US" altLang="zh-CN" sz="1600" b="1" i="0" u="none" strike="noStrike" cap="none" normalizeH="0" baseline="-30000">
                  <a:ln>
                    <a:noFill/>
                  </a:ln>
                  <a:solidFill>
                    <a:schemeClr val="lt1"/>
                  </a:solidFill>
                  <a:effectLst/>
                  <a:latin typeface="微软雅黑" panose="020B0503020204020204" charset="-122"/>
                  <a:ea typeface="微软雅黑" panose="020B0503020204020204" charset="-122"/>
                  <a:cs typeface="Consolas" panose="020B0609020204030204" pitchFamily="49" charset="0"/>
                </a:rPr>
                <a:t>3</a:t>
              </a:r>
            </a:p>
          </p:txBody>
        </p:sp>
        <p:sp>
          <p:nvSpPr>
            <p:cNvPr id="61458" name="Text Box 18"/>
            <p:cNvSpPr txBox="1">
              <a:spLocks noChangeArrowheads="1"/>
            </p:cNvSpPr>
            <p:nvPr>
              <p:custDataLst>
                <p:tags r:id="rId29"/>
              </p:custDataLst>
            </p:nvPr>
          </p:nvSpPr>
          <p:spPr bwMode="auto">
            <a:xfrm>
              <a:off x="5154366" y="3142114"/>
              <a:ext cx="698256" cy="336779"/>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④</a:t>
              </a:r>
            </a:p>
          </p:txBody>
        </p:sp>
        <p:sp>
          <p:nvSpPr>
            <p:cNvPr id="61457" name="Text Box 17"/>
            <p:cNvSpPr txBox="1">
              <a:spLocks noChangeArrowheads="1"/>
            </p:cNvSpPr>
            <p:nvPr>
              <p:custDataLst>
                <p:tags r:id="rId30"/>
              </p:custDataLst>
            </p:nvPr>
          </p:nvSpPr>
          <p:spPr bwMode="auto">
            <a:xfrm>
              <a:off x="6807309" y="3169329"/>
              <a:ext cx="984163" cy="337913"/>
            </a:xfrm>
            <a:prstGeom prst="rect">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ts val="2200"/>
                </a:lnSpc>
                <a:spcBef>
                  <a:spcPct val="0"/>
                </a:spcBef>
                <a:spcAft>
                  <a:spcPct val="0"/>
                </a:spcAft>
                <a:buClrTx/>
                <a:buSzTx/>
                <a:buFontTx/>
                <a:buNone/>
              </a:pPr>
              <a:r>
                <a:rPr kumimoji="0" lang="en-US" altLang="zh-CN" sz="1600" b="1" i="1"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k</a:t>
              </a:r>
              <a:r>
                <a:rPr kumimoji="0" lang="en-US" altLang="zh-CN" sz="1600" b="1" i="0" u="none" strike="noStrike" cap="none" normalizeH="0" baseline="-30000">
                  <a:ln>
                    <a:noFill/>
                  </a:ln>
                  <a:solidFill>
                    <a:schemeClr val="lt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a:t>
              </a:r>
              <a:r>
                <a:rPr kumimoji="0" lang="en-US" altLang="zh-CN" sz="1600" b="1" i="1"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k</a:t>
              </a:r>
              <a:r>
                <a:rPr kumimoji="0" lang="en-US" altLang="zh-CN" sz="1600" b="1" i="0" u="none" strike="noStrike" cap="none" normalizeH="0" baseline="-30000">
                  <a:ln>
                    <a:noFill/>
                  </a:ln>
                  <a:solidFill>
                    <a:schemeClr val="lt1"/>
                  </a:solidFill>
                  <a:effectLst/>
                  <a:latin typeface="微软雅黑" panose="020B0503020204020204" charset="-122"/>
                  <a:ea typeface="微软雅黑" panose="020B0503020204020204" charset="-122"/>
                  <a:cs typeface="Consolas" panose="020B0609020204030204" pitchFamily="49" charset="0"/>
                </a:rPr>
                <a:t>3</a:t>
              </a:r>
            </a:p>
          </p:txBody>
        </p:sp>
        <p:sp>
          <p:nvSpPr>
            <p:cNvPr id="61456" name="Text Box 16"/>
            <p:cNvSpPr txBox="1">
              <a:spLocks noChangeArrowheads="1"/>
            </p:cNvSpPr>
            <p:nvPr>
              <p:custDataLst>
                <p:tags r:id="rId31"/>
              </p:custDataLst>
            </p:nvPr>
          </p:nvSpPr>
          <p:spPr bwMode="auto">
            <a:xfrm>
              <a:off x="6189974" y="4083281"/>
              <a:ext cx="697122" cy="337913"/>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⑤</a:t>
              </a:r>
            </a:p>
          </p:txBody>
        </p:sp>
        <p:sp>
          <p:nvSpPr>
            <p:cNvPr id="61455" name="Text Box 15"/>
            <p:cNvSpPr txBox="1">
              <a:spLocks noChangeArrowheads="1"/>
            </p:cNvSpPr>
            <p:nvPr>
              <p:custDataLst>
                <p:tags r:id="rId32"/>
              </p:custDataLst>
            </p:nvPr>
          </p:nvSpPr>
          <p:spPr bwMode="auto">
            <a:xfrm>
              <a:off x="7783720" y="4083281"/>
              <a:ext cx="698256" cy="337913"/>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⑥</a:t>
              </a:r>
            </a:p>
          </p:txBody>
        </p:sp>
        <p:sp>
          <p:nvSpPr>
            <p:cNvPr id="61454" name="Freeform 14"/>
            <p:cNvSpPr/>
            <p:nvPr>
              <p:custDataLst>
                <p:tags r:id="rId33"/>
              </p:custDataLst>
            </p:nvPr>
          </p:nvSpPr>
          <p:spPr bwMode="auto">
            <a:xfrm>
              <a:off x="6617756" y="3507242"/>
              <a:ext cx="439810" cy="540888"/>
            </a:xfrm>
            <a:custGeom>
              <a:avLst/>
              <a:gdLst/>
              <a:ahLst/>
              <a:cxnLst>
                <a:cxn ang="0">
                  <a:pos x="443" y="0"/>
                </a:cxn>
                <a:cxn ang="0">
                  <a:pos x="0" y="545"/>
                </a:cxn>
              </a:cxnLst>
              <a:rect l="0" t="0" r="r" b="b"/>
              <a:pathLst>
                <a:path w="443" h="545">
                  <a:moveTo>
                    <a:pt x="443" y="0"/>
                  </a:moveTo>
                  <a:lnTo>
                    <a:pt x="0" y="545"/>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61453" name="Freeform 13"/>
            <p:cNvSpPr/>
            <p:nvPr>
              <p:custDataLst>
                <p:tags r:id="rId34"/>
              </p:custDataLst>
            </p:nvPr>
          </p:nvSpPr>
          <p:spPr bwMode="auto">
            <a:xfrm>
              <a:off x="7593726" y="3507242"/>
              <a:ext cx="402404" cy="578308"/>
            </a:xfrm>
            <a:custGeom>
              <a:avLst/>
              <a:gdLst/>
              <a:ahLst/>
              <a:cxnLst>
                <a:cxn ang="0">
                  <a:pos x="0" y="0"/>
                </a:cxn>
                <a:cxn ang="0">
                  <a:pos x="405" y="582"/>
                </a:cxn>
              </a:cxnLst>
              <a:rect l="0" t="0" r="r" b="b"/>
              <a:pathLst>
                <a:path w="405" h="582">
                  <a:moveTo>
                    <a:pt x="0" y="0"/>
                  </a:moveTo>
                  <a:lnTo>
                    <a:pt x="405" y="58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61452" name="Text Box 12"/>
            <p:cNvSpPr txBox="1">
              <a:spLocks noChangeArrowheads="1"/>
            </p:cNvSpPr>
            <p:nvPr>
              <p:custDataLst>
                <p:tags r:id="rId35"/>
              </p:custDataLst>
            </p:nvPr>
          </p:nvSpPr>
          <p:spPr bwMode="auto">
            <a:xfrm>
              <a:off x="5377672" y="2669263"/>
              <a:ext cx="357062" cy="336779"/>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是</a:t>
              </a:r>
            </a:p>
          </p:txBody>
        </p:sp>
        <p:sp>
          <p:nvSpPr>
            <p:cNvPr id="61451" name="Text Box 11"/>
            <p:cNvSpPr txBox="1">
              <a:spLocks noChangeArrowheads="1"/>
            </p:cNvSpPr>
            <p:nvPr>
              <p:custDataLst>
                <p:tags r:id="rId36"/>
              </p:custDataLst>
            </p:nvPr>
          </p:nvSpPr>
          <p:spPr bwMode="auto">
            <a:xfrm>
              <a:off x="6716373" y="2685138"/>
              <a:ext cx="357062" cy="336779"/>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否</a:t>
              </a:r>
            </a:p>
          </p:txBody>
        </p:sp>
        <p:sp>
          <p:nvSpPr>
            <p:cNvPr id="61450" name="Freeform 10"/>
            <p:cNvSpPr/>
            <p:nvPr>
              <p:custDataLst>
                <p:tags r:id="rId37"/>
              </p:custDataLst>
            </p:nvPr>
          </p:nvSpPr>
          <p:spPr bwMode="auto">
            <a:xfrm>
              <a:off x="5502360" y="2603494"/>
              <a:ext cx="431876" cy="528414"/>
            </a:xfrm>
            <a:custGeom>
              <a:avLst/>
              <a:gdLst/>
              <a:ahLst/>
              <a:cxnLst>
                <a:cxn ang="0">
                  <a:pos x="435" y="0"/>
                </a:cxn>
                <a:cxn ang="0">
                  <a:pos x="0" y="532"/>
                </a:cxn>
              </a:cxnLst>
              <a:rect l="0" t="0" r="r" b="b"/>
              <a:pathLst>
                <a:path w="435" h="532">
                  <a:moveTo>
                    <a:pt x="435" y="0"/>
                  </a:moveTo>
                  <a:lnTo>
                    <a:pt x="0" y="532"/>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61449" name="Freeform 9"/>
            <p:cNvSpPr/>
            <p:nvPr>
              <p:custDataLst>
                <p:tags r:id="rId38"/>
              </p:custDataLst>
            </p:nvPr>
          </p:nvSpPr>
          <p:spPr bwMode="auto">
            <a:xfrm>
              <a:off x="6485132" y="2610298"/>
              <a:ext cx="528226" cy="559031"/>
            </a:xfrm>
            <a:custGeom>
              <a:avLst/>
              <a:gdLst/>
              <a:ahLst/>
              <a:cxnLst>
                <a:cxn ang="0">
                  <a:pos x="0" y="0"/>
                </a:cxn>
                <a:cxn ang="0">
                  <a:pos x="532" y="563"/>
                </a:cxn>
              </a:cxnLst>
              <a:rect l="0" t="0" r="r" b="b"/>
              <a:pathLst>
                <a:path w="532" h="563">
                  <a:moveTo>
                    <a:pt x="0" y="0"/>
                  </a:moveTo>
                  <a:lnTo>
                    <a:pt x="532" y="563"/>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61448" name="Freeform 8"/>
            <p:cNvSpPr/>
            <p:nvPr>
              <p:custDataLst>
                <p:tags r:id="rId39"/>
              </p:custDataLst>
            </p:nvPr>
          </p:nvSpPr>
          <p:spPr bwMode="auto">
            <a:xfrm>
              <a:off x="3125344" y="1850560"/>
              <a:ext cx="737929" cy="402547"/>
            </a:xfrm>
            <a:custGeom>
              <a:avLst/>
              <a:gdLst/>
              <a:ahLst/>
              <a:cxnLst>
                <a:cxn ang="0">
                  <a:pos x="743" y="0"/>
                </a:cxn>
                <a:cxn ang="0">
                  <a:pos x="0" y="405"/>
                </a:cxn>
              </a:cxnLst>
              <a:rect l="0" t="0" r="r" b="b"/>
              <a:pathLst>
                <a:path w="743" h="405">
                  <a:moveTo>
                    <a:pt x="743" y="0"/>
                  </a:moveTo>
                  <a:lnTo>
                    <a:pt x="0" y="405"/>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61447" name="Freeform 7"/>
            <p:cNvSpPr/>
            <p:nvPr>
              <p:custDataLst>
                <p:tags r:id="rId40"/>
              </p:custDataLst>
            </p:nvPr>
          </p:nvSpPr>
          <p:spPr bwMode="auto">
            <a:xfrm>
              <a:off x="4891387" y="1843757"/>
              <a:ext cx="810475" cy="424092"/>
            </a:xfrm>
            <a:custGeom>
              <a:avLst/>
              <a:gdLst/>
              <a:ahLst/>
              <a:cxnLst>
                <a:cxn ang="0">
                  <a:pos x="0" y="0"/>
                </a:cxn>
                <a:cxn ang="0">
                  <a:pos x="817" y="427"/>
                </a:cxn>
              </a:cxnLst>
              <a:rect l="0" t="0" r="r" b="b"/>
              <a:pathLst>
                <a:path w="817" h="427">
                  <a:moveTo>
                    <a:pt x="0" y="0"/>
                  </a:moveTo>
                  <a:lnTo>
                    <a:pt x="817" y="427"/>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61446" name="Text Box 6"/>
            <p:cNvSpPr txBox="1">
              <a:spLocks noChangeArrowheads="1"/>
            </p:cNvSpPr>
            <p:nvPr>
              <p:custDataLst>
                <p:tags r:id="rId41"/>
              </p:custDataLst>
            </p:nvPr>
          </p:nvSpPr>
          <p:spPr bwMode="auto">
            <a:xfrm>
              <a:off x="857224" y="2267849"/>
              <a:ext cx="1076779"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3</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61445" name="Text Box 5"/>
            <p:cNvSpPr txBox="1">
              <a:spLocks noChangeArrowheads="1"/>
            </p:cNvSpPr>
            <p:nvPr>
              <p:custDataLst>
                <p:tags r:id="rId42"/>
              </p:custDataLst>
            </p:nvPr>
          </p:nvSpPr>
          <p:spPr bwMode="auto">
            <a:xfrm>
              <a:off x="1357290" y="3519488"/>
              <a:ext cx="1032724"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3</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61444" name="Text Box 4"/>
            <p:cNvSpPr txBox="1">
              <a:spLocks noChangeArrowheads="1"/>
            </p:cNvSpPr>
            <p:nvPr>
              <p:custDataLst>
                <p:tags r:id="rId43"/>
              </p:custDataLst>
            </p:nvPr>
          </p:nvSpPr>
          <p:spPr bwMode="auto">
            <a:xfrm>
              <a:off x="2428860" y="4500570"/>
              <a:ext cx="1021006"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3</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61443" name="Text Box 3"/>
            <p:cNvSpPr txBox="1">
              <a:spLocks noChangeArrowheads="1"/>
            </p:cNvSpPr>
            <p:nvPr>
              <p:custDataLst>
                <p:tags r:id="rId44"/>
              </p:custDataLst>
            </p:nvPr>
          </p:nvSpPr>
          <p:spPr bwMode="auto">
            <a:xfrm>
              <a:off x="4784835" y="2267849"/>
              <a:ext cx="817276"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3</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61442" name="Text Box 2"/>
            <p:cNvSpPr txBox="1">
              <a:spLocks noChangeArrowheads="1"/>
            </p:cNvSpPr>
            <p:nvPr>
              <p:custDataLst>
                <p:tags r:id="rId45"/>
              </p:custDataLst>
            </p:nvPr>
          </p:nvSpPr>
          <p:spPr bwMode="auto">
            <a:xfrm>
              <a:off x="6215074" y="4500570"/>
              <a:ext cx="818410" cy="337913"/>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3</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4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r>
                <a:rPr kumimoji="0" lang="en-US" altLang="zh-CN" sz="1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grpSp>
      <p:sp>
        <p:nvSpPr>
          <p:cNvPr id="57" name="TextBox 56"/>
          <p:cNvSpPr txBox="1"/>
          <p:nvPr>
            <p:custDataLst>
              <p:tags r:id="rId4"/>
            </p:custDataLst>
          </p:nvPr>
        </p:nvSpPr>
        <p:spPr>
          <a:xfrm>
            <a:off x="847725" y="1316990"/>
            <a:ext cx="2286000" cy="460375"/>
          </a:xfrm>
          <a:prstGeom prst="rect">
            <a:avLst/>
          </a:prstGeom>
          <a:noFill/>
        </p:spPr>
        <p:txBody>
          <a:bodyPr wrap="square" rtlCol="0">
            <a:spAutoFit/>
          </a:bodyPr>
          <a:lstStyle/>
          <a:p>
            <a:pPr algn="l">
              <a:lnSpc>
                <a:spcPct val="100000"/>
              </a:lnSpc>
              <a:spcBef>
                <a:spcPts val="0"/>
              </a:spcBef>
            </a:pPr>
            <a:r>
              <a:rPr lang="en-US" altLang="zh-CN" sz="2400" b="1" i="1" dirty="0">
                <a:solidFill>
                  <a:schemeClr val="dk1"/>
                </a:solidFill>
                <a:latin typeface="微软雅黑" panose="020B0503020204020204" charset="-122"/>
                <a:ea typeface="微软雅黑" panose="020B0503020204020204" charset="-122"/>
                <a:cs typeface="微软雅黑" panose="020B0503020204020204" charset="-122"/>
              </a:rPr>
              <a:t>n</a:t>
            </a: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=3</a:t>
            </a:r>
            <a:r>
              <a:rPr lang="zh-CN" altLang="en-US" sz="2400" b="1" dirty="0">
                <a:solidFill>
                  <a:schemeClr val="dk1"/>
                </a:solidFill>
                <a:latin typeface="微软雅黑" panose="020B0503020204020204" charset="-122"/>
                <a:ea typeface="微软雅黑" panose="020B0503020204020204" charset="-122"/>
                <a:cs typeface="微软雅黑" panose="020B0503020204020204" charset="-122"/>
              </a:rPr>
              <a:t>的</a:t>
            </a:r>
            <a:r>
              <a:rPr lang="zh-CN" altLang="zh-CN" sz="2400" b="1" dirty="0">
                <a:solidFill>
                  <a:schemeClr val="dk1"/>
                </a:solidFill>
                <a:latin typeface="微软雅黑" panose="020B0503020204020204" charset="-122"/>
                <a:ea typeface="微软雅黑" panose="020B0503020204020204" charset="-122"/>
                <a:cs typeface="微软雅黑" panose="020B0503020204020204" charset="-122"/>
              </a:rPr>
              <a:t>决策树</a:t>
            </a:r>
          </a:p>
        </p:txBody>
      </p:sp>
      <p:sp>
        <p:nvSpPr>
          <p:cNvPr id="59" name="TextBox 58"/>
          <p:cNvSpPr txBox="1"/>
          <p:nvPr>
            <p:custDataLst>
              <p:tags r:id="rId5"/>
            </p:custDataLst>
          </p:nvPr>
        </p:nvSpPr>
        <p:spPr>
          <a:xfrm>
            <a:off x="1919269" y="6103318"/>
            <a:ext cx="5072098" cy="398780"/>
          </a:xfrm>
          <a:prstGeom prst="rect">
            <a:avLst/>
          </a:prstGeom>
          <a:noFill/>
        </p:spPr>
        <p:txBody>
          <a:bodyPr wrap="square" rtlCol="0">
            <a:spAutoFit/>
          </a:bodyPr>
          <a:lstStyle/>
          <a:p>
            <a:pPr algn="l">
              <a:lnSpc>
                <a:spcPct val="100000"/>
              </a:lnSpc>
              <a:spcBef>
                <a:spcPts val="0"/>
              </a:spcBef>
            </a:pP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正序不变，逆序交换！ </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3!=6</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个叶子结点</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left)">
                                      <p:cBhvr>
                                        <p:cTn id="16" dur="500"/>
                                        <p:tgtEl>
                                          <p:spTgt spid="57"/>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wipe(left)">
                                      <p:cBhvr>
                                        <p:cTn id="24" dur="500"/>
                                        <p:tgtEl>
                                          <p:spTgt spid="60"/>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wipe(left)">
                                      <p:cBhvr>
                                        <p:cTn id="28" dur="500"/>
                                        <p:tgtEl>
                                          <p:spTgt spid="5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left)">
                                      <p:cBhvr>
                                        <p:cTn id="31" dur="500"/>
                                        <p:tgtEl>
                                          <p:spTgt spid="5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wipe(left)">
                                      <p:cBhvr>
                                        <p:cTn id="3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9" grpId="0" bldLvl="0" animBg="1"/>
      <p:bldP spid="51" grpId="0" bldLvl="0" animBg="1"/>
      <p:bldP spid="60" grpId="0" bldLvl="0" animBg="1"/>
      <p:bldP spid="15" grpId="0"/>
      <p:bldP spid="57" grpId="0"/>
      <p:bldP spid="5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13667" name="Oval 3"/>
          <p:cNvSpPr>
            <a:spLocks noChangeArrowheads="1"/>
          </p:cNvSpPr>
          <p:nvPr/>
        </p:nvSpPr>
        <p:spPr bwMode="auto">
          <a:xfrm>
            <a:off x="7143750" y="1871664"/>
            <a:ext cx="2679700" cy="3070225"/>
          </a:xfrm>
          <a:prstGeom prst="ellipse">
            <a:avLst/>
          </a:prstGeom>
          <a:solidFill>
            <a:srgbClr val="FFFFFF"/>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3668" name="Rectangle 4"/>
          <p:cNvSpPr>
            <a:spLocks noChangeArrowheads="1"/>
          </p:cNvSpPr>
          <p:nvPr/>
        </p:nvSpPr>
        <p:spPr bwMode="auto">
          <a:xfrm>
            <a:off x="5006975" y="2484438"/>
            <a:ext cx="763588" cy="4556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3669" name="Rectangle 5"/>
          <p:cNvSpPr>
            <a:spLocks noChangeArrowheads="1"/>
          </p:cNvSpPr>
          <p:nvPr/>
        </p:nvSpPr>
        <p:spPr bwMode="auto">
          <a:xfrm>
            <a:off x="4203700" y="3411538"/>
            <a:ext cx="674688" cy="438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grpSp>
        <p:nvGrpSpPr>
          <p:cNvPr id="113670" name="Group 6"/>
          <p:cNvGrpSpPr>
            <a:grpSpLocks/>
          </p:cNvGrpSpPr>
          <p:nvPr/>
        </p:nvGrpSpPr>
        <p:grpSpPr bwMode="auto">
          <a:xfrm>
            <a:off x="6708776" y="1471614"/>
            <a:ext cx="739775" cy="874713"/>
            <a:chOff x="0" y="0"/>
            <a:chExt cx="466" cy="551"/>
          </a:xfrm>
        </p:grpSpPr>
        <p:sp>
          <p:nvSpPr>
            <p:cNvPr id="113703" name="Rectangle 7"/>
            <p:cNvSpPr>
              <a:spLocks noChangeArrowheads="1"/>
            </p:cNvSpPr>
            <p:nvPr/>
          </p:nvSpPr>
          <p:spPr bwMode="auto">
            <a:xfrm>
              <a:off x="0" y="2"/>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3704" name="Rectangle 8"/>
            <p:cNvSpPr>
              <a:spLocks noChangeArrowheads="1"/>
            </p:cNvSpPr>
            <p:nvPr/>
          </p:nvSpPr>
          <p:spPr bwMode="auto">
            <a:xfrm>
              <a:off x="68" y="0"/>
              <a:ext cx="307"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30</a:t>
              </a:r>
            </a:p>
            <a:p>
              <a:pPr fontAlgn="base">
                <a:lnSpc>
                  <a:spcPct val="100000"/>
                </a:lnSpc>
                <a:spcBef>
                  <a:spcPct val="0"/>
                </a:spcBef>
                <a:spcAft>
                  <a:spcPct val="0"/>
                </a:spcAft>
                <a:buClrTx/>
                <a:buSzPct val="100000"/>
                <a:buNone/>
              </a:pPr>
              <a:endParaRPr lang="zh-CN" altLang="zh-CN" sz="14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 1</a:t>
              </a:r>
            </a:p>
          </p:txBody>
        </p:sp>
      </p:grpSp>
      <p:sp>
        <p:nvSpPr>
          <p:cNvPr id="113671" name="Line 9"/>
          <p:cNvSpPr>
            <a:spLocks noChangeShapeType="1"/>
          </p:cNvSpPr>
          <p:nvPr/>
        </p:nvSpPr>
        <p:spPr bwMode="auto">
          <a:xfrm flipV="1">
            <a:off x="4743451" y="2817814"/>
            <a:ext cx="454025" cy="581025"/>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3672" name="Line 10"/>
          <p:cNvSpPr>
            <a:spLocks noChangeShapeType="1"/>
          </p:cNvSpPr>
          <p:nvPr/>
        </p:nvSpPr>
        <p:spPr bwMode="auto">
          <a:xfrm flipV="1">
            <a:off x="5491164" y="1816100"/>
            <a:ext cx="1260475" cy="67468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3673" name="Rectangle 11"/>
          <p:cNvSpPr>
            <a:spLocks noChangeArrowheads="1"/>
          </p:cNvSpPr>
          <p:nvPr/>
        </p:nvSpPr>
        <p:spPr bwMode="auto">
          <a:xfrm>
            <a:off x="5099050" y="2474913"/>
            <a:ext cx="515938"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60</a:t>
            </a:r>
          </a:p>
          <a:p>
            <a:pPr fontAlgn="base">
              <a:lnSpc>
                <a:spcPct val="100000"/>
              </a:lnSpc>
              <a:spcBef>
                <a:spcPct val="0"/>
              </a:spcBef>
              <a:spcAft>
                <a:spcPct val="0"/>
              </a:spcAft>
              <a:buClrTx/>
              <a:buSzPct val="100000"/>
              <a:buNone/>
            </a:pPr>
            <a:endParaRPr lang="zh-CN" altLang="zh-CN" sz="14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  2</a:t>
            </a:r>
          </a:p>
        </p:txBody>
      </p:sp>
      <p:sp>
        <p:nvSpPr>
          <p:cNvPr id="113674" name="Rectangle 12"/>
          <p:cNvSpPr>
            <a:spLocks noChangeArrowheads="1"/>
          </p:cNvSpPr>
          <p:nvPr/>
        </p:nvSpPr>
        <p:spPr bwMode="auto">
          <a:xfrm>
            <a:off x="4352926" y="3398838"/>
            <a:ext cx="460375"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40</a:t>
            </a:r>
          </a:p>
          <a:p>
            <a:pPr fontAlgn="base">
              <a:lnSpc>
                <a:spcPct val="100000"/>
              </a:lnSpc>
              <a:spcBef>
                <a:spcPct val="0"/>
              </a:spcBef>
              <a:spcAft>
                <a:spcPct val="0"/>
              </a:spcAft>
              <a:buClrTx/>
              <a:buSzPct val="100000"/>
              <a:buNone/>
            </a:pPr>
            <a:r>
              <a:rPr lang="zh-CN" altLang="zh-CN" sz="1400" b="1">
                <a:solidFill>
                  <a:srgbClr val="6D6F71"/>
                </a:solidFill>
                <a:latin typeface="Arial" panose="020B0604020202020204" pitchFamily="34" charset="0"/>
                <a:ea typeface="宋体" panose="02010600030101010101" pitchFamily="2" charset="-122"/>
              </a:rPr>
              <a:t> </a:t>
            </a: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4 </a:t>
            </a:r>
            <a:r>
              <a:rPr lang="zh-CN" altLang="zh-CN" sz="1900" b="1">
                <a:solidFill>
                  <a:srgbClr val="6D6F71"/>
                </a:solidFill>
                <a:latin typeface="Arial" panose="020B0604020202020204" pitchFamily="34" charset="0"/>
                <a:ea typeface="宋体" panose="02010600030101010101" pitchFamily="2" charset="-122"/>
              </a:rPr>
              <a:t>                </a:t>
            </a:r>
          </a:p>
        </p:txBody>
      </p:sp>
      <p:grpSp>
        <p:nvGrpSpPr>
          <p:cNvPr id="113675" name="Group 13"/>
          <p:cNvGrpSpPr>
            <a:grpSpLocks/>
          </p:cNvGrpSpPr>
          <p:nvPr/>
        </p:nvGrpSpPr>
        <p:grpSpPr bwMode="auto">
          <a:xfrm>
            <a:off x="5605463" y="2801939"/>
            <a:ext cx="730250" cy="1477963"/>
            <a:chOff x="0" y="0"/>
            <a:chExt cx="460" cy="931"/>
          </a:xfrm>
        </p:grpSpPr>
        <p:sp>
          <p:nvSpPr>
            <p:cNvPr id="113700" name="Rectangle 14"/>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3701" name="Line 15"/>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3702" name="Rectangle 16"/>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70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5</a:t>
              </a:r>
            </a:p>
          </p:txBody>
        </p:sp>
      </p:grpSp>
      <p:sp>
        <p:nvSpPr>
          <p:cNvPr id="113676" name="Rectangle 17"/>
          <p:cNvSpPr>
            <a:spLocks noChangeArrowheads="1"/>
          </p:cNvSpPr>
          <p:nvPr/>
        </p:nvSpPr>
        <p:spPr bwMode="auto">
          <a:xfrm>
            <a:off x="8285163" y="2493964"/>
            <a:ext cx="703262" cy="44608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3677" name="Rectangle 18"/>
          <p:cNvSpPr>
            <a:spLocks noChangeArrowheads="1"/>
          </p:cNvSpPr>
          <p:nvPr/>
        </p:nvSpPr>
        <p:spPr bwMode="auto">
          <a:xfrm>
            <a:off x="7559676" y="3392488"/>
            <a:ext cx="715963" cy="4572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0611" name="Rectangle 19"/>
          <p:cNvSpPr>
            <a:spLocks noChangeArrowheads="1"/>
          </p:cNvSpPr>
          <p:nvPr/>
        </p:nvSpPr>
        <p:spPr bwMode="auto">
          <a:xfrm>
            <a:off x="8183564" y="2420938"/>
            <a:ext cx="1100137"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3300"/>
                </a:solidFill>
                <a:latin typeface="Arial" panose="020B0604020202020204" pitchFamily="34" charset="0"/>
                <a:ea typeface="宋体" panose="02010600030101010101" pitchFamily="2" charset="-122"/>
              </a:rPr>
              <a:t> 12</a:t>
            </a:r>
          </a:p>
        </p:txBody>
      </p:sp>
      <p:sp>
        <p:nvSpPr>
          <p:cNvPr id="113679" name="Line 20"/>
          <p:cNvSpPr>
            <a:spLocks noChangeShapeType="1"/>
          </p:cNvSpPr>
          <p:nvPr/>
        </p:nvSpPr>
        <p:spPr bwMode="auto">
          <a:xfrm flipV="1">
            <a:off x="7926388" y="2744788"/>
            <a:ext cx="474662" cy="609600"/>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0613" name="Rectangle 21"/>
          <p:cNvSpPr>
            <a:spLocks noChangeArrowheads="1"/>
          </p:cNvSpPr>
          <p:nvPr/>
        </p:nvSpPr>
        <p:spPr bwMode="auto">
          <a:xfrm>
            <a:off x="7583488" y="3357563"/>
            <a:ext cx="69215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3200" b="1">
                <a:solidFill>
                  <a:srgbClr val="FF3300"/>
                </a:solidFill>
                <a:latin typeface="Arial" panose="020B0604020202020204" pitchFamily="34" charset="0"/>
                <a:ea typeface="宋体" panose="02010600030101010101" pitchFamily="2" charset="-122"/>
              </a:rPr>
              <a:t>8</a:t>
            </a:r>
          </a:p>
        </p:txBody>
      </p:sp>
      <p:grpSp>
        <p:nvGrpSpPr>
          <p:cNvPr id="113681" name="Group 22"/>
          <p:cNvGrpSpPr>
            <a:grpSpLocks/>
          </p:cNvGrpSpPr>
          <p:nvPr/>
        </p:nvGrpSpPr>
        <p:grpSpPr bwMode="auto">
          <a:xfrm>
            <a:off x="8894763" y="2809876"/>
            <a:ext cx="730250" cy="1477963"/>
            <a:chOff x="0" y="0"/>
            <a:chExt cx="460" cy="931"/>
          </a:xfrm>
        </p:grpSpPr>
        <p:sp>
          <p:nvSpPr>
            <p:cNvPr id="113697" name="Rectangle 23"/>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3698" name="Line 24"/>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3699" name="Rectangle 25"/>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7</a:t>
              </a:r>
            </a:p>
          </p:txBody>
        </p:sp>
      </p:grpSp>
      <p:sp>
        <p:nvSpPr>
          <p:cNvPr id="113682" name="Line 26"/>
          <p:cNvSpPr>
            <a:spLocks noChangeShapeType="1"/>
          </p:cNvSpPr>
          <p:nvPr/>
        </p:nvSpPr>
        <p:spPr bwMode="auto">
          <a:xfrm flipH="1" flipV="1">
            <a:off x="7423151" y="1801814"/>
            <a:ext cx="1192213" cy="700087"/>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grpSp>
        <p:nvGrpSpPr>
          <p:cNvPr id="113683" name="Group 27"/>
          <p:cNvGrpSpPr>
            <a:grpSpLocks/>
          </p:cNvGrpSpPr>
          <p:nvPr/>
        </p:nvGrpSpPr>
        <p:grpSpPr bwMode="auto">
          <a:xfrm>
            <a:off x="2711450" y="677863"/>
            <a:ext cx="825500" cy="4183062"/>
            <a:chOff x="0" y="0"/>
            <a:chExt cx="520" cy="2635"/>
          </a:xfrm>
        </p:grpSpPr>
        <p:sp>
          <p:nvSpPr>
            <p:cNvPr id="113690" name="Rectangle 28"/>
            <p:cNvSpPr>
              <a:spLocks noChangeArrowheads="1"/>
            </p:cNvSpPr>
            <p:nvPr/>
          </p:nvSpPr>
          <p:spPr bwMode="auto">
            <a:xfrm>
              <a:off x="4" y="0"/>
              <a:ext cx="512" cy="2635"/>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3691" name="Line 29"/>
            <p:cNvSpPr>
              <a:spLocks noChangeShapeType="1"/>
            </p:cNvSpPr>
            <p:nvPr/>
          </p:nvSpPr>
          <p:spPr bwMode="auto">
            <a:xfrm>
              <a:off x="0" y="34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3692" name="Line 30"/>
            <p:cNvSpPr>
              <a:spLocks noChangeShapeType="1"/>
            </p:cNvSpPr>
            <p:nvPr/>
          </p:nvSpPr>
          <p:spPr bwMode="auto">
            <a:xfrm>
              <a:off x="0" y="73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3693" name="Line 31"/>
            <p:cNvSpPr>
              <a:spLocks noChangeShapeType="1"/>
            </p:cNvSpPr>
            <p:nvPr/>
          </p:nvSpPr>
          <p:spPr bwMode="auto">
            <a:xfrm>
              <a:off x="0" y="112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3694" name="Line 32"/>
            <p:cNvSpPr>
              <a:spLocks noChangeShapeType="1"/>
            </p:cNvSpPr>
            <p:nvPr/>
          </p:nvSpPr>
          <p:spPr bwMode="auto">
            <a:xfrm>
              <a:off x="0" y="151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3695" name="Line 33"/>
            <p:cNvSpPr>
              <a:spLocks noChangeShapeType="1"/>
            </p:cNvSpPr>
            <p:nvPr/>
          </p:nvSpPr>
          <p:spPr bwMode="auto">
            <a:xfrm>
              <a:off x="0" y="190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3696" name="Line 34"/>
            <p:cNvSpPr>
              <a:spLocks noChangeShapeType="1"/>
            </p:cNvSpPr>
            <p:nvPr/>
          </p:nvSpPr>
          <p:spPr bwMode="auto">
            <a:xfrm>
              <a:off x="0" y="229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grpSp>
      <p:sp>
        <p:nvSpPr>
          <p:cNvPr id="113684" name="Rectangle 35"/>
          <p:cNvSpPr>
            <a:spLocks noChangeArrowheads="1"/>
          </p:cNvSpPr>
          <p:nvPr/>
        </p:nvSpPr>
        <p:spPr bwMode="auto">
          <a:xfrm>
            <a:off x="1971676" y="82551"/>
            <a:ext cx="639599" cy="4708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[ 1 ]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[ 2 ]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[ 3 ]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[ 4 ]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[ 5 ]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[ 6 ]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[ 7 ]</a:t>
            </a:r>
          </a:p>
        </p:txBody>
      </p:sp>
      <p:sp>
        <p:nvSpPr>
          <p:cNvPr id="113685" name="Rectangle 36"/>
          <p:cNvSpPr>
            <a:spLocks noChangeArrowheads="1"/>
          </p:cNvSpPr>
          <p:nvPr/>
        </p:nvSpPr>
        <p:spPr bwMode="auto">
          <a:xfrm>
            <a:off x="2955926" y="781050"/>
            <a:ext cx="471283" cy="4093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60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12</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40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70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sp>
        <p:nvSpPr>
          <p:cNvPr id="113686" name="AutoShape 37"/>
          <p:cNvSpPr>
            <a:spLocks noChangeArrowheads="1"/>
          </p:cNvSpPr>
          <p:nvPr/>
        </p:nvSpPr>
        <p:spPr bwMode="auto">
          <a:xfrm rot="18686188">
            <a:off x="8869363" y="2009775"/>
            <a:ext cx="965200" cy="152400"/>
          </a:xfrm>
          <a:prstGeom prst="leftArrow">
            <a:avLst>
              <a:gd name="adj1" fmla="val 50000"/>
              <a:gd name="adj2" fmla="val 158333"/>
            </a:avLst>
          </a:prstGeom>
          <a:solidFill>
            <a:schemeClr val="accent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0630" name="Rectangle 38"/>
          <p:cNvSpPr>
            <a:spLocks noChangeArrowheads="1"/>
          </p:cNvSpPr>
          <p:nvPr/>
        </p:nvSpPr>
        <p:spPr bwMode="auto">
          <a:xfrm>
            <a:off x="1524001" y="0"/>
            <a:ext cx="4081463"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无序序列建成堆－</a:t>
            </a:r>
            <a:r>
              <a:rPr lang="zh-CN" altLang="zh-CN" sz="3200">
                <a:solidFill>
                  <a:srgbClr val="FF3300"/>
                </a:solidFill>
                <a:effectLst>
                  <a:outerShdw blurRad="38100" dist="38100" dir="2700000" algn="tl">
                    <a:srgbClr val="000000"/>
                  </a:outerShdw>
                </a:effectLst>
              </a:rPr>
              <a:t>1</a:t>
            </a:r>
          </a:p>
        </p:txBody>
      </p:sp>
      <p:sp>
        <p:nvSpPr>
          <p:cNvPr id="113688" name="Rectangle 39"/>
          <p:cNvSpPr>
            <a:spLocks noChangeArrowheads="1"/>
          </p:cNvSpPr>
          <p:nvPr/>
        </p:nvSpPr>
        <p:spPr bwMode="auto">
          <a:xfrm>
            <a:off x="8408989" y="2940051"/>
            <a:ext cx="5667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3</a:t>
            </a:r>
          </a:p>
        </p:txBody>
      </p:sp>
      <p:sp>
        <p:nvSpPr>
          <p:cNvPr id="113689" name="Rectangle 40"/>
          <p:cNvSpPr>
            <a:spLocks noChangeArrowheads="1"/>
          </p:cNvSpPr>
          <p:nvPr/>
        </p:nvSpPr>
        <p:spPr bwMode="auto">
          <a:xfrm>
            <a:off x="7608888" y="3859214"/>
            <a:ext cx="55721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 6</a:t>
            </a:r>
          </a:p>
        </p:txBody>
      </p:sp>
    </p:spTree>
    <p:extLst>
      <p:ext uri="{BB962C8B-B14F-4D97-AF65-F5344CB8AC3E}">
        <p14:creationId xmlns:p14="http://schemas.microsoft.com/office/powerpoint/2010/main" val="16406996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16" fill="hold" grpId="0" nodeType="clickEffect">
                                  <p:stCondLst>
                                    <p:cond delay="0"/>
                                  </p:stCondLst>
                                  <p:childTnLst>
                                    <p:animScale>
                                      <p:cBhvr>
                                        <p:cTn id="6" dur="2000" fill="hold"/>
                                        <p:tgtEl>
                                          <p:spTgt spid="110611"/>
                                        </p:tgtEl>
                                      </p:cBhvr>
                                      <p:by x="15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mph" presetSubtype="2" fill="hold" grpId="0" nodeType="clickEffect">
                                  <p:stCondLst>
                                    <p:cond delay="0"/>
                                  </p:stCondLst>
                                  <p:childTnLst>
                                    <p:anim to="1.5" calcmode="lin" valueType="num">
                                      <p:cBhvr override="childStyle">
                                        <p:cTn id="10" dur="2000" fill="hold"/>
                                        <p:tgtEl>
                                          <p:spTgt spid="110613"/>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11" grpId="0" animBg="1" autoUpdateAnimBg="0"/>
      <p:bldP spid="110613" grpId="0" animBg="1"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14691" name="Oval 3"/>
          <p:cNvSpPr>
            <a:spLocks noChangeArrowheads="1"/>
          </p:cNvSpPr>
          <p:nvPr/>
        </p:nvSpPr>
        <p:spPr bwMode="auto">
          <a:xfrm>
            <a:off x="4029075" y="1816101"/>
            <a:ext cx="2679700" cy="3070225"/>
          </a:xfrm>
          <a:prstGeom prst="ellipse">
            <a:avLst/>
          </a:prstGeom>
          <a:solidFill>
            <a:srgbClr val="FFFFFF"/>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4692" name="Rectangle 4"/>
          <p:cNvSpPr>
            <a:spLocks noChangeArrowheads="1"/>
          </p:cNvSpPr>
          <p:nvPr/>
        </p:nvSpPr>
        <p:spPr bwMode="auto">
          <a:xfrm>
            <a:off x="5006975" y="2484438"/>
            <a:ext cx="763588" cy="4556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4693" name="Rectangle 5"/>
          <p:cNvSpPr>
            <a:spLocks noChangeArrowheads="1"/>
          </p:cNvSpPr>
          <p:nvPr/>
        </p:nvSpPr>
        <p:spPr bwMode="auto">
          <a:xfrm>
            <a:off x="4203700" y="3411538"/>
            <a:ext cx="674688" cy="438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grpSp>
        <p:nvGrpSpPr>
          <p:cNvPr id="114694" name="Group 6"/>
          <p:cNvGrpSpPr>
            <a:grpSpLocks/>
          </p:cNvGrpSpPr>
          <p:nvPr/>
        </p:nvGrpSpPr>
        <p:grpSpPr bwMode="auto">
          <a:xfrm>
            <a:off x="6708776" y="1471614"/>
            <a:ext cx="739775" cy="874713"/>
            <a:chOff x="0" y="0"/>
            <a:chExt cx="466" cy="551"/>
          </a:xfrm>
        </p:grpSpPr>
        <p:sp>
          <p:nvSpPr>
            <p:cNvPr id="114731" name="Rectangle 7"/>
            <p:cNvSpPr>
              <a:spLocks noChangeArrowheads="1"/>
            </p:cNvSpPr>
            <p:nvPr/>
          </p:nvSpPr>
          <p:spPr bwMode="auto">
            <a:xfrm>
              <a:off x="0" y="2"/>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4732" name="Rectangle 8"/>
            <p:cNvSpPr>
              <a:spLocks noChangeArrowheads="1"/>
            </p:cNvSpPr>
            <p:nvPr/>
          </p:nvSpPr>
          <p:spPr bwMode="auto">
            <a:xfrm>
              <a:off x="68" y="0"/>
              <a:ext cx="307"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30</a:t>
              </a:r>
            </a:p>
            <a:p>
              <a:pPr fontAlgn="base">
                <a:lnSpc>
                  <a:spcPct val="100000"/>
                </a:lnSpc>
                <a:spcBef>
                  <a:spcPct val="0"/>
                </a:spcBef>
                <a:spcAft>
                  <a:spcPct val="0"/>
                </a:spcAft>
                <a:buClrTx/>
                <a:buSzPct val="100000"/>
                <a:buNone/>
              </a:pPr>
              <a:endParaRPr lang="zh-CN" altLang="zh-CN" sz="14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 1</a:t>
              </a:r>
            </a:p>
          </p:txBody>
        </p:sp>
      </p:grpSp>
      <p:sp>
        <p:nvSpPr>
          <p:cNvPr id="114695" name="Line 9"/>
          <p:cNvSpPr>
            <a:spLocks noChangeShapeType="1"/>
          </p:cNvSpPr>
          <p:nvPr/>
        </p:nvSpPr>
        <p:spPr bwMode="auto">
          <a:xfrm flipV="1">
            <a:off x="4743451" y="2817814"/>
            <a:ext cx="454025" cy="581025"/>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4696" name="Line 10"/>
          <p:cNvSpPr>
            <a:spLocks noChangeShapeType="1"/>
          </p:cNvSpPr>
          <p:nvPr/>
        </p:nvSpPr>
        <p:spPr bwMode="auto">
          <a:xfrm flipV="1">
            <a:off x="5491164" y="1816100"/>
            <a:ext cx="1260475" cy="67468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1627" name="Rectangle 11"/>
          <p:cNvSpPr>
            <a:spLocks noChangeArrowheads="1"/>
          </p:cNvSpPr>
          <p:nvPr/>
        </p:nvSpPr>
        <p:spPr bwMode="auto">
          <a:xfrm>
            <a:off x="5016500" y="2420938"/>
            <a:ext cx="93980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6600"/>
                </a:solidFill>
                <a:latin typeface="Arial" panose="020B0604020202020204" pitchFamily="34" charset="0"/>
                <a:ea typeface="宋体" panose="02010600030101010101" pitchFamily="2" charset="-122"/>
              </a:rPr>
              <a:t> 60</a:t>
            </a:r>
          </a:p>
        </p:txBody>
      </p:sp>
      <p:sp>
        <p:nvSpPr>
          <p:cNvPr id="114698" name="Rectangle 12"/>
          <p:cNvSpPr>
            <a:spLocks noChangeArrowheads="1"/>
          </p:cNvSpPr>
          <p:nvPr/>
        </p:nvSpPr>
        <p:spPr bwMode="auto">
          <a:xfrm>
            <a:off x="4352926" y="3398838"/>
            <a:ext cx="460375"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40</a:t>
            </a:r>
          </a:p>
          <a:p>
            <a:pPr fontAlgn="base">
              <a:lnSpc>
                <a:spcPct val="100000"/>
              </a:lnSpc>
              <a:spcBef>
                <a:spcPct val="0"/>
              </a:spcBef>
              <a:spcAft>
                <a:spcPct val="0"/>
              </a:spcAft>
              <a:buClrTx/>
              <a:buSzPct val="100000"/>
              <a:buNone/>
            </a:pPr>
            <a:r>
              <a:rPr lang="zh-CN" altLang="zh-CN" sz="1400" b="1">
                <a:solidFill>
                  <a:srgbClr val="6D6F71"/>
                </a:solidFill>
                <a:latin typeface="Arial" panose="020B0604020202020204" pitchFamily="34" charset="0"/>
                <a:ea typeface="宋体" panose="02010600030101010101" pitchFamily="2" charset="-122"/>
              </a:rPr>
              <a:t> </a:t>
            </a: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4 </a:t>
            </a:r>
            <a:r>
              <a:rPr lang="zh-CN" altLang="zh-CN" sz="1900" b="1">
                <a:solidFill>
                  <a:srgbClr val="6D6F71"/>
                </a:solidFill>
                <a:latin typeface="Arial" panose="020B0604020202020204" pitchFamily="34" charset="0"/>
                <a:ea typeface="宋体" panose="02010600030101010101" pitchFamily="2" charset="-122"/>
              </a:rPr>
              <a:t>                </a:t>
            </a:r>
          </a:p>
        </p:txBody>
      </p:sp>
      <p:grpSp>
        <p:nvGrpSpPr>
          <p:cNvPr id="114699" name="Group 13"/>
          <p:cNvGrpSpPr>
            <a:grpSpLocks/>
          </p:cNvGrpSpPr>
          <p:nvPr/>
        </p:nvGrpSpPr>
        <p:grpSpPr bwMode="auto">
          <a:xfrm>
            <a:off x="5605463" y="2801939"/>
            <a:ext cx="730250" cy="1477963"/>
            <a:chOff x="0" y="0"/>
            <a:chExt cx="460" cy="931"/>
          </a:xfrm>
        </p:grpSpPr>
        <p:sp>
          <p:nvSpPr>
            <p:cNvPr id="114728" name="Rectangle 14"/>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4729" name="Line 15"/>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4730" name="Rectangle 16"/>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19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grpSp>
      <p:sp>
        <p:nvSpPr>
          <p:cNvPr id="114700" name="Rectangle 17"/>
          <p:cNvSpPr>
            <a:spLocks noChangeArrowheads="1"/>
          </p:cNvSpPr>
          <p:nvPr/>
        </p:nvSpPr>
        <p:spPr bwMode="auto">
          <a:xfrm>
            <a:off x="8285163" y="2493964"/>
            <a:ext cx="703262" cy="44608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4701" name="Rectangle 18"/>
          <p:cNvSpPr>
            <a:spLocks noChangeArrowheads="1"/>
          </p:cNvSpPr>
          <p:nvPr/>
        </p:nvSpPr>
        <p:spPr bwMode="auto">
          <a:xfrm>
            <a:off x="7559676" y="3392488"/>
            <a:ext cx="715963" cy="4572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4702" name="Rectangle 19"/>
          <p:cNvSpPr>
            <a:spLocks noChangeArrowheads="1"/>
          </p:cNvSpPr>
          <p:nvPr/>
        </p:nvSpPr>
        <p:spPr bwMode="auto">
          <a:xfrm>
            <a:off x="8380414" y="2505075"/>
            <a:ext cx="1100137" cy="350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800" b="1">
                <a:solidFill>
                  <a:srgbClr val="FF3300"/>
                </a:solidFill>
                <a:latin typeface="Arial" panose="020B0604020202020204" pitchFamily="34" charset="0"/>
                <a:ea typeface="宋体" panose="02010600030101010101" pitchFamily="2" charset="-122"/>
              </a:rPr>
              <a:t> </a:t>
            </a:r>
            <a:r>
              <a:rPr lang="zh-CN" altLang="zh-CN" sz="1800" b="1">
                <a:solidFill>
                  <a:srgbClr val="6D6F71"/>
                </a:solidFill>
                <a:latin typeface="Arial" panose="020B0604020202020204" pitchFamily="34" charset="0"/>
                <a:ea typeface="宋体" panose="02010600030101010101" pitchFamily="2" charset="-122"/>
              </a:rPr>
              <a:t>12</a:t>
            </a:r>
          </a:p>
        </p:txBody>
      </p:sp>
      <p:sp>
        <p:nvSpPr>
          <p:cNvPr id="114703" name="Line 20"/>
          <p:cNvSpPr>
            <a:spLocks noChangeShapeType="1"/>
          </p:cNvSpPr>
          <p:nvPr/>
        </p:nvSpPr>
        <p:spPr bwMode="auto">
          <a:xfrm flipV="1">
            <a:off x="7926388" y="2744788"/>
            <a:ext cx="474662" cy="609600"/>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4704" name="Rectangle 21"/>
          <p:cNvSpPr>
            <a:spLocks noChangeArrowheads="1"/>
          </p:cNvSpPr>
          <p:nvPr/>
        </p:nvSpPr>
        <p:spPr bwMode="auto">
          <a:xfrm>
            <a:off x="7708900" y="3427414"/>
            <a:ext cx="692150"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8</a:t>
            </a:r>
          </a:p>
        </p:txBody>
      </p:sp>
      <p:grpSp>
        <p:nvGrpSpPr>
          <p:cNvPr id="114705" name="Group 22"/>
          <p:cNvGrpSpPr>
            <a:grpSpLocks/>
          </p:cNvGrpSpPr>
          <p:nvPr/>
        </p:nvGrpSpPr>
        <p:grpSpPr bwMode="auto">
          <a:xfrm>
            <a:off x="8894763" y="2809876"/>
            <a:ext cx="730250" cy="1477963"/>
            <a:chOff x="0" y="0"/>
            <a:chExt cx="460" cy="931"/>
          </a:xfrm>
        </p:grpSpPr>
        <p:sp>
          <p:nvSpPr>
            <p:cNvPr id="114725" name="Rectangle 23"/>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4726" name="Line 24"/>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4727" name="Rectangle 25"/>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7</a:t>
              </a:r>
            </a:p>
          </p:txBody>
        </p:sp>
      </p:grpSp>
      <p:sp>
        <p:nvSpPr>
          <p:cNvPr id="114706" name="Line 26"/>
          <p:cNvSpPr>
            <a:spLocks noChangeShapeType="1"/>
          </p:cNvSpPr>
          <p:nvPr/>
        </p:nvSpPr>
        <p:spPr bwMode="auto">
          <a:xfrm flipH="1" flipV="1">
            <a:off x="7423151" y="1801814"/>
            <a:ext cx="1192213" cy="700087"/>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grpSp>
        <p:nvGrpSpPr>
          <p:cNvPr id="114707" name="Group 27"/>
          <p:cNvGrpSpPr>
            <a:grpSpLocks/>
          </p:cNvGrpSpPr>
          <p:nvPr/>
        </p:nvGrpSpPr>
        <p:grpSpPr bwMode="auto">
          <a:xfrm>
            <a:off x="2711450" y="677863"/>
            <a:ext cx="825500" cy="4183062"/>
            <a:chOff x="0" y="0"/>
            <a:chExt cx="520" cy="2635"/>
          </a:xfrm>
        </p:grpSpPr>
        <p:sp>
          <p:nvSpPr>
            <p:cNvPr id="114718" name="Rectangle 28"/>
            <p:cNvSpPr>
              <a:spLocks noChangeArrowheads="1"/>
            </p:cNvSpPr>
            <p:nvPr/>
          </p:nvSpPr>
          <p:spPr bwMode="auto">
            <a:xfrm>
              <a:off x="4" y="0"/>
              <a:ext cx="512" cy="2635"/>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4719" name="Line 29"/>
            <p:cNvSpPr>
              <a:spLocks noChangeShapeType="1"/>
            </p:cNvSpPr>
            <p:nvPr/>
          </p:nvSpPr>
          <p:spPr bwMode="auto">
            <a:xfrm>
              <a:off x="0" y="34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4720" name="Line 30"/>
            <p:cNvSpPr>
              <a:spLocks noChangeShapeType="1"/>
            </p:cNvSpPr>
            <p:nvPr/>
          </p:nvSpPr>
          <p:spPr bwMode="auto">
            <a:xfrm>
              <a:off x="0" y="73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4721" name="Line 31"/>
            <p:cNvSpPr>
              <a:spLocks noChangeShapeType="1"/>
            </p:cNvSpPr>
            <p:nvPr/>
          </p:nvSpPr>
          <p:spPr bwMode="auto">
            <a:xfrm>
              <a:off x="0" y="112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4722" name="Line 32"/>
            <p:cNvSpPr>
              <a:spLocks noChangeShapeType="1"/>
            </p:cNvSpPr>
            <p:nvPr/>
          </p:nvSpPr>
          <p:spPr bwMode="auto">
            <a:xfrm>
              <a:off x="0" y="151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4723" name="Line 33"/>
            <p:cNvSpPr>
              <a:spLocks noChangeShapeType="1"/>
            </p:cNvSpPr>
            <p:nvPr/>
          </p:nvSpPr>
          <p:spPr bwMode="auto">
            <a:xfrm>
              <a:off x="0" y="190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4724" name="Line 34"/>
            <p:cNvSpPr>
              <a:spLocks noChangeShapeType="1"/>
            </p:cNvSpPr>
            <p:nvPr/>
          </p:nvSpPr>
          <p:spPr bwMode="auto">
            <a:xfrm>
              <a:off x="0" y="229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grpSp>
      <p:sp>
        <p:nvSpPr>
          <p:cNvPr id="114708" name="Rectangle 35"/>
          <p:cNvSpPr>
            <a:spLocks noChangeArrowheads="1"/>
          </p:cNvSpPr>
          <p:nvPr/>
        </p:nvSpPr>
        <p:spPr bwMode="auto">
          <a:xfrm>
            <a:off x="1971676" y="82551"/>
            <a:ext cx="639599" cy="4708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[ 1 ]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[ 2 ]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[ 3 ]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[ 4 ]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[ 5 ]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[ 6 ]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[ 7 ]</a:t>
            </a:r>
          </a:p>
        </p:txBody>
      </p:sp>
      <p:sp>
        <p:nvSpPr>
          <p:cNvPr id="114709" name="Rectangle 36"/>
          <p:cNvSpPr>
            <a:spLocks noChangeArrowheads="1"/>
          </p:cNvSpPr>
          <p:nvPr/>
        </p:nvSpPr>
        <p:spPr bwMode="auto">
          <a:xfrm>
            <a:off x="2955926" y="781050"/>
            <a:ext cx="471283" cy="4093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60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12</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40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70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sp>
        <p:nvSpPr>
          <p:cNvPr id="111653" name="Rectangle 37"/>
          <p:cNvSpPr>
            <a:spLocks noChangeArrowheads="1"/>
          </p:cNvSpPr>
          <p:nvPr/>
        </p:nvSpPr>
        <p:spPr bwMode="auto">
          <a:xfrm>
            <a:off x="1524001" y="0"/>
            <a:ext cx="4081463"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无序序列建成堆－</a:t>
            </a:r>
            <a:r>
              <a:rPr lang="zh-CN" altLang="zh-CN" sz="3200">
                <a:solidFill>
                  <a:srgbClr val="FF3300"/>
                </a:solidFill>
                <a:effectLst>
                  <a:outerShdw blurRad="38100" dist="38100" dir="2700000" algn="tl">
                    <a:srgbClr val="000000"/>
                  </a:outerShdw>
                </a:effectLst>
              </a:rPr>
              <a:t>2</a:t>
            </a:r>
          </a:p>
        </p:txBody>
      </p:sp>
      <p:sp>
        <p:nvSpPr>
          <p:cNvPr id="114711" name="Rectangle 38"/>
          <p:cNvSpPr>
            <a:spLocks noChangeArrowheads="1"/>
          </p:cNvSpPr>
          <p:nvPr/>
        </p:nvSpPr>
        <p:spPr bwMode="auto">
          <a:xfrm>
            <a:off x="8408989" y="2940051"/>
            <a:ext cx="5667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3</a:t>
            </a:r>
          </a:p>
        </p:txBody>
      </p:sp>
      <p:sp>
        <p:nvSpPr>
          <p:cNvPr id="114712" name="Rectangle 39"/>
          <p:cNvSpPr>
            <a:spLocks noChangeArrowheads="1"/>
          </p:cNvSpPr>
          <p:nvPr/>
        </p:nvSpPr>
        <p:spPr bwMode="auto">
          <a:xfrm>
            <a:off x="7608888" y="3859214"/>
            <a:ext cx="55721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 6</a:t>
            </a:r>
          </a:p>
        </p:txBody>
      </p:sp>
      <p:sp>
        <p:nvSpPr>
          <p:cNvPr id="114713" name="Line 40"/>
          <p:cNvSpPr>
            <a:spLocks noChangeShapeType="1"/>
          </p:cNvSpPr>
          <p:nvPr/>
        </p:nvSpPr>
        <p:spPr bwMode="auto">
          <a:xfrm>
            <a:off x="4203701" y="1801813"/>
            <a:ext cx="803275" cy="533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4714" name="Line 41"/>
          <p:cNvSpPr>
            <a:spLocks noChangeShapeType="1"/>
          </p:cNvSpPr>
          <p:nvPr/>
        </p:nvSpPr>
        <p:spPr bwMode="auto">
          <a:xfrm>
            <a:off x="4459289" y="1641475"/>
            <a:ext cx="547687" cy="693738"/>
          </a:xfrm>
          <a:prstGeom prst="line">
            <a:avLst/>
          </a:prstGeom>
          <a:noFill/>
          <a:ln w="76200">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4715" name="Rectangle 42"/>
          <p:cNvSpPr>
            <a:spLocks noChangeArrowheads="1"/>
          </p:cNvSpPr>
          <p:nvPr/>
        </p:nvSpPr>
        <p:spPr bwMode="auto">
          <a:xfrm>
            <a:off x="5159375" y="2922589"/>
            <a:ext cx="515938"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2</a:t>
            </a:r>
          </a:p>
        </p:txBody>
      </p:sp>
      <p:sp>
        <p:nvSpPr>
          <p:cNvPr id="111659" name="Rectangle 43"/>
          <p:cNvSpPr>
            <a:spLocks noChangeArrowheads="1"/>
          </p:cNvSpPr>
          <p:nvPr/>
        </p:nvSpPr>
        <p:spPr bwMode="auto">
          <a:xfrm>
            <a:off x="5591175" y="3357563"/>
            <a:ext cx="1081088"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6600"/>
                </a:solidFill>
                <a:latin typeface="Arial" panose="020B0604020202020204" pitchFamily="34" charset="0"/>
                <a:ea typeface="宋体" panose="02010600030101010101" pitchFamily="2" charset="-122"/>
              </a:rPr>
              <a:t> 70</a:t>
            </a:r>
          </a:p>
        </p:txBody>
      </p:sp>
      <p:sp>
        <p:nvSpPr>
          <p:cNvPr id="114717" name="Rectangle 44"/>
          <p:cNvSpPr>
            <a:spLocks noChangeArrowheads="1"/>
          </p:cNvSpPr>
          <p:nvPr/>
        </p:nvSpPr>
        <p:spPr bwMode="auto">
          <a:xfrm>
            <a:off x="5795964" y="3859214"/>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5</a:t>
            </a:r>
          </a:p>
        </p:txBody>
      </p:sp>
    </p:spTree>
    <p:extLst>
      <p:ext uri="{BB962C8B-B14F-4D97-AF65-F5344CB8AC3E}">
        <p14:creationId xmlns:p14="http://schemas.microsoft.com/office/powerpoint/2010/main" val="18779368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16" fill="hold" grpId="0" nodeType="clickEffect">
                                  <p:stCondLst>
                                    <p:cond delay="0"/>
                                  </p:stCondLst>
                                  <p:childTnLst>
                                    <p:animScale>
                                      <p:cBhvr>
                                        <p:cTn id="6" dur="2000" fill="hold"/>
                                        <p:tgtEl>
                                          <p:spTgt spid="111627"/>
                                        </p:tgtEl>
                                      </p:cBhvr>
                                      <p:by x="15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6" presetClass="emph" presetSubtype="16" fill="hold" grpId="0" nodeType="clickEffect">
                                  <p:stCondLst>
                                    <p:cond delay="0"/>
                                  </p:stCondLst>
                                  <p:childTnLst>
                                    <p:animScale>
                                      <p:cBhvr>
                                        <p:cTn id="10" dur="2000" fill="hold"/>
                                        <p:tgtEl>
                                          <p:spTgt spid="11165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7" grpId="0" animBg="1" autoUpdateAnimBg="0"/>
      <p:bldP spid="111659" grpId="0" animBg="1"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15715" name="Oval 3"/>
          <p:cNvSpPr>
            <a:spLocks noChangeArrowheads="1"/>
          </p:cNvSpPr>
          <p:nvPr/>
        </p:nvSpPr>
        <p:spPr bwMode="auto">
          <a:xfrm>
            <a:off x="4029075" y="1816101"/>
            <a:ext cx="2679700" cy="3070225"/>
          </a:xfrm>
          <a:prstGeom prst="ellipse">
            <a:avLst/>
          </a:prstGeom>
          <a:solidFill>
            <a:srgbClr val="FFFFFF"/>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5716" name="Rectangle 4"/>
          <p:cNvSpPr>
            <a:spLocks noChangeArrowheads="1"/>
          </p:cNvSpPr>
          <p:nvPr/>
        </p:nvSpPr>
        <p:spPr bwMode="auto">
          <a:xfrm>
            <a:off x="5006975" y="2484438"/>
            <a:ext cx="763588" cy="4556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5717" name="Rectangle 5"/>
          <p:cNvSpPr>
            <a:spLocks noChangeArrowheads="1"/>
          </p:cNvSpPr>
          <p:nvPr/>
        </p:nvSpPr>
        <p:spPr bwMode="auto">
          <a:xfrm>
            <a:off x="4203700" y="3411538"/>
            <a:ext cx="674688" cy="438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grpSp>
        <p:nvGrpSpPr>
          <p:cNvPr id="115718" name="Group 6"/>
          <p:cNvGrpSpPr>
            <a:grpSpLocks/>
          </p:cNvGrpSpPr>
          <p:nvPr/>
        </p:nvGrpSpPr>
        <p:grpSpPr bwMode="auto">
          <a:xfrm>
            <a:off x="6708776" y="1471614"/>
            <a:ext cx="739775" cy="874713"/>
            <a:chOff x="0" y="0"/>
            <a:chExt cx="466" cy="551"/>
          </a:xfrm>
        </p:grpSpPr>
        <p:sp>
          <p:nvSpPr>
            <p:cNvPr id="115755" name="Rectangle 7"/>
            <p:cNvSpPr>
              <a:spLocks noChangeArrowheads="1"/>
            </p:cNvSpPr>
            <p:nvPr/>
          </p:nvSpPr>
          <p:spPr bwMode="auto">
            <a:xfrm>
              <a:off x="0" y="2"/>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5756" name="Rectangle 8"/>
            <p:cNvSpPr>
              <a:spLocks noChangeArrowheads="1"/>
            </p:cNvSpPr>
            <p:nvPr/>
          </p:nvSpPr>
          <p:spPr bwMode="auto">
            <a:xfrm>
              <a:off x="68" y="0"/>
              <a:ext cx="307"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30</a:t>
              </a:r>
            </a:p>
            <a:p>
              <a:pPr fontAlgn="base">
                <a:lnSpc>
                  <a:spcPct val="100000"/>
                </a:lnSpc>
                <a:spcBef>
                  <a:spcPct val="0"/>
                </a:spcBef>
                <a:spcAft>
                  <a:spcPct val="0"/>
                </a:spcAft>
                <a:buClrTx/>
                <a:buSzPct val="100000"/>
                <a:buNone/>
              </a:pPr>
              <a:endParaRPr lang="zh-CN" altLang="zh-CN" sz="14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 1</a:t>
              </a:r>
            </a:p>
          </p:txBody>
        </p:sp>
      </p:grpSp>
      <p:sp>
        <p:nvSpPr>
          <p:cNvPr id="115719" name="Line 9"/>
          <p:cNvSpPr>
            <a:spLocks noChangeShapeType="1"/>
          </p:cNvSpPr>
          <p:nvPr/>
        </p:nvSpPr>
        <p:spPr bwMode="auto">
          <a:xfrm flipV="1">
            <a:off x="4743451" y="2817814"/>
            <a:ext cx="454025" cy="581025"/>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5720" name="Line 10"/>
          <p:cNvSpPr>
            <a:spLocks noChangeShapeType="1"/>
          </p:cNvSpPr>
          <p:nvPr/>
        </p:nvSpPr>
        <p:spPr bwMode="auto">
          <a:xfrm flipV="1">
            <a:off x="5491164" y="1816100"/>
            <a:ext cx="1260475" cy="67468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5721" name="Rectangle 11"/>
          <p:cNvSpPr>
            <a:spLocks noChangeArrowheads="1"/>
          </p:cNvSpPr>
          <p:nvPr/>
        </p:nvSpPr>
        <p:spPr bwMode="auto">
          <a:xfrm>
            <a:off x="5016500" y="2420938"/>
            <a:ext cx="93980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6600"/>
                </a:solidFill>
                <a:latin typeface="Arial" panose="020B0604020202020204" pitchFamily="34" charset="0"/>
                <a:ea typeface="宋体" panose="02010600030101010101" pitchFamily="2" charset="-122"/>
              </a:rPr>
              <a:t> 70</a:t>
            </a:r>
          </a:p>
        </p:txBody>
      </p:sp>
      <p:sp>
        <p:nvSpPr>
          <p:cNvPr id="115722" name="Rectangle 12"/>
          <p:cNvSpPr>
            <a:spLocks noChangeArrowheads="1"/>
          </p:cNvSpPr>
          <p:nvPr/>
        </p:nvSpPr>
        <p:spPr bwMode="auto">
          <a:xfrm>
            <a:off x="4352926" y="3398838"/>
            <a:ext cx="460375"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40</a:t>
            </a:r>
          </a:p>
          <a:p>
            <a:pPr fontAlgn="base">
              <a:lnSpc>
                <a:spcPct val="100000"/>
              </a:lnSpc>
              <a:spcBef>
                <a:spcPct val="0"/>
              </a:spcBef>
              <a:spcAft>
                <a:spcPct val="0"/>
              </a:spcAft>
              <a:buClrTx/>
              <a:buSzPct val="100000"/>
              <a:buNone/>
            </a:pPr>
            <a:r>
              <a:rPr lang="zh-CN" altLang="zh-CN" sz="1400" b="1">
                <a:solidFill>
                  <a:srgbClr val="6D6F71"/>
                </a:solidFill>
                <a:latin typeface="Arial" panose="020B0604020202020204" pitchFamily="34" charset="0"/>
                <a:ea typeface="宋体" panose="02010600030101010101" pitchFamily="2" charset="-122"/>
              </a:rPr>
              <a:t> </a:t>
            </a: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4 </a:t>
            </a:r>
            <a:r>
              <a:rPr lang="zh-CN" altLang="zh-CN" sz="1900" b="1">
                <a:solidFill>
                  <a:srgbClr val="6D6F71"/>
                </a:solidFill>
                <a:latin typeface="Arial" panose="020B0604020202020204" pitchFamily="34" charset="0"/>
                <a:ea typeface="宋体" panose="02010600030101010101" pitchFamily="2" charset="-122"/>
              </a:rPr>
              <a:t>                </a:t>
            </a:r>
          </a:p>
        </p:txBody>
      </p:sp>
      <p:grpSp>
        <p:nvGrpSpPr>
          <p:cNvPr id="115723" name="Group 13"/>
          <p:cNvGrpSpPr>
            <a:grpSpLocks/>
          </p:cNvGrpSpPr>
          <p:nvPr/>
        </p:nvGrpSpPr>
        <p:grpSpPr bwMode="auto">
          <a:xfrm>
            <a:off x="5605463" y="2801939"/>
            <a:ext cx="730250" cy="1477963"/>
            <a:chOff x="0" y="0"/>
            <a:chExt cx="460" cy="931"/>
          </a:xfrm>
        </p:grpSpPr>
        <p:sp>
          <p:nvSpPr>
            <p:cNvPr id="115752" name="Rectangle 14"/>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5753" name="Line 15"/>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5754" name="Rectangle 16"/>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19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grpSp>
      <p:sp>
        <p:nvSpPr>
          <p:cNvPr id="115724" name="Rectangle 17"/>
          <p:cNvSpPr>
            <a:spLocks noChangeArrowheads="1"/>
          </p:cNvSpPr>
          <p:nvPr/>
        </p:nvSpPr>
        <p:spPr bwMode="auto">
          <a:xfrm>
            <a:off x="8285163" y="2493964"/>
            <a:ext cx="703262" cy="44608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5725" name="Rectangle 18"/>
          <p:cNvSpPr>
            <a:spLocks noChangeArrowheads="1"/>
          </p:cNvSpPr>
          <p:nvPr/>
        </p:nvSpPr>
        <p:spPr bwMode="auto">
          <a:xfrm>
            <a:off x="7559676" y="3392488"/>
            <a:ext cx="715963" cy="4572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5726" name="Rectangle 19"/>
          <p:cNvSpPr>
            <a:spLocks noChangeArrowheads="1"/>
          </p:cNvSpPr>
          <p:nvPr/>
        </p:nvSpPr>
        <p:spPr bwMode="auto">
          <a:xfrm>
            <a:off x="8380414" y="2505075"/>
            <a:ext cx="1100137" cy="350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800" b="1">
                <a:solidFill>
                  <a:srgbClr val="FF3300"/>
                </a:solidFill>
                <a:latin typeface="Arial" panose="020B0604020202020204" pitchFamily="34" charset="0"/>
                <a:ea typeface="宋体" panose="02010600030101010101" pitchFamily="2" charset="-122"/>
              </a:rPr>
              <a:t> </a:t>
            </a:r>
            <a:r>
              <a:rPr lang="zh-CN" altLang="zh-CN" sz="1800" b="1">
                <a:solidFill>
                  <a:srgbClr val="6D6F71"/>
                </a:solidFill>
                <a:latin typeface="Arial" panose="020B0604020202020204" pitchFamily="34" charset="0"/>
                <a:ea typeface="宋体" panose="02010600030101010101" pitchFamily="2" charset="-122"/>
              </a:rPr>
              <a:t>12</a:t>
            </a:r>
          </a:p>
        </p:txBody>
      </p:sp>
      <p:sp>
        <p:nvSpPr>
          <p:cNvPr id="115727" name="Line 20"/>
          <p:cNvSpPr>
            <a:spLocks noChangeShapeType="1"/>
          </p:cNvSpPr>
          <p:nvPr/>
        </p:nvSpPr>
        <p:spPr bwMode="auto">
          <a:xfrm flipV="1">
            <a:off x="7926388" y="2744788"/>
            <a:ext cx="474662" cy="609600"/>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5728" name="Rectangle 21"/>
          <p:cNvSpPr>
            <a:spLocks noChangeArrowheads="1"/>
          </p:cNvSpPr>
          <p:nvPr/>
        </p:nvSpPr>
        <p:spPr bwMode="auto">
          <a:xfrm>
            <a:off x="7708900" y="3427414"/>
            <a:ext cx="692150"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8</a:t>
            </a:r>
          </a:p>
        </p:txBody>
      </p:sp>
      <p:grpSp>
        <p:nvGrpSpPr>
          <p:cNvPr id="115729" name="Group 22"/>
          <p:cNvGrpSpPr>
            <a:grpSpLocks/>
          </p:cNvGrpSpPr>
          <p:nvPr/>
        </p:nvGrpSpPr>
        <p:grpSpPr bwMode="auto">
          <a:xfrm>
            <a:off x="8894763" y="2809876"/>
            <a:ext cx="730250" cy="1477963"/>
            <a:chOff x="0" y="0"/>
            <a:chExt cx="460" cy="931"/>
          </a:xfrm>
        </p:grpSpPr>
        <p:sp>
          <p:nvSpPr>
            <p:cNvPr id="115749" name="Rectangle 23"/>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5750" name="Line 24"/>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5751" name="Rectangle 25"/>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7</a:t>
              </a:r>
            </a:p>
          </p:txBody>
        </p:sp>
      </p:grpSp>
      <p:sp>
        <p:nvSpPr>
          <p:cNvPr id="115730" name="Line 26"/>
          <p:cNvSpPr>
            <a:spLocks noChangeShapeType="1"/>
          </p:cNvSpPr>
          <p:nvPr/>
        </p:nvSpPr>
        <p:spPr bwMode="auto">
          <a:xfrm flipH="1" flipV="1">
            <a:off x="7423151" y="1801814"/>
            <a:ext cx="1192213" cy="700087"/>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grpSp>
        <p:nvGrpSpPr>
          <p:cNvPr id="115731" name="Group 27"/>
          <p:cNvGrpSpPr>
            <a:grpSpLocks/>
          </p:cNvGrpSpPr>
          <p:nvPr/>
        </p:nvGrpSpPr>
        <p:grpSpPr bwMode="auto">
          <a:xfrm>
            <a:off x="2711450" y="677863"/>
            <a:ext cx="825500" cy="4183062"/>
            <a:chOff x="0" y="0"/>
            <a:chExt cx="520" cy="2635"/>
          </a:xfrm>
        </p:grpSpPr>
        <p:sp>
          <p:nvSpPr>
            <p:cNvPr id="115742" name="Rectangle 28"/>
            <p:cNvSpPr>
              <a:spLocks noChangeArrowheads="1"/>
            </p:cNvSpPr>
            <p:nvPr/>
          </p:nvSpPr>
          <p:spPr bwMode="auto">
            <a:xfrm>
              <a:off x="4" y="0"/>
              <a:ext cx="512" cy="2635"/>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5743" name="Line 29"/>
            <p:cNvSpPr>
              <a:spLocks noChangeShapeType="1"/>
            </p:cNvSpPr>
            <p:nvPr/>
          </p:nvSpPr>
          <p:spPr bwMode="auto">
            <a:xfrm>
              <a:off x="0" y="34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5744" name="Line 30"/>
            <p:cNvSpPr>
              <a:spLocks noChangeShapeType="1"/>
            </p:cNvSpPr>
            <p:nvPr/>
          </p:nvSpPr>
          <p:spPr bwMode="auto">
            <a:xfrm>
              <a:off x="0" y="73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5745" name="Line 31"/>
            <p:cNvSpPr>
              <a:spLocks noChangeShapeType="1"/>
            </p:cNvSpPr>
            <p:nvPr/>
          </p:nvSpPr>
          <p:spPr bwMode="auto">
            <a:xfrm>
              <a:off x="0" y="112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5746" name="Line 32"/>
            <p:cNvSpPr>
              <a:spLocks noChangeShapeType="1"/>
            </p:cNvSpPr>
            <p:nvPr/>
          </p:nvSpPr>
          <p:spPr bwMode="auto">
            <a:xfrm>
              <a:off x="0" y="151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5747" name="Line 33"/>
            <p:cNvSpPr>
              <a:spLocks noChangeShapeType="1"/>
            </p:cNvSpPr>
            <p:nvPr/>
          </p:nvSpPr>
          <p:spPr bwMode="auto">
            <a:xfrm>
              <a:off x="0" y="190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5748" name="Line 34"/>
            <p:cNvSpPr>
              <a:spLocks noChangeShapeType="1"/>
            </p:cNvSpPr>
            <p:nvPr/>
          </p:nvSpPr>
          <p:spPr bwMode="auto">
            <a:xfrm>
              <a:off x="0" y="229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grpSp>
      <p:sp>
        <p:nvSpPr>
          <p:cNvPr id="115732" name="Rectangle 35"/>
          <p:cNvSpPr>
            <a:spLocks noChangeArrowheads="1"/>
          </p:cNvSpPr>
          <p:nvPr/>
        </p:nvSpPr>
        <p:spPr bwMode="auto">
          <a:xfrm>
            <a:off x="1971676" y="82551"/>
            <a:ext cx="639599" cy="4708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[ 1 ]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[ 2 ]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[ 3 ]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[ 4 ]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[ 5 ]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[ 6 ]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[ 7 ]</a:t>
            </a:r>
          </a:p>
        </p:txBody>
      </p:sp>
      <p:sp>
        <p:nvSpPr>
          <p:cNvPr id="115733" name="Rectangle 36"/>
          <p:cNvSpPr>
            <a:spLocks noChangeArrowheads="1"/>
          </p:cNvSpPr>
          <p:nvPr/>
        </p:nvSpPr>
        <p:spPr bwMode="auto">
          <a:xfrm>
            <a:off x="2955926" y="781050"/>
            <a:ext cx="471283" cy="4093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70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12</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40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3300"/>
                </a:solidFill>
                <a:latin typeface="Arial" panose="020B0604020202020204" pitchFamily="34" charset="0"/>
                <a:ea typeface="宋体" panose="02010600030101010101" pitchFamily="2" charset="-122"/>
              </a:rPr>
              <a:t>60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sp>
        <p:nvSpPr>
          <p:cNvPr id="112677" name="Rectangle 37"/>
          <p:cNvSpPr>
            <a:spLocks noChangeArrowheads="1"/>
          </p:cNvSpPr>
          <p:nvPr/>
        </p:nvSpPr>
        <p:spPr bwMode="auto">
          <a:xfrm>
            <a:off x="1524001" y="0"/>
            <a:ext cx="4081463"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无序序列建成堆－</a:t>
            </a:r>
            <a:r>
              <a:rPr lang="zh-CN" altLang="zh-CN" sz="3200">
                <a:solidFill>
                  <a:srgbClr val="FF3300"/>
                </a:solidFill>
                <a:effectLst>
                  <a:outerShdw blurRad="38100" dist="38100" dir="2700000" algn="tl">
                    <a:srgbClr val="000000"/>
                  </a:outerShdw>
                </a:effectLst>
              </a:rPr>
              <a:t>2</a:t>
            </a:r>
          </a:p>
        </p:txBody>
      </p:sp>
      <p:sp>
        <p:nvSpPr>
          <p:cNvPr id="115735" name="Rectangle 38"/>
          <p:cNvSpPr>
            <a:spLocks noChangeArrowheads="1"/>
          </p:cNvSpPr>
          <p:nvPr/>
        </p:nvSpPr>
        <p:spPr bwMode="auto">
          <a:xfrm>
            <a:off x="8408989" y="2940051"/>
            <a:ext cx="5667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3</a:t>
            </a:r>
          </a:p>
        </p:txBody>
      </p:sp>
      <p:sp>
        <p:nvSpPr>
          <p:cNvPr id="115736" name="Rectangle 39"/>
          <p:cNvSpPr>
            <a:spLocks noChangeArrowheads="1"/>
          </p:cNvSpPr>
          <p:nvPr/>
        </p:nvSpPr>
        <p:spPr bwMode="auto">
          <a:xfrm>
            <a:off x="7608888" y="3859214"/>
            <a:ext cx="55721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 6</a:t>
            </a:r>
          </a:p>
        </p:txBody>
      </p:sp>
      <p:sp>
        <p:nvSpPr>
          <p:cNvPr id="115737" name="Line 40"/>
          <p:cNvSpPr>
            <a:spLocks noChangeShapeType="1"/>
          </p:cNvSpPr>
          <p:nvPr/>
        </p:nvSpPr>
        <p:spPr bwMode="auto">
          <a:xfrm>
            <a:off x="4203701" y="1801813"/>
            <a:ext cx="803275" cy="533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5738" name="Line 41"/>
          <p:cNvSpPr>
            <a:spLocks noChangeShapeType="1"/>
          </p:cNvSpPr>
          <p:nvPr/>
        </p:nvSpPr>
        <p:spPr bwMode="auto">
          <a:xfrm>
            <a:off x="4459289" y="1641475"/>
            <a:ext cx="547687" cy="693738"/>
          </a:xfrm>
          <a:prstGeom prst="line">
            <a:avLst/>
          </a:prstGeom>
          <a:noFill/>
          <a:ln w="76200">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5739" name="Rectangle 42"/>
          <p:cNvSpPr>
            <a:spLocks noChangeArrowheads="1"/>
          </p:cNvSpPr>
          <p:nvPr/>
        </p:nvSpPr>
        <p:spPr bwMode="auto">
          <a:xfrm>
            <a:off x="5159375" y="2922589"/>
            <a:ext cx="515938"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2</a:t>
            </a:r>
          </a:p>
        </p:txBody>
      </p:sp>
      <p:sp>
        <p:nvSpPr>
          <p:cNvPr id="115740" name="Rectangle 43"/>
          <p:cNvSpPr>
            <a:spLocks noChangeArrowheads="1"/>
          </p:cNvSpPr>
          <p:nvPr/>
        </p:nvSpPr>
        <p:spPr bwMode="auto">
          <a:xfrm>
            <a:off x="5591175" y="3357563"/>
            <a:ext cx="1081088"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6600"/>
                </a:solidFill>
                <a:latin typeface="Arial" panose="020B0604020202020204" pitchFamily="34" charset="0"/>
                <a:ea typeface="宋体" panose="02010600030101010101" pitchFamily="2" charset="-122"/>
              </a:rPr>
              <a:t> 60</a:t>
            </a:r>
          </a:p>
        </p:txBody>
      </p:sp>
      <p:sp>
        <p:nvSpPr>
          <p:cNvPr id="115741" name="Rectangle 44"/>
          <p:cNvSpPr>
            <a:spLocks noChangeArrowheads="1"/>
          </p:cNvSpPr>
          <p:nvPr/>
        </p:nvSpPr>
        <p:spPr bwMode="auto">
          <a:xfrm>
            <a:off x="5795964" y="3859214"/>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5</a:t>
            </a:r>
          </a:p>
        </p:txBody>
      </p:sp>
    </p:spTree>
    <p:extLst>
      <p:ext uri="{BB962C8B-B14F-4D97-AF65-F5344CB8AC3E}">
        <p14:creationId xmlns:p14="http://schemas.microsoft.com/office/powerpoint/2010/main" val="311600165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16739" name="Oval 3"/>
          <p:cNvSpPr>
            <a:spLocks noChangeArrowheads="1"/>
          </p:cNvSpPr>
          <p:nvPr/>
        </p:nvSpPr>
        <p:spPr bwMode="auto">
          <a:xfrm>
            <a:off x="3792538" y="1125538"/>
            <a:ext cx="6246812" cy="3867150"/>
          </a:xfrm>
          <a:prstGeom prst="ellipse">
            <a:avLst/>
          </a:prstGeom>
          <a:solidFill>
            <a:srgbClr val="FFFFFF"/>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6740" name="Rectangle 4"/>
          <p:cNvSpPr>
            <a:spLocks noChangeArrowheads="1"/>
          </p:cNvSpPr>
          <p:nvPr/>
        </p:nvSpPr>
        <p:spPr bwMode="auto">
          <a:xfrm>
            <a:off x="5006975" y="2484438"/>
            <a:ext cx="763588" cy="4556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6741" name="Rectangle 5"/>
          <p:cNvSpPr>
            <a:spLocks noChangeArrowheads="1"/>
          </p:cNvSpPr>
          <p:nvPr/>
        </p:nvSpPr>
        <p:spPr bwMode="auto">
          <a:xfrm>
            <a:off x="4203700" y="3411538"/>
            <a:ext cx="674688" cy="438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grpSp>
        <p:nvGrpSpPr>
          <p:cNvPr id="116742" name="Group 6"/>
          <p:cNvGrpSpPr>
            <a:grpSpLocks/>
          </p:cNvGrpSpPr>
          <p:nvPr/>
        </p:nvGrpSpPr>
        <p:grpSpPr bwMode="auto">
          <a:xfrm>
            <a:off x="6708776" y="1471614"/>
            <a:ext cx="739775" cy="452437"/>
            <a:chOff x="0" y="0"/>
            <a:chExt cx="466" cy="285"/>
          </a:xfrm>
        </p:grpSpPr>
        <p:sp>
          <p:nvSpPr>
            <p:cNvPr id="116781" name="Rectangle 7"/>
            <p:cNvSpPr>
              <a:spLocks noChangeArrowheads="1"/>
            </p:cNvSpPr>
            <p:nvPr/>
          </p:nvSpPr>
          <p:spPr bwMode="auto">
            <a:xfrm>
              <a:off x="0" y="2"/>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6782" name="Rectangle 8"/>
            <p:cNvSpPr>
              <a:spLocks noChangeArrowheads="1"/>
            </p:cNvSpPr>
            <p:nvPr/>
          </p:nvSpPr>
          <p:spPr bwMode="auto">
            <a:xfrm>
              <a:off x="68" y="0"/>
              <a:ext cx="135"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grpSp>
      <p:sp>
        <p:nvSpPr>
          <p:cNvPr id="116743" name="Line 9"/>
          <p:cNvSpPr>
            <a:spLocks noChangeShapeType="1"/>
          </p:cNvSpPr>
          <p:nvPr/>
        </p:nvSpPr>
        <p:spPr bwMode="auto">
          <a:xfrm flipV="1">
            <a:off x="4743451" y="2817814"/>
            <a:ext cx="454025" cy="581025"/>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6744" name="Line 10"/>
          <p:cNvSpPr>
            <a:spLocks noChangeShapeType="1"/>
          </p:cNvSpPr>
          <p:nvPr/>
        </p:nvSpPr>
        <p:spPr bwMode="auto">
          <a:xfrm flipV="1">
            <a:off x="5491164" y="1816100"/>
            <a:ext cx="1260475" cy="67468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6745" name="Rectangle 11"/>
          <p:cNvSpPr>
            <a:spLocks noChangeArrowheads="1"/>
          </p:cNvSpPr>
          <p:nvPr/>
        </p:nvSpPr>
        <p:spPr bwMode="auto">
          <a:xfrm>
            <a:off x="5084763" y="2349500"/>
            <a:ext cx="93980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6600"/>
                </a:solidFill>
                <a:latin typeface="Arial" panose="020B0604020202020204" pitchFamily="34" charset="0"/>
                <a:ea typeface="宋体" panose="02010600030101010101" pitchFamily="2" charset="-122"/>
              </a:rPr>
              <a:t> </a:t>
            </a:r>
            <a:r>
              <a:rPr lang="zh-CN" altLang="zh-CN" sz="1900" b="1">
                <a:solidFill>
                  <a:srgbClr val="6D6F71"/>
                </a:solidFill>
                <a:latin typeface="Arial" panose="020B0604020202020204" pitchFamily="34" charset="0"/>
                <a:ea typeface="宋体" panose="02010600030101010101" pitchFamily="2" charset="-122"/>
              </a:rPr>
              <a:t>70</a:t>
            </a:r>
          </a:p>
        </p:txBody>
      </p:sp>
      <p:sp>
        <p:nvSpPr>
          <p:cNvPr id="116746" name="Rectangle 12"/>
          <p:cNvSpPr>
            <a:spLocks noChangeArrowheads="1"/>
          </p:cNvSpPr>
          <p:nvPr/>
        </p:nvSpPr>
        <p:spPr bwMode="auto">
          <a:xfrm>
            <a:off x="4352926" y="3398838"/>
            <a:ext cx="460375"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40</a:t>
            </a:r>
          </a:p>
          <a:p>
            <a:pPr fontAlgn="base">
              <a:lnSpc>
                <a:spcPct val="100000"/>
              </a:lnSpc>
              <a:spcBef>
                <a:spcPct val="0"/>
              </a:spcBef>
              <a:spcAft>
                <a:spcPct val="0"/>
              </a:spcAft>
              <a:buClrTx/>
              <a:buSzPct val="100000"/>
              <a:buNone/>
            </a:pPr>
            <a:r>
              <a:rPr lang="zh-CN" altLang="zh-CN" sz="1400" b="1">
                <a:solidFill>
                  <a:srgbClr val="6D6F71"/>
                </a:solidFill>
                <a:latin typeface="Arial" panose="020B0604020202020204" pitchFamily="34" charset="0"/>
                <a:ea typeface="宋体" panose="02010600030101010101" pitchFamily="2" charset="-122"/>
              </a:rPr>
              <a:t> </a:t>
            </a: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4 </a:t>
            </a:r>
            <a:r>
              <a:rPr lang="zh-CN" altLang="zh-CN" sz="1900" b="1">
                <a:solidFill>
                  <a:srgbClr val="6D6F71"/>
                </a:solidFill>
                <a:latin typeface="Arial" panose="020B0604020202020204" pitchFamily="34" charset="0"/>
                <a:ea typeface="宋体" panose="02010600030101010101" pitchFamily="2" charset="-122"/>
              </a:rPr>
              <a:t>                </a:t>
            </a:r>
          </a:p>
        </p:txBody>
      </p:sp>
      <p:grpSp>
        <p:nvGrpSpPr>
          <p:cNvPr id="116747" name="Group 13"/>
          <p:cNvGrpSpPr>
            <a:grpSpLocks/>
          </p:cNvGrpSpPr>
          <p:nvPr/>
        </p:nvGrpSpPr>
        <p:grpSpPr bwMode="auto">
          <a:xfrm>
            <a:off x="5605463" y="2801939"/>
            <a:ext cx="730250" cy="1477963"/>
            <a:chOff x="0" y="0"/>
            <a:chExt cx="460" cy="931"/>
          </a:xfrm>
        </p:grpSpPr>
        <p:sp>
          <p:nvSpPr>
            <p:cNvPr id="116778" name="Rectangle 14"/>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6779" name="Line 15"/>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6780" name="Rectangle 16"/>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19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grpSp>
      <p:sp>
        <p:nvSpPr>
          <p:cNvPr id="116748" name="Rectangle 17"/>
          <p:cNvSpPr>
            <a:spLocks noChangeArrowheads="1"/>
          </p:cNvSpPr>
          <p:nvPr/>
        </p:nvSpPr>
        <p:spPr bwMode="auto">
          <a:xfrm>
            <a:off x="8285163" y="2493964"/>
            <a:ext cx="703262" cy="44608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6749" name="Rectangle 18"/>
          <p:cNvSpPr>
            <a:spLocks noChangeArrowheads="1"/>
          </p:cNvSpPr>
          <p:nvPr/>
        </p:nvSpPr>
        <p:spPr bwMode="auto">
          <a:xfrm>
            <a:off x="7559676" y="3392488"/>
            <a:ext cx="715963" cy="4572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6750" name="Rectangle 19"/>
          <p:cNvSpPr>
            <a:spLocks noChangeArrowheads="1"/>
          </p:cNvSpPr>
          <p:nvPr/>
        </p:nvSpPr>
        <p:spPr bwMode="auto">
          <a:xfrm>
            <a:off x="8380414" y="2505075"/>
            <a:ext cx="1100137" cy="350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800" b="1">
                <a:solidFill>
                  <a:srgbClr val="FF3300"/>
                </a:solidFill>
                <a:latin typeface="Arial" panose="020B0604020202020204" pitchFamily="34" charset="0"/>
                <a:ea typeface="宋体" panose="02010600030101010101" pitchFamily="2" charset="-122"/>
              </a:rPr>
              <a:t> </a:t>
            </a:r>
            <a:r>
              <a:rPr lang="zh-CN" altLang="zh-CN" sz="1800" b="1">
                <a:solidFill>
                  <a:srgbClr val="6D6F71"/>
                </a:solidFill>
                <a:latin typeface="Arial" panose="020B0604020202020204" pitchFamily="34" charset="0"/>
                <a:ea typeface="宋体" panose="02010600030101010101" pitchFamily="2" charset="-122"/>
              </a:rPr>
              <a:t>12</a:t>
            </a:r>
          </a:p>
        </p:txBody>
      </p:sp>
      <p:sp>
        <p:nvSpPr>
          <p:cNvPr id="116751" name="Line 20"/>
          <p:cNvSpPr>
            <a:spLocks noChangeShapeType="1"/>
          </p:cNvSpPr>
          <p:nvPr/>
        </p:nvSpPr>
        <p:spPr bwMode="auto">
          <a:xfrm flipV="1">
            <a:off x="7926388" y="2744788"/>
            <a:ext cx="474662" cy="609600"/>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6752" name="Rectangle 21"/>
          <p:cNvSpPr>
            <a:spLocks noChangeArrowheads="1"/>
          </p:cNvSpPr>
          <p:nvPr/>
        </p:nvSpPr>
        <p:spPr bwMode="auto">
          <a:xfrm>
            <a:off x="7708900" y="3427414"/>
            <a:ext cx="692150"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8</a:t>
            </a:r>
          </a:p>
        </p:txBody>
      </p:sp>
      <p:grpSp>
        <p:nvGrpSpPr>
          <p:cNvPr id="116753" name="Group 22"/>
          <p:cNvGrpSpPr>
            <a:grpSpLocks/>
          </p:cNvGrpSpPr>
          <p:nvPr/>
        </p:nvGrpSpPr>
        <p:grpSpPr bwMode="auto">
          <a:xfrm>
            <a:off x="8894763" y="2809876"/>
            <a:ext cx="730250" cy="1477963"/>
            <a:chOff x="0" y="0"/>
            <a:chExt cx="460" cy="931"/>
          </a:xfrm>
        </p:grpSpPr>
        <p:sp>
          <p:nvSpPr>
            <p:cNvPr id="116775" name="Rectangle 23"/>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6776" name="Line 24"/>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6777" name="Rectangle 25"/>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7</a:t>
              </a:r>
            </a:p>
          </p:txBody>
        </p:sp>
      </p:grpSp>
      <p:sp>
        <p:nvSpPr>
          <p:cNvPr id="116754" name="Line 26"/>
          <p:cNvSpPr>
            <a:spLocks noChangeShapeType="1"/>
          </p:cNvSpPr>
          <p:nvPr/>
        </p:nvSpPr>
        <p:spPr bwMode="auto">
          <a:xfrm flipH="1" flipV="1">
            <a:off x="7423151" y="1801814"/>
            <a:ext cx="1192213" cy="700087"/>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grpSp>
        <p:nvGrpSpPr>
          <p:cNvPr id="116755" name="Group 27"/>
          <p:cNvGrpSpPr>
            <a:grpSpLocks/>
          </p:cNvGrpSpPr>
          <p:nvPr/>
        </p:nvGrpSpPr>
        <p:grpSpPr bwMode="auto">
          <a:xfrm>
            <a:off x="2711450" y="677863"/>
            <a:ext cx="825500" cy="4183062"/>
            <a:chOff x="0" y="0"/>
            <a:chExt cx="520" cy="2635"/>
          </a:xfrm>
        </p:grpSpPr>
        <p:sp>
          <p:nvSpPr>
            <p:cNvPr id="116768" name="Rectangle 28"/>
            <p:cNvSpPr>
              <a:spLocks noChangeArrowheads="1"/>
            </p:cNvSpPr>
            <p:nvPr/>
          </p:nvSpPr>
          <p:spPr bwMode="auto">
            <a:xfrm>
              <a:off x="4" y="0"/>
              <a:ext cx="512" cy="2635"/>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6769" name="Line 29"/>
            <p:cNvSpPr>
              <a:spLocks noChangeShapeType="1"/>
            </p:cNvSpPr>
            <p:nvPr/>
          </p:nvSpPr>
          <p:spPr bwMode="auto">
            <a:xfrm>
              <a:off x="0" y="34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6770" name="Line 30"/>
            <p:cNvSpPr>
              <a:spLocks noChangeShapeType="1"/>
            </p:cNvSpPr>
            <p:nvPr/>
          </p:nvSpPr>
          <p:spPr bwMode="auto">
            <a:xfrm>
              <a:off x="0" y="73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6771" name="Line 31"/>
            <p:cNvSpPr>
              <a:spLocks noChangeShapeType="1"/>
            </p:cNvSpPr>
            <p:nvPr/>
          </p:nvSpPr>
          <p:spPr bwMode="auto">
            <a:xfrm>
              <a:off x="0" y="112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6772" name="Line 32"/>
            <p:cNvSpPr>
              <a:spLocks noChangeShapeType="1"/>
            </p:cNvSpPr>
            <p:nvPr/>
          </p:nvSpPr>
          <p:spPr bwMode="auto">
            <a:xfrm>
              <a:off x="0" y="151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6773" name="Line 33"/>
            <p:cNvSpPr>
              <a:spLocks noChangeShapeType="1"/>
            </p:cNvSpPr>
            <p:nvPr/>
          </p:nvSpPr>
          <p:spPr bwMode="auto">
            <a:xfrm>
              <a:off x="0" y="190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6774" name="Line 34"/>
            <p:cNvSpPr>
              <a:spLocks noChangeShapeType="1"/>
            </p:cNvSpPr>
            <p:nvPr/>
          </p:nvSpPr>
          <p:spPr bwMode="auto">
            <a:xfrm>
              <a:off x="0" y="229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grpSp>
      <p:sp>
        <p:nvSpPr>
          <p:cNvPr id="116756" name="Rectangle 35"/>
          <p:cNvSpPr>
            <a:spLocks noChangeArrowheads="1"/>
          </p:cNvSpPr>
          <p:nvPr/>
        </p:nvSpPr>
        <p:spPr bwMode="auto">
          <a:xfrm>
            <a:off x="1971676" y="82551"/>
            <a:ext cx="639599" cy="4708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[ 1 ]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[ 2 ]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[ 3 ]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[ 4 ]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[ 5 ]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[ 6 ]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[ 7 ]</a:t>
            </a:r>
          </a:p>
        </p:txBody>
      </p:sp>
      <p:sp>
        <p:nvSpPr>
          <p:cNvPr id="116757" name="Rectangle 36"/>
          <p:cNvSpPr>
            <a:spLocks noChangeArrowheads="1"/>
          </p:cNvSpPr>
          <p:nvPr/>
        </p:nvSpPr>
        <p:spPr bwMode="auto">
          <a:xfrm>
            <a:off x="2955926" y="781050"/>
            <a:ext cx="471283" cy="4093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FF6600"/>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6600"/>
                </a:solidFill>
                <a:latin typeface="Arial" panose="020B0604020202020204" pitchFamily="34" charset="0"/>
                <a:ea typeface="宋体" panose="02010600030101010101" pitchFamily="2" charset="-122"/>
              </a:rPr>
              <a:t>70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12</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40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60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sp>
        <p:nvSpPr>
          <p:cNvPr id="113701" name="Rectangle 37"/>
          <p:cNvSpPr>
            <a:spLocks noChangeArrowheads="1"/>
          </p:cNvSpPr>
          <p:nvPr/>
        </p:nvSpPr>
        <p:spPr bwMode="auto">
          <a:xfrm>
            <a:off x="1524001" y="0"/>
            <a:ext cx="4081463"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无序序列建成堆－</a:t>
            </a:r>
            <a:r>
              <a:rPr lang="zh-CN" altLang="zh-CN" sz="3200">
                <a:solidFill>
                  <a:srgbClr val="FF3300"/>
                </a:solidFill>
                <a:effectLst>
                  <a:outerShdw blurRad="38100" dist="38100" dir="2700000" algn="tl">
                    <a:srgbClr val="000000"/>
                  </a:outerShdw>
                </a:effectLst>
              </a:rPr>
              <a:t>3</a:t>
            </a:r>
          </a:p>
        </p:txBody>
      </p:sp>
      <p:sp>
        <p:nvSpPr>
          <p:cNvPr id="116759" name="Rectangle 38"/>
          <p:cNvSpPr>
            <a:spLocks noChangeArrowheads="1"/>
          </p:cNvSpPr>
          <p:nvPr/>
        </p:nvSpPr>
        <p:spPr bwMode="auto">
          <a:xfrm>
            <a:off x="8408989" y="2940051"/>
            <a:ext cx="5667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3</a:t>
            </a:r>
          </a:p>
        </p:txBody>
      </p:sp>
      <p:sp>
        <p:nvSpPr>
          <p:cNvPr id="116760" name="Rectangle 39"/>
          <p:cNvSpPr>
            <a:spLocks noChangeArrowheads="1"/>
          </p:cNvSpPr>
          <p:nvPr/>
        </p:nvSpPr>
        <p:spPr bwMode="auto">
          <a:xfrm>
            <a:off x="7608888" y="3859214"/>
            <a:ext cx="55721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 6</a:t>
            </a:r>
          </a:p>
        </p:txBody>
      </p:sp>
      <p:sp>
        <p:nvSpPr>
          <p:cNvPr id="116761" name="Line 40"/>
          <p:cNvSpPr>
            <a:spLocks noChangeShapeType="1"/>
          </p:cNvSpPr>
          <p:nvPr/>
        </p:nvSpPr>
        <p:spPr bwMode="auto">
          <a:xfrm>
            <a:off x="4203701" y="1801813"/>
            <a:ext cx="803275" cy="533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6762" name="Line 41"/>
          <p:cNvSpPr>
            <a:spLocks noChangeShapeType="1"/>
          </p:cNvSpPr>
          <p:nvPr/>
        </p:nvSpPr>
        <p:spPr bwMode="auto">
          <a:xfrm>
            <a:off x="6335714" y="677864"/>
            <a:ext cx="547687" cy="693737"/>
          </a:xfrm>
          <a:prstGeom prst="line">
            <a:avLst/>
          </a:prstGeom>
          <a:noFill/>
          <a:ln w="76200">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6763" name="Rectangle 42"/>
          <p:cNvSpPr>
            <a:spLocks noChangeArrowheads="1"/>
          </p:cNvSpPr>
          <p:nvPr/>
        </p:nvSpPr>
        <p:spPr bwMode="auto">
          <a:xfrm>
            <a:off x="5159375" y="2922589"/>
            <a:ext cx="515938"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2</a:t>
            </a:r>
          </a:p>
        </p:txBody>
      </p:sp>
      <p:sp>
        <p:nvSpPr>
          <p:cNvPr id="116764" name="Rectangle 43"/>
          <p:cNvSpPr>
            <a:spLocks noChangeArrowheads="1"/>
          </p:cNvSpPr>
          <p:nvPr/>
        </p:nvSpPr>
        <p:spPr bwMode="auto">
          <a:xfrm>
            <a:off x="5662614" y="3284538"/>
            <a:ext cx="1081087"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6600"/>
                </a:solidFill>
                <a:latin typeface="Arial" panose="020B0604020202020204" pitchFamily="34" charset="0"/>
                <a:ea typeface="宋体" panose="02010600030101010101" pitchFamily="2" charset="-122"/>
              </a:rPr>
              <a:t> </a:t>
            </a:r>
            <a:r>
              <a:rPr lang="zh-CN" altLang="zh-CN" sz="1900" b="1">
                <a:solidFill>
                  <a:srgbClr val="6D6F71"/>
                </a:solidFill>
                <a:latin typeface="Arial" panose="020B0604020202020204" pitchFamily="34" charset="0"/>
                <a:ea typeface="宋体" panose="02010600030101010101" pitchFamily="2" charset="-122"/>
              </a:rPr>
              <a:t>60</a:t>
            </a:r>
          </a:p>
        </p:txBody>
      </p:sp>
      <p:sp>
        <p:nvSpPr>
          <p:cNvPr id="116765" name="Rectangle 44"/>
          <p:cNvSpPr>
            <a:spLocks noChangeArrowheads="1"/>
          </p:cNvSpPr>
          <p:nvPr/>
        </p:nvSpPr>
        <p:spPr bwMode="auto">
          <a:xfrm>
            <a:off x="5795964" y="3859214"/>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5</a:t>
            </a:r>
          </a:p>
        </p:txBody>
      </p:sp>
      <p:sp>
        <p:nvSpPr>
          <p:cNvPr id="113709" name="Rectangle 45"/>
          <p:cNvSpPr>
            <a:spLocks noChangeArrowheads="1"/>
          </p:cNvSpPr>
          <p:nvPr/>
        </p:nvSpPr>
        <p:spPr bwMode="auto">
          <a:xfrm>
            <a:off x="6669088" y="1412875"/>
            <a:ext cx="93980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6600"/>
                </a:solidFill>
                <a:latin typeface="Arial" panose="020B0604020202020204" pitchFamily="34" charset="0"/>
                <a:ea typeface="宋体" panose="02010600030101010101" pitchFamily="2" charset="-122"/>
              </a:rPr>
              <a:t> 30</a:t>
            </a:r>
          </a:p>
        </p:txBody>
      </p:sp>
      <p:sp>
        <p:nvSpPr>
          <p:cNvPr id="116767" name="Rectangle 46"/>
          <p:cNvSpPr>
            <a:spLocks noChangeArrowheads="1"/>
          </p:cNvSpPr>
          <p:nvPr/>
        </p:nvSpPr>
        <p:spPr bwMode="auto">
          <a:xfrm>
            <a:off x="6811964" y="1914526"/>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1</a:t>
            </a:r>
          </a:p>
        </p:txBody>
      </p:sp>
    </p:spTree>
    <p:extLst>
      <p:ext uri="{BB962C8B-B14F-4D97-AF65-F5344CB8AC3E}">
        <p14:creationId xmlns:p14="http://schemas.microsoft.com/office/powerpoint/2010/main" val="22832727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16" fill="hold" grpId="0" nodeType="clickEffect">
                                  <p:stCondLst>
                                    <p:cond delay="0"/>
                                  </p:stCondLst>
                                  <p:childTnLst>
                                    <p:animScale>
                                      <p:cBhvr>
                                        <p:cTn id="6" dur="2000" fill="hold"/>
                                        <p:tgtEl>
                                          <p:spTgt spid="11370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709" grpId="0" animBg="1"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17763" name="Oval 3"/>
          <p:cNvSpPr>
            <a:spLocks noChangeArrowheads="1"/>
          </p:cNvSpPr>
          <p:nvPr/>
        </p:nvSpPr>
        <p:spPr bwMode="auto">
          <a:xfrm>
            <a:off x="3792538" y="1125538"/>
            <a:ext cx="6246812" cy="3867150"/>
          </a:xfrm>
          <a:prstGeom prst="ellipse">
            <a:avLst/>
          </a:prstGeom>
          <a:solidFill>
            <a:srgbClr val="FFFFFF"/>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7764" name="Rectangle 4"/>
          <p:cNvSpPr>
            <a:spLocks noChangeArrowheads="1"/>
          </p:cNvSpPr>
          <p:nvPr/>
        </p:nvSpPr>
        <p:spPr bwMode="auto">
          <a:xfrm>
            <a:off x="5006975" y="2484438"/>
            <a:ext cx="763588" cy="4556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7765" name="Rectangle 5"/>
          <p:cNvSpPr>
            <a:spLocks noChangeArrowheads="1"/>
          </p:cNvSpPr>
          <p:nvPr/>
        </p:nvSpPr>
        <p:spPr bwMode="auto">
          <a:xfrm>
            <a:off x="4203700" y="3411538"/>
            <a:ext cx="674688" cy="438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grpSp>
        <p:nvGrpSpPr>
          <p:cNvPr id="117766" name="Group 6"/>
          <p:cNvGrpSpPr>
            <a:grpSpLocks/>
          </p:cNvGrpSpPr>
          <p:nvPr/>
        </p:nvGrpSpPr>
        <p:grpSpPr bwMode="auto">
          <a:xfrm>
            <a:off x="6708776" y="1471614"/>
            <a:ext cx="739775" cy="452437"/>
            <a:chOff x="0" y="0"/>
            <a:chExt cx="466" cy="285"/>
          </a:xfrm>
        </p:grpSpPr>
        <p:sp>
          <p:nvSpPr>
            <p:cNvPr id="117805" name="Rectangle 7"/>
            <p:cNvSpPr>
              <a:spLocks noChangeArrowheads="1"/>
            </p:cNvSpPr>
            <p:nvPr/>
          </p:nvSpPr>
          <p:spPr bwMode="auto">
            <a:xfrm>
              <a:off x="0" y="2"/>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7806" name="Rectangle 8"/>
            <p:cNvSpPr>
              <a:spLocks noChangeArrowheads="1"/>
            </p:cNvSpPr>
            <p:nvPr/>
          </p:nvSpPr>
          <p:spPr bwMode="auto">
            <a:xfrm>
              <a:off x="68" y="0"/>
              <a:ext cx="135"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grpSp>
      <p:sp>
        <p:nvSpPr>
          <p:cNvPr id="117767" name="Line 9"/>
          <p:cNvSpPr>
            <a:spLocks noChangeShapeType="1"/>
          </p:cNvSpPr>
          <p:nvPr/>
        </p:nvSpPr>
        <p:spPr bwMode="auto">
          <a:xfrm flipV="1">
            <a:off x="4743451" y="2817814"/>
            <a:ext cx="454025" cy="581025"/>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4698" name="Rectangle 10"/>
          <p:cNvSpPr>
            <a:spLocks noChangeArrowheads="1"/>
          </p:cNvSpPr>
          <p:nvPr/>
        </p:nvSpPr>
        <p:spPr bwMode="auto">
          <a:xfrm>
            <a:off x="4943475" y="2436813"/>
            <a:ext cx="93980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6600"/>
                </a:solidFill>
                <a:latin typeface="Arial" panose="020B0604020202020204" pitchFamily="34" charset="0"/>
                <a:ea typeface="宋体" panose="02010600030101010101" pitchFamily="2" charset="-122"/>
              </a:rPr>
              <a:t> 30</a:t>
            </a:r>
          </a:p>
        </p:txBody>
      </p:sp>
      <p:sp>
        <p:nvSpPr>
          <p:cNvPr id="117769" name="Rectangle 11"/>
          <p:cNvSpPr>
            <a:spLocks noChangeArrowheads="1"/>
          </p:cNvSpPr>
          <p:nvPr/>
        </p:nvSpPr>
        <p:spPr bwMode="auto">
          <a:xfrm>
            <a:off x="4352926" y="3398838"/>
            <a:ext cx="460375"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40</a:t>
            </a:r>
          </a:p>
          <a:p>
            <a:pPr fontAlgn="base">
              <a:lnSpc>
                <a:spcPct val="100000"/>
              </a:lnSpc>
              <a:spcBef>
                <a:spcPct val="0"/>
              </a:spcBef>
              <a:spcAft>
                <a:spcPct val="0"/>
              </a:spcAft>
              <a:buClrTx/>
              <a:buSzPct val="100000"/>
              <a:buNone/>
            </a:pPr>
            <a:r>
              <a:rPr lang="zh-CN" altLang="zh-CN" sz="1400" b="1">
                <a:solidFill>
                  <a:srgbClr val="6D6F71"/>
                </a:solidFill>
                <a:latin typeface="Arial" panose="020B0604020202020204" pitchFamily="34" charset="0"/>
                <a:ea typeface="宋体" panose="02010600030101010101" pitchFamily="2" charset="-122"/>
              </a:rPr>
              <a:t> </a:t>
            </a: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4 </a:t>
            </a:r>
            <a:r>
              <a:rPr lang="zh-CN" altLang="zh-CN" sz="1900" b="1">
                <a:solidFill>
                  <a:srgbClr val="6D6F71"/>
                </a:solidFill>
                <a:latin typeface="Arial" panose="020B0604020202020204" pitchFamily="34" charset="0"/>
                <a:ea typeface="宋体" panose="02010600030101010101" pitchFamily="2" charset="-122"/>
              </a:rPr>
              <a:t>                </a:t>
            </a:r>
          </a:p>
        </p:txBody>
      </p:sp>
      <p:grpSp>
        <p:nvGrpSpPr>
          <p:cNvPr id="117770" name="Group 12"/>
          <p:cNvGrpSpPr>
            <a:grpSpLocks/>
          </p:cNvGrpSpPr>
          <p:nvPr/>
        </p:nvGrpSpPr>
        <p:grpSpPr bwMode="auto">
          <a:xfrm>
            <a:off x="5605463" y="2801939"/>
            <a:ext cx="730250" cy="1477963"/>
            <a:chOff x="0" y="0"/>
            <a:chExt cx="460" cy="931"/>
          </a:xfrm>
        </p:grpSpPr>
        <p:sp>
          <p:nvSpPr>
            <p:cNvPr id="117802" name="Rectangle 13"/>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7803" name="Line 14"/>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7804" name="Rectangle 15"/>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19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grpSp>
      <p:sp>
        <p:nvSpPr>
          <p:cNvPr id="117771" name="Rectangle 16"/>
          <p:cNvSpPr>
            <a:spLocks noChangeArrowheads="1"/>
          </p:cNvSpPr>
          <p:nvPr/>
        </p:nvSpPr>
        <p:spPr bwMode="auto">
          <a:xfrm>
            <a:off x="8285163" y="2493964"/>
            <a:ext cx="703262" cy="44608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7772" name="Rectangle 17"/>
          <p:cNvSpPr>
            <a:spLocks noChangeArrowheads="1"/>
          </p:cNvSpPr>
          <p:nvPr/>
        </p:nvSpPr>
        <p:spPr bwMode="auto">
          <a:xfrm>
            <a:off x="7559676" y="3392488"/>
            <a:ext cx="715963" cy="4572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7773" name="Rectangle 18"/>
          <p:cNvSpPr>
            <a:spLocks noChangeArrowheads="1"/>
          </p:cNvSpPr>
          <p:nvPr/>
        </p:nvSpPr>
        <p:spPr bwMode="auto">
          <a:xfrm>
            <a:off x="8380414" y="2505075"/>
            <a:ext cx="1100137" cy="350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800" b="1">
                <a:solidFill>
                  <a:srgbClr val="FF3300"/>
                </a:solidFill>
                <a:latin typeface="Arial" panose="020B0604020202020204" pitchFamily="34" charset="0"/>
                <a:ea typeface="宋体" panose="02010600030101010101" pitchFamily="2" charset="-122"/>
              </a:rPr>
              <a:t> </a:t>
            </a:r>
            <a:r>
              <a:rPr lang="zh-CN" altLang="zh-CN" sz="1800" b="1">
                <a:solidFill>
                  <a:srgbClr val="6D6F71"/>
                </a:solidFill>
                <a:latin typeface="Arial" panose="020B0604020202020204" pitchFamily="34" charset="0"/>
                <a:ea typeface="宋体" panose="02010600030101010101" pitchFamily="2" charset="-122"/>
              </a:rPr>
              <a:t>12</a:t>
            </a:r>
          </a:p>
        </p:txBody>
      </p:sp>
      <p:sp>
        <p:nvSpPr>
          <p:cNvPr id="117774" name="Line 19"/>
          <p:cNvSpPr>
            <a:spLocks noChangeShapeType="1"/>
          </p:cNvSpPr>
          <p:nvPr/>
        </p:nvSpPr>
        <p:spPr bwMode="auto">
          <a:xfrm flipV="1">
            <a:off x="7926388" y="2744788"/>
            <a:ext cx="474662" cy="609600"/>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7775" name="Rectangle 20"/>
          <p:cNvSpPr>
            <a:spLocks noChangeArrowheads="1"/>
          </p:cNvSpPr>
          <p:nvPr/>
        </p:nvSpPr>
        <p:spPr bwMode="auto">
          <a:xfrm>
            <a:off x="7708900" y="3427414"/>
            <a:ext cx="692150"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8</a:t>
            </a:r>
          </a:p>
        </p:txBody>
      </p:sp>
      <p:grpSp>
        <p:nvGrpSpPr>
          <p:cNvPr id="117776" name="Group 21"/>
          <p:cNvGrpSpPr>
            <a:grpSpLocks/>
          </p:cNvGrpSpPr>
          <p:nvPr/>
        </p:nvGrpSpPr>
        <p:grpSpPr bwMode="auto">
          <a:xfrm>
            <a:off x="8894763" y="2809876"/>
            <a:ext cx="730250" cy="1477963"/>
            <a:chOff x="0" y="0"/>
            <a:chExt cx="460" cy="931"/>
          </a:xfrm>
        </p:grpSpPr>
        <p:sp>
          <p:nvSpPr>
            <p:cNvPr id="117799" name="Rectangle 22"/>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7800" name="Line 23"/>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7801" name="Rectangle 24"/>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7</a:t>
              </a:r>
            </a:p>
          </p:txBody>
        </p:sp>
      </p:grpSp>
      <p:sp>
        <p:nvSpPr>
          <p:cNvPr id="117777" name="Line 25"/>
          <p:cNvSpPr>
            <a:spLocks noChangeShapeType="1"/>
          </p:cNvSpPr>
          <p:nvPr/>
        </p:nvSpPr>
        <p:spPr bwMode="auto">
          <a:xfrm flipH="1" flipV="1">
            <a:off x="7423151" y="1801814"/>
            <a:ext cx="1192213" cy="700087"/>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grpSp>
        <p:nvGrpSpPr>
          <p:cNvPr id="117778" name="Group 26"/>
          <p:cNvGrpSpPr>
            <a:grpSpLocks/>
          </p:cNvGrpSpPr>
          <p:nvPr/>
        </p:nvGrpSpPr>
        <p:grpSpPr bwMode="auto">
          <a:xfrm>
            <a:off x="2711450" y="677863"/>
            <a:ext cx="825500" cy="4183062"/>
            <a:chOff x="0" y="0"/>
            <a:chExt cx="520" cy="2635"/>
          </a:xfrm>
        </p:grpSpPr>
        <p:sp>
          <p:nvSpPr>
            <p:cNvPr id="117792" name="Rectangle 27"/>
            <p:cNvSpPr>
              <a:spLocks noChangeArrowheads="1"/>
            </p:cNvSpPr>
            <p:nvPr/>
          </p:nvSpPr>
          <p:spPr bwMode="auto">
            <a:xfrm>
              <a:off x="4" y="0"/>
              <a:ext cx="512" cy="2635"/>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7793" name="Line 28"/>
            <p:cNvSpPr>
              <a:spLocks noChangeShapeType="1"/>
            </p:cNvSpPr>
            <p:nvPr/>
          </p:nvSpPr>
          <p:spPr bwMode="auto">
            <a:xfrm>
              <a:off x="0" y="34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7794" name="Line 29"/>
            <p:cNvSpPr>
              <a:spLocks noChangeShapeType="1"/>
            </p:cNvSpPr>
            <p:nvPr/>
          </p:nvSpPr>
          <p:spPr bwMode="auto">
            <a:xfrm>
              <a:off x="0" y="73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7795" name="Line 30"/>
            <p:cNvSpPr>
              <a:spLocks noChangeShapeType="1"/>
            </p:cNvSpPr>
            <p:nvPr/>
          </p:nvSpPr>
          <p:spPr bwMode="auto">
            <a:xfrm>
              <a:off x="0" y="112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7796" name="Line 31"/>
            <p:cNvSpPr>
              <a:spLocks noChangeShapeType="1"/>
            </p:cNvSpPr>
            <p:nvPr/>
          </p:nvSpPr>
          <p:spPr bwMode="auto">
            <a:xfrm>
              <a:off x="0" y="151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7797" name="Line 32"/>
            <p:cNvSpPr>
              <a:spLocks noChangeShapeType="1"/>
            </p:cNvSpPr>
            <p:nvPr/>
          </p:nvSpPr>
          <p:spPr bwMode="auto">
            <a:xfrm>
              <a:off x="0" y="190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7798" name="Line 33"/>
            <p:cNvSpPr>
              <a:spLocks noChangeShapeType="1"/>
            </p:cNvSpPr>
            <p:nvPr/>
          </p:nvSpPr>
          <p:spPr bwMode="auto">
            <a:xfrm>
              <a:off x="0" y="229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grpSp>
      <p:sp>
        <p:nvSpPr>
          <p:cNvPr id="117779" name="Rectangle 34"/>
          <p:cNvSpPr>
            <a:spLocks noChangeArrowheads="1"/>
          </p:cNvSpPr>
          <p:nvPr/>
        </p:nvSpPr>
        <p:spPr bwMode="auto">
          <a:xfrm>
            <a:off x="1971676" y="82551"/>
            <a:ext cx="639599" cy="4708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[ 1 ]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[ 2 ]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[ 3 ]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[ 4 ]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[ 5 ]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[ 6 ]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[ 7 ]</a:t>
            </a:r>
          </a:p>
        </p:txBody>
      </p:sp>
      <p:sp>
        <p:nvSpPr>
          <p:cNvPr id="117780" name="Rectangle 35"/>
          <p:cNvSpPr>
            <a:spLocks noChangeArrowheads="1"/>
          </p:cNvSpPr>
          <p:nvPr/>
        </p:nvSpPr>
        <p:spPr bwMode="auto">
          <a:xfrm>
            <a:off x="2955926" y="781050"/>
            <a:ext cx="471283" cy="4093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FF6600"/>
                </a:solidFill>
                <a:latin typeface="Arial" panose="020B0604020202020204" pitchFamily="34" charset="0"/>
                <a:ea typeface="宋体" panose="02010600030101010101" pitchFamily="2" charset="-122"/>
              </a:rPr>
              <a:t>70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6600"/>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12</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40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60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sp>
        <p:nvSpPr>
          <p:cNvPr id="114724" name="Rectangle 36"/>
          <p:cNvSpPr>
            <a:spLocks noChangeArrowheads="1"/>
          </p:cNvSpPr>
          <p:nvPr/>
        </p:nvSpPr>
        <p:spPr bwMode="auto">
          <a:xfrm>
            <a:off x="1524001" y="0"/>
            <a:ext cx="4081463"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无序序列建成堆－</a:t>
            </a:r>
            <a:r>
              <a:rPr lang="zh-CN" altLang="zh-CN" sz="3200">
                <a:solidFill>
                  <a:srgbClr val="FF3300"/>
                </a:solidFill>
                <a:effectLst>
                  <a:outerShdw blurRad="38100" dist="38100" dir="2700000" algn="tl">
                    <a:srgbClr val="000000"/>
                  </a:outerShdw>
                </a:effectLst>
              </a:rPr>
              <a:t>3</a:t>
            </a:r>
          </a:p>
        </p:txBody>
      </p:sp>
      <p:sp>
        <p:nvSpPr>
          <p:cNvPr id="117782" name="Rectangle 37"/>
          <p:cNvSpPr>
            <a:spLocks noChangeArrowheads="1"/>
          </p:cNvSpPr>
          <p:nvPr/>
        </p:nvSpPr>
        <p:spPr bwMode="auto">
          <a:xfrm>
            <a:off x="8408989" y="2940051"/>
            <a:ext cx="5667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3</a:t>
            </a:r>
          </a:p>
        </p:txBody>
      </p:sp>
      <p:sp>
        <p:nvSpPr>
          <p:cNvPr id="117783" name="Rectangle 38"/>
          <p:cNvSpPr>
            <a:spLocks noChangeArrowheads="1"/>
          </p:cNvSpPr>
          <p:nvPr/>
        </p:nvSpPr>
        <p:spPr bwMode="auto">
          <a:xfrm>
            <a:off x="7608888" y="3859214"/>
            <a:ext cx="55721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 6</a:t>
            </a:r>
          </a:p>
        </p:txBody>
      </p:sp>
      <p:sp>
        <p:nvSpPr>
          <p:cNvPr id="117784" name="Line 39"/>
          <p:cNvSpPr>
            <a:spLocks noChangeShapeType="1"/>
          </p:cNvSpPr>
          <p:nvPr/>
        </p:nvSpPr>
        <p:spPr bwMode="auto">
          <a:xfrm>
            <a:off x="4203701" y="1801813"/>
            <a:ext cx="803275" cy="533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7785" name="Line 40"/>
          <p:cNvSpPr>
            <a:spLocks noChangeShapeType="1"/>
          </p:cNvSpPr>
          <p:nvPr/>
        </p:nvSpPr>
        <p:spPr bwMode="auto">
          <a:xfrm>
            <a:off x="6335714" y="677864"/>
            <a:ext cx="547687" cy="693737"/>
          </a:xfrm>
          <a:prstGeom prst="line">
            <a:avLst/>
          </a:prstGeom>
          <a:noFill/>
          <a:ln w="76200">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7786" name="Rectangle 41"/>
          <p:cNvSpPr>
            <a:spLocks noChangeArrowheads="1"/>
          </p:cNvSpPr>
          <p:nvPr/>
        </p:nvSpPr>
        <p:spPr bwMode="auto">
          <a:xfrm>
            <a:off x="5159375" y="2922589"/>
            <a:ext cx="515938"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2</a:t>
            </a:r>
          </a:p>
        </p:txBody>
      </p:sp>
      <p:sp>
        <p:nvSpPr>
          <p:cNvPr id="117787" name="Rectangle 42"/>
          <p:cNvSpPr>
            <a:spLocks noChangeArrowheads="1"/>
          </p:cNvSpPr>
          <p:nvPr/>
        </p:nvSpPr>
        <p:spPr bwMode="auto">
          <a:xfrm>
            <a:off x="5662614" y="3284538"/>
            <a:ext cx="1081087"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6600"/>
                </a:solidFill>
                <a:latin typeface="Arial" panose="020B0604020202020204" pitchFamily="34" charset="0"/>
                <a:ea typeface="宋体" panose="02010600030101010101" pitchFamily="2" charset="-122"/>
              </a:rPr>
              <a:t> </a:t>
            </a:r>
            <a:r>
              <a:rPr lang="zh-CN" altLang="zh-CN" sz="1900" b="1">
                <a:solidFill>
                  <a:srgbClr val="6D6F71"/>
                </a:solidFill>
                <a:latin typeface="Arial" panose="020B0604020202020204" pitchFamily="34" charset="0"/>
                <a:ea typeface="宋体" panose="02010600030101010101" pitchFamily="2" charset="-122"/>
              </a:rPr>
              <a:t>60</a:t>
            </a:r>
          </a:p>
        </p:txBody>
      </p:sp>
      <p:sp>
        <p:nvSpPr>
          <p:cNvPr id="117788" name="Rectangle 43"/>
          <p:cNvSpPr>
            <a:spLocks noChangeArrowheads="1"/>
          </p:cNvSpPr>
          <p:nvPr/>
        </p:nvSpPr>
        <p:spPr bwMode="auto">
          <a:xfrm>
            <a:off x="5795964" y="3859214"/>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5</a:t>
            </a:r>
          </a:p>
        </p:txBody>
      </p:sp>
      <p:sp>
        <p:nvSpPr>
          <p:cNvPr id="114732" name="Rectangle 44"/>
          <p:cNvSpPr>
            <a:spLocks noChangeArrowheads="1"/>
          </p:cNvSpPr>
          <p:nvPr/>
        </p:nvSpPr>
        <p:spPr bwMode="auto">
          <a:xfrm>
            <a:off x="6669088" y="1412875"/>
            <a:ext cx="93980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6600"/>
                </a:solidFill>
                <a:latin typeface="Arial" panose="020B0604020202020204" pitchFamily="34" charset="0"/>
                <a:ea typeface="宋体" panose="02010600030101010101" pitchFamily="2" charset="-122"/>
              </a:rPr>
              <a:t> 70</a:t>
            </a:r>
          </a:p>
        </p:txBody>
      </p:sp>
      <p:sp>
        <p:nvSpPr>
          <p:cNvPr id="117790" name="Rectangle 45"/>
          <p:cNvSpPr>
            <a:spLocks noChangeArrowheads="1"/>
          </p:cNvSpPr>
          <p:nvPr/>
        </p:nvSpPr>
        <p:spPr bwMode="auto">
          <a:xfrm>
            <a:off x="6811964" y="1914526"/>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1</a:t>
            </a:r>
          </a:p>
        </p:txBody>
      </p:sp>
      <p:sp>
        <p:nvSpPr>
          <p:cNvPr id="117791" name="Line 46"/>
          <p:cNvSpPr>
            <a:spLocks noChangeShapeType="1"/>
          </p:cNvSpPr>
          <p:nvPr/>
        </p:nvSpPr>
        <p:spPr bwMode="auto">
          <a:xfrm flipV="1">
            <a:off x="5491164" y="1816100"/>
            <a:ext cx="1260475" cy="674688"/>
          </a:xfrm>
          <a:prstGeom prst="line">
            <a:avLst/>
          </a:prstGeom>
          <a:noFill/>
          <a:ln w="76200">
            <a:solidFill>
              <a:srgbClr val="FF0000"/>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Tree>
    <p:extLst>
      <p:ext uri="{BB962C8B-B14F-4D97-AF65-F5344CB8AC3E}">
        <p14:creationId xmlns:p14="http://schemas.microsoft.com/office/powerpoint/2010/main" val="36712495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16" fill="hold" grpId="0" nodeType="clickEffect">
                                  <p:stCondLst>
                                    <p:cond delay="0"/>
                                  </p:stCondLst>
                                  <p:childTnLst>
                                    <p:animScale>
                                      <p:cBhvr>
                                        <p:cTn id="6" dur="2000" fill="hold"/>
                                        <p:tgtEl>
                                          <p:spTgt spid="114732"/>
                                        </p:tgtEl>
                                      </p:cBhvr>
                                      <p:by x="15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6" presetClass="emph" presetSubtype="16" fill="hold" grpId="0" nodeType="clickEffect">
                                  <p:stCondLst>
                                    <p:cond delay="0"/>
                                  </p:stCondLst>
                                  <p:childTnLst>
                                    <p:animScale>
                                      <p:cBhvr>
                                        <p:cTn id="10" dur="2000" fill="hold"/>
                                        <p:tgtEl>
                                          <p:spTgt spid="11469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8" grpId="0" animBg="1" autoUpdateAnimBg="0"/>
      <p:bldP spid="114732" grpId="0" animBg="1"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18787" name="Oval 3"/>
          <p:cNvSpPr>
            <a:spLocks noChangeArrowheads="1"/>
          </p:cNvSpPr>
          <p:nvPr/>
        </p:nvSpPr>
        <p:spPr bwMode="auto">
          <a:xfrm>
            <a:off x="3792538" y="1125538"/>
            <a:ext cx="6246812" cy="3867150"/>
          </a:xfrm>
          <a:prstGeom prst="ellipse">
            <a:avLst/>
          </a:prstGeom>
          <a:solidFill>
            <a:srgbClr val="FFFFFF"/>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8788" name="Rectangle 4"/>
          <p:cNvSpPr>
            <a:spLocks noChangeArrowheads="1"/>
          </p:cNvSpPr>
          <p:nvPr/>
        </p:nvSpPr>
        <p:spPr bwMode="auto">
          <a:xfrm>
            <a:off x="5006975" y="2484438"/>
            <a:ext cx="763588" cy="4556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8789" name="Rectangle 5"/>
          <p:cNvSpPr>
            <a:spLocks noChangeArrowheads="1"/>
          </p:cNvSpPr>
          <p:nvPr/>
        </p:nvSpPr>
        <p:spPr bwMode="auto">
          <a:xfrm>
            <a:off x="4203700" y="3411538"/>
            <a:ext cx="674688" cy="438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grpSp>
        <p:nvGrpSpPr>
          <p:cNvPr id="118790" name="Group 6"/>
          <p:cNvGrpSpPr>
            <a:grpSpLocks/>
          </p:cNvGrpSpPr>
          <p:nvPr/>
        </p:nvGrpSpPr>
        <p:grpSpPr bwMode="auto">
          <a:xfrm>
            <a:off x="6708776" y="1471614"/>
            <a:ext cx="739775" cy="452437"/>
            <a:chOff x="0" y="0"/>
            <a:chExt cx="466" cy="285"/>
          </a:xfrm>
        </p:grpSpPr>
        <p:sp>
          <p:nvSpPr>
            <p:cNvPr id="118830" name="Rectangle 7"/>
            <p:cNvSpPr>
              <a:spLocks noChangeArrowheads="1"/>
            </p:cNvSpPr>
            <p:nvPr/>
          </p:nvSpPr>
          <p:spPr bwMode="auto">
            <a:xfrm>
              <a:off x="0" y="2"/>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8831" name="Rectangle 8"/>
            <p:cNvSpPr>
              <a:spLocks noChangeArrowheads="1"/>
            </p:cNvSpPr>
            <p:nvPr/>
          </p:nvSpPr>
          <p:spPr bwMode="auto">
            <a:xfrm>
              <a:off x="68" y="0"/>
              <a:ext cx="135"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grpSp>
      <p:sp>
        <p:nvSpPr>
          <p:cNvPr id="118791" name="Line 9"/>
          <p:cNvSpPr>
            <a:spLocks noChangeShapeType="1"/>
          </p:cNvSpPr>
          <p:nvPr/>
        </p:nvSpPr>
        <p:spPr bwMode="auto">
          <a:xfrm flipV="1">
            <a:off x="4743451" y="2817814"/>
            <a:ext cx="454025" cy="581025"/>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8792" name="Line 10"/>
          <p:cNvSpPr>
            <a:spLocks noChangeShapeType="1"/>
          </p:cNvSpPr>
          <p:nvPr/>
        </p:nvSpPr>
        <p:spPr bwMode="auto">
          <a:xfrm flipV="1">
            <a:off x="5491164" y="1816100"/>
            <a:ext cx="1260475" cy="674688"/>
          </a:xfrm>
          <a:prstGeom prst="line">
            <a:avLst/>
          </a:prstGeom>
          <a:noFill/>
          <a:ln w="76200">
            <a:solidFill>
              <a:srgbClr val="FF0000"/>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5723" name="Rectangle 11"/>
          <p:cNvSpPr>
            <a:spLocks noChangeArrowheads="1"/>
          </p:cNvSpPr>
          <p:nvPr/>
        </p:nvSpPr>
        <p:spPr bwMode="auto">
          <a:xfrm>
            <a:off x="4943475" y="2436813"/>
            <a:ext cx="93980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6600"/>
                </a:solidFill>
                <a:latin typeface="Arial" panose="020B0604020202020204" pitchFamily="34" charset="0"/>
                <a:ea typeface="宋体" panose="02010600030101010101" pitchFamily="2" charset="-122"/>
              </a:rPr>
              <a:t> 60</a:t>
            </a:r>
          </a:p>
        </p:txBody>
      </p:sp>
      <p:sp>
        <p:nvSpPr>
          <p:cNvPr id="118794" name="Rectangle 12"/>
          <p:cNvSpPr>
            <a:spLocks noChangeArrowheads="1"/>
          </p:cNvSpPr>
          <p:nvPr/>
        </p:nvSpPr>
        <p:spPr bwMode="auto">
          <a:xfrm>
            <a:off x="4352926" y="3398838"/>
            <a:ext cx="460375"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40</a:t>
            </a:r>
          </a:p>
          <a:p>
            <a:pPr fontAlgn="base">
              <a:lnSpc>
                <a:spcPct val="100000"/>
              </a:lnSpc>
              <a:spcBef>
                <a:spcPct val="0"/>
              </a:spcBef>
              <a:spcAft>
                <a:spcPct val="0"/>
              </a:spcAft>
              <a:buClrTx/>
              <a:buSzPct val="100000"/>
              <a:buNone/>
            </a:pPr>
            <a:r>
              <a:rPr lang="zh-CN" altLang="zh-CN" sz="1400" b="1">
                <a:solidFill>
                  <a:srgbClr val="6D6F71"/>
                </a:solidFill>
                <a:latin typeface="Arial" panose="020B0604020202020204" pitchFamily="34" charset="0"/>
                <a:ea typeface="宋体" panose="02010600030101010101" pitchFamily="2" charset="-122"/>
              </a:rPr>
              <a:t> </a:t>
            </a: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4 </a:t>
            </a:r>
            <a:r>
              <a:rPr lang="zh-CN" altLang="zh-CN" sz="1900" b="1">
                <a:solidFill>
                  <a:srgbClr val="6D6F71"/>
                </a:solidFill>
                <a:latin typeface="Arial" panose="020B0604020202020204" pitchFamily="34" charset="0"/>
                <a:ea typeface="宋体" panose="02010600030101010101" pitchFamily="2" charset="-122"/>
              </a:rPr>
              <a:t>                </a:t>
            </a:r>
          </a:p>
        </p:txBody>
      </p:sp>
      <p:sp>
        <p:nvSpPr>
          <p:cNvPr id="118795" name="Rectangle 13"/>
          <p:cNvSpPr>
            <a:spLocks noChangeArrowheads="1"/>
          </p:cNvSpPr>
          <p:nvPr/>
        </p:nvSpPr>
        <p:spPr bwMode="auto">
          <a:xfrm>
            <a:off x="5646739" y="3375026"/>
            <a:ext cx="688975" cy="47466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8796" name="Line 14"/>
          <p:cNvSpPr>
            <a:spLocks noChangeShapeType="1"/>
          </p:cNvSpPr>
          <p:nvPr/>
        </p:nvSpPr>
        <p:spPr bwMode="auto">
          <a:xfrm flipH="1" flipV="1">
            <a:off x="5605464" y="2801939"/>
            <a:ext cx="433387" cy="554037"/>
          </a:xfrm>
          <a:prstGeom prst="line">
            <a:avLst/>
          </a:prstGeom>
          <a:noFill/>
          <a:ln w="76200">
            <a:solidFill>
              <a:srgbClr val="FF0000"/>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8797" name="Rectangle 15"/>
          <p:cNvSpPr>
            <a:spLocks noChangeArrowheads="1"/>
          </p:cNvSpPr>
          <p:nvPr/>
        </p:nvSpPr>
        <p:spPr bwMode="auto">
          <a:xfrm>
            <a:off x="5794376" y="3405188"/>
            <a:ext cx="461963"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19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sp>
        <p:nvSpPr>
          <p:cNvPr id="118798" name="Rectangle 16"/>
          <p:cNvSpPr>
            <a:spLocks noChangeArrowheads="1"/>
          </p:cNvSpPr>
          <p:nvPr/>
        </p:nvSpPr>
        <p:spPr bwMode="auto">
          <a:xfrm>
            <a:off x="8285163" y="2493964"/>
            <a:ext cx="703262" cy="44608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8799" name="Rectangle 17"/>
          <p:cNvSpPr>
            <a:spLocks noChangeArrowheads="1"/>
          </p:cNvSpPr>
          <p:nvPr/>
        </p:nvSpPr>
        <p:spPr bwMode="auto">
          <a:xfrm>
            <a:off x="7559676" y="3392488"/>
            <a:ext cx="715963" cy="4572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8800" name="Rectangle 18"/>
          <p:cNvSpPr>
            <a:spLocks noChangeArrowheads="1"/>
          </p:cNvSpPr>
          <p:nvPr/>
        </p:nvSpPr>
        <p:spPr bwMode="auto">
          <a:xfrm>
            <a:off x="8380414" y="2505075"/>
            <a:ext cx="1100137" cy="350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800" b="1">
                <a:solidFill>
                  <a:srgbClr val="FF3300"/>
                </a:solidFill>
                <a:latin typeface="Arial" panose="020B0604020202020204" pitchFamily="34" charset="0"/>
                <a:ea typeface="宋体" panose="02010600030101010101" pitchFamily="2" charset="-122"/>
              </a:rPr>
              <a:t> </a:t>
            </a:r>
            <a:r>
              <a:rPr lang="zh-CN" altLang="zh-CN" sz="1800" b="1">
                <a:solidFill>
                  <a:srgbClr val="6D6F71"/>
                </a:solidFill>
                <a:latin typeface="Arial" panose="020B0604020202020204" pitchFamily="34" charset="0"/>
                <a:ea typeface="宋体" panose="02010600030101010101" pitchFamily="2" charset="-122"/>
              </a:rPr>
              <a:t>12</a:t>
            </a:r>
          </a:p>
        </p:txBody>
      </p:sp>
      <p:sp>
        <p:nvSpPr>
          <p:cNvPr id="118801" name="Line 19"/>
          <p:cNvSpPr>
            <a:spLocks noChangeShapeType="1"/>
          </p:cNvSpPr>
          <p:nvPr/>
        </p:nvSpPr>
        <p:spPr bwMode="auto">
          <a:xfrm flipV="1">
            <a:off x="7926388" y="2744788"/>
            <a:ext cx="474662" cy="609600"/>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8802" name="Rectangle 20"/>
          <p:cNvSpPr>
            <a:spLocks noChangeArrowheads="1"/>
          </p:cNvSpPr>
          <p:nvPr/>
        </p:nvSpPr>
        <p:spPr bwMode="auto">
          <a:xfrm>
            <a:off x="7708900" y="3427414"/>
            <a:ext cx="692150"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8</a:t>
            </a:r>
          </a:p>
        </p:txBody>
      </p:sp>
      <p:grpSp>
        <p:nvGrpSpPr>
          <p:cNvPr id="118803" name="Group 21"/>
          <p:cNvGrpSpPr>
            <a:grpSpLocks/>
          </p:cNvGrpSpPr>
          <p:nvPr/>
        </p:nvGrpSpPr>
        <p:grpSpPr bwMode="auto">
          <a:xfrm>
            <a:off x="8894763" y="2809876"/>
            <a:ext cx="730250" cy="1477963"/>
            <a:chOff x="0" y="0"/>
            <a:chExt cx="460" cy="931"/>
          </a:xfrm>
        </p:grpSpPr>
        <p:sp>
          <p:nvSpPr>
            <p:cNvPr id="118827" name="Rectangle 22"/>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8828" name="Line 23"/>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8829" name="Rectangle 24"/>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7</a:t>
              </a:r>
            </a:p>
          </p:txBody>
        </p:sp>
      </p:grpSp>
      <p:sp>
        <p:nvSpPr>
          <p:cNvPr id="118804" name="Line 25"/>
          <p:cNvSpPr>
            <a:spLocks noChangeShapeType="1"/>
          </p:cNvSpPr>
          <p:nvPr/>
        </p:nvSpPr>
        <p:spPr bwMode="auto">
          <a:xfrm flipH="1" flipV="1">
            <a:off x="7423151" y="1801814"/>
            <a:ext cx="1192213" cy="700087"/>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grpSp>
        <p:nvGrpSpPr>
          <p:cNvPr id="118805" name="Group 26"/>
          <p:cNvGrpSpPr>
            <a:grpSpLocks/>
          </p:cNvGrpSpPr>
          <p:nvPr/>
        </p:nvGrpSpPr>
        <p:grpSpPr bwMode="auto">
          <a:xfrm>
            <a:off x="2711450" y="677863"/>
            <a:ext cx="825500" cy="4183062"/>
            <a:chOff x="0" y="0"/>
            <a:chExt cx="520" cy="2635"/>
          </a:xfrm>
        </p:grpSpPr>
        <p:sp>
          <p:nvSpPr>
            <p:cNvPr id="118820" name="Rectangle 27"/>
            <p:cNvSpPr>
              <a:spLocks noChangeArrowheads="1"/>
            </p:cNvSpPr>
            <p:nvPr/>
          </p:nvSpPr>
          <p:spPr bwMode="auto">
            <a:xfrm>
              <a:off x="4" y="0"/>
              <a:ext cx="512" cy="2635"/>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8821" name="Line 28"/>
            <p:cNvSpPr>
              <a:spLocks noChangeShapeType="1"/>
            </p:cNvSpPr>
            <p:nvPr/>
          </p:nvSpPr>
          <p:spPr bwMode="auto">
            <a:xfrm>
              <a:off x="0" y="34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8822" name="Line 29"/>
            <p:cNvSpPr>
              <a:spLocks noChangeShapeType="1"/>
            </p:cNvSpPr>
            <p:nvPr/>
          </p:nvSpPr>
          <p:spPr bwMode="auto">
            <a:xfrm>
              <a:off x="0" y="73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8823" name="Line 30"/>
            <p:cNvSpPr>
              <a:spLocks noChangeShapeType="1"/>
            </p:cNvSpPr>
            <p:nvPr/>
          </p:nvSpPr>
          <p:spPr bwMode="auto">
            <a:xfrm>
              <a:off x="0" y="112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8824" name="Line 31"/>
            <p:cNvSpPr>
              <a:spLocks noChangeShapeType="1"/>
            </p:cNvSpPr>
            <p:nvPr/>
          </p:nvSpPr>
          <p:spPr bwMode="auto">
            <a:xfrm>
              <a:off x="0" y="151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8825" name="Line 32"/>
            <p:cNvSpPr>
              <a:spLocks noChangeShapeType="1"/>
            </p:cNvSpPr>
            <p:nvPr/>
          </p:nvSpPr>
          <p:spPr bwMode="auto">
            <a:xfrm>
              <a:off x="0" y="190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8826" name="Line 33"/>
            <p:cNvSpPr>
              <a:spLocks noChangeShapeType="1"/>
            </p:cNvSpPr>
            <p:nvPr/>
          </p:nvSpPr>
          <p:spPr bwMode="auto">
            <a:xfrm>
              <a:off x="0" y="229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grpSp>
      <p:sp>
        <p:nvSpPr>
          <p:cNvPr id="118806" name="Rectangle 34"/>
          <p:cNvSpPr>
            <a:spLocks noChangeArrowheads="1"/>
          </p:cNvSpPr>
          <p:nvPr/>
        </p:nvSpPr>
        <p:spPr bwMode="auto">
          <a:xfrm>
            <a:off x="1971676" y="82551"/>
            <a:ext cx="639599" cy="4708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[ 1 ]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[ 2 ]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[ 3 ]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[ 4 ]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[ 5 ]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[ 6 ]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[ 7 ]</a:t>
            </a:r>
          </a:p>
        </p:txBody>
      </p:sp>
      <p:sp>
        <p:nvSpPr>
          <p:cNvPr id="118807" name="Rectangle 35"/>
          <p:cNvSpPr>
            <a:spLocks noChangeArrowheads="1"/>
          </p:cNvSpPr>
          <p:nvPr/>
        </p:nvSpPr>
        <p:spPr bwMode="auto">
          <a:xfrm>
            <a:off x="2955926" y="781050"/>
            <a:ext cx="471283" cy="4093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70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6600"/>
                </a:solidFill>
                <a:latin typeface="Arial" panose="020B0604020202020204" pitchFamily="34" charset="0"/>
                <a:ea typeface="宋体" panose="02010600030101010101" pitchFamily="2" charset="-122"/>
              </a:rPr>
              <a:t>60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12</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40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FF6600"/>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sp>
        <p:nvSpPr>
          <p:cNvPr id="115748" name="Rectangle 36"/>
          <p:cNvSpPr>
            <a:spLocks noChangeArrowheads="1"/>
          </p:cNvSpPr>
          <p:nvPr/>
        </p:nvSpPr>
        <p:spPr bwMode="auto">
          <a:xfrm>
            <a:off x="1524001" y="0"/>
            <a:ext cx="4081463"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无序序列建成堆－</a:t>
            </a:r>
            <a:r>
              <a:rPr lang="zh-CN" altLang="zh-CN" sz="3200">
                <a:solidFill>
                  <a:srgbClr val="FF3300"/>
                </a:solidFill>
                <a:effectLst>
                  <a:outerShdw blurRad="38100" dist="38100" dir="2700000" algn="tl">
                    <a:srgbClr val="000000"/>
                  </a:outerShdw>
                </a:effectLst>
              </a:rPr>
              <a:t>3</a:t>
            </a:r>
          </a:p>
        </p:txBody>
      </p:sp>
      <p:sp>
        <p:nvSpPr>
          <p:cNvPr id="118809" name="Rectangle 37"/>
          <p:cNvSpPr>
            <a:spLocks noChangeArrowheads="1"/>
          </p:cNvSpPr>
          <p:nvPr/>
        </p:nvSpPr>
        <p:spPr bwMode="auto">
          <a:xfrm>
            <a:off x="8408989" y="2940051"/>
            <a:ext cx="5667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3</a:t>
            </a:r>
          </a:p>
        </p:txBody>
      </p:sp>
      <p:sp>
        <p:nvSpPr>
          <p:cNvPr id="118810" name="Rectangle 38"/>
          <p:cNvSpPr>
            <a:spLocks noChangeArrowheads="1"/>
          </p:cNvSpPr>
          <p:nvPr/>
        </p:nvSpPr>
        <p:spPr bwMode="auto">
          <a:xfrm>
            <a:off x="7608888" y="3859214"/>
            <a:ext cx="55721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 6</a:t>
            </a:r>
          </a:p>
        </p:txBody>
      </p:sp>
      <p:sp>
        <p:nvSpPr>
          <p:cNvPr id="118811" name="Line 39"/>
          <p:cNvSpPr>
            <a:spLocks noChangeShapeType="1"/>
          </p:cNvSpPr>
          <p:nvPr/>
        </p:nvSpPr>
        <p:spPr bwMode="auto">
          <a:xfrm>
            <a:off x="4203701" y="1801813"/>
            <a:ext cx="803275" cy="533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8812" name="Line 40"/>
          <p:cNvSpPr>
            <a:spLocks noChangeShapeType="1"/>
          </p:cNvSpPr>
          <p:nvPr/>
        </p:nvSpPr>
        <p:spPr bwMode="auto">
          <a:xfrm>
            <a:off x="6335714" y="677864"/>
            <a:ext cx="547687" cy="693737"/>
          </a:xfrm>
          <a:prstGeom prst="line">
            <a:avLst/>
          </a:prstGeom>
          <a:noFill/>
          <a:ln w="76200">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18813" name="Rectangle 41"/>
          <p:cNvSpPr>
            <a:spLocks noChangeArrowheads="1"/>
          </p:cNvSpPr>
          <p:nvPr/>
        </p:nvSpPr>
        <p:spPr bwMode="auto">
          <a:xfrm>
            <a:off x="5159375" y="2922589"/>
            <a:ext cx="515938"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2</a:t>
            </a:r>
          </a:p>
        </p:txBody>
      </p:sp>
      <p:sp>
        <p:nvSpPr>
          <p:cNvPr id="118814" name="Rectangle 42"/>
          <p:cNvSpPr>
            <a:spLocks noChangeArrowheads="1"/>
          </p:cNvSpPr>
          <p:nvPr/>
        </p:nvSpPr>
        <p:spPr bwMode="auto">
          <a:xfrm>
            <a:off x="5795964" y="3859214"/>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5</a:t>
            </a:r>
          </a:p>
        </p:txBody>
      </p:sp>
      <p:sp>
        <p:nvSpPr>
          <p:cNvPr id="118815" name="Rectangle 43"/>
          <p:cNvSpPr>
            <a:spLocks noChangeArrowheads="1"/>
          </p:cNvSpPr>
          <p:nvPr/>
        </p:nvSpPr>
        <p:spPr bwMode="auto">
          <a:xfrm>
            <a:off x="6669088" y="1341438"/>
            <a:ext cx="93980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6600"/>
                </a:solidFill>
                <a:latin typeface="Arial" panose="020B0604020202020204" pitchFamily="34" charset="0"/>
                <a:ea typeface="宋体" panose="02010600030101010101" pitchFamily="2" charset="-122"/>
              </a:rPr>
              <a:t> </a:t>
            </a:r>
            <a:r>
              <a:rPr lang="zh-CN" altLang="zh-CN" sz="1800" b="1">
                <a:solidFill>
                  <a:srgbClr val="6D6F71"/>
                </a:solidFill>
                <a:latin typeface="Arial" panose="020B0604020202020204" pitchFamily="34" charset="0"/>
                <a:ea typeface="宋体" panose="02010600030101010101" pitchFamily="2" charset="-122"/>
              </a:rPr>
              <a:t>70</a:t>
            </a:r>
          </a:p>
        </p:txBody>
      </p:sp>
      <p:sp>
        <p:nvSpPr>
          <p:cNvPr id="118816" name="Rectangle 44"/>
          <p:cNvSpPr>
            <a:spLocks noChangeArrowheads="1"/>
          </p:cNvSpPr>
          <p:nvPr/>
        </p:nvSpPr>
        <p:spPr bwMode="auto">
          <a:xfrm>
            <a:off x="6811964" y="1914526"/>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1</a:t>
            </a:r>
          </a:p>
        </p:txBody>
      </p:sp>
      <p:sp>
        <p:nvSpPr>
          <p:cNvPr id="115757" name="Rectangle 45"/>
          <p:cNvSpPr>
            <a:spLocks noChangeArrowheads="1"/>
          </p:cNvSpPr>
          <p:nvPr/>
        </p:nvSpPr>
        <p:spPr bwMode="auto">
          <a:xfrm>
            <a:off x="5588000" y="3300413"/>
            <a:ext cx="93980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6600"/>
                </a:solidFill>
                <a:latin typeface="Arial" panose="020B0604020202020204" pitchFamily="34" charset="0"/>
                <a:ea typeface="宋体" panose="02010600030101010101" pitchFamily="2" charset="-122"/>
              </a:rPr>
              <a:t> 30</a:t>
            </a:r>
          </a:p>
        </p:txBody>
      </p:sp>
      <p:pic>
        <p:nvPicPr>
          <p:cNvPr id="118818" name="Picture 46" descr="back3">
            <a:hlinkClick r:id="" action="ppaction://noaction" highlightClick="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8988" y="6042025"/>
            <a:ext cx="1657350"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5759" name="AutoShape 47"/>
          <p:cNvSpPr>
            <a:spLocks noChangeArrowheads="1"/>
          </p:cNvSpPr>
          <p:nvPr/>
        </p:nvSpPr>
        <p:spPr bwMode="auto">
          <a:xfrm>
            <a:off x="7559676" y="260350"/>
            <a:ext cx="2506663" cy="865188"/>
          </a:xfrm>
          <a:prstGeom prst="cloudCallout">
            <a:avLst>
              <a:gd name="adj1" fmla="val -30556"/>
              <a:gd name="adj2" fmla="val 84495"/>
            </a:avLst>
          </a:prstGeom>
          <a:solidFill>
            <a:srgbClr val="CC9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800" b="1">
                <a:solidFill>
                  <a:srgbClr val="6D6F71"/>
                </a:solidFill>
                <a:ea typeface="楷体_GB2312" charset="-122"/>
              </a:rPr>
              <a:t>建堆完毕</a:t>
            </a:r>
          </a:p>
        </p:txBody>
      </p:sp>
    </p:spTree>
    <p:extLst>
      <p:ext uri="{BB962C8B-B14F-4D97-AF65-F5344CB8AC3E}">
        <p14:creationId xmlns:p14="http://schemas.microsoft.com/office/powerpoint/2010/main" val="20993226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16" fill="hold" grpId="0" nodeType="clickEffect">
                                  <p:stCondLst>
                                    <p:cond delay="0"/>
                                  </p:stCondLst>
                                  <p:childTnLst>
                                    <p:animScale>
                                      <p:cBhvr>
                                        <p:cTn id="6" dur="2000" fill="hold"/>
                                        <p:tgtEl>
                                          <p:spTgt spid="115723"/>
                                        </p:tgtEl>
                                      </p:cBhvr>
                                      <p:by x="15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6" presetClass="emph" presetSubtype="16" fill="hold" grpId="0" nodeType="clickEffect">
                                  <p:stCondLst>
                                    <p:cond delay="0"/>
                                  </p:stCondLst>
                                  <p:childTnLst>
                                    <p:animScale>
                                      <p:cBhvr>
                                        <p:cTn id="10" dur="2000" fill="hold"/>
                                        <p:tgtEl>
                                          <p:spTgt spid="115757"/>
                                        </p:tgtEl>
                                      </p:cBhvr>
                                      <p:by x="150000" y="150000"/>
                                    </p:animScale>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3" fill="hold" grpId="0" nodeType="clickEffect">
                                  <p:stCondLst>
                                    <p:cond delay="0"/>
                                  </p:stCondLst>
                                  <p:childTnLst>
                                    <p:set>
                                      <p:cBhvr>
                                        <p:cTn id="14" dur="1" fill="hold">
                                          <p:stCondLst>
                                            <p:cond delay="0"/>
                                          </p:stCondLst>
                                        </p:cTn>
                                        <p:tgtEl>
                                          <p:spTgt spid="115759"/>
                                        </p:tgtEl>
                                        <p:attrNameLst>
                                          <p:attrName>style.visibility</p:attrName>
                                        </p:attrNameLst>
                                      </p:cBhvr>
                                      <p:to>
                                        <p:strVal val="visible"/>
                                      </p:to>
                                    </p:set>
                                    <p:anim calcmode="lin" valueType="num">
                                      <p:cBhvr additive="base">
                                        <p:cTn id="15" dur="3000" fill="hold"/>
                                        <p:tgtEl>
                                          <p:spTgt spid="115759"/>
                                        </p:tgtEl>
                                        <p:attrNameLst>
                                          <p:attrName>ppt_x</p:attrName>
                                        </p:attrNameLst>
                                      </p:cBhvr>
                                      <p:tavLst>
                                        <p:tav tm="0">
                                          <p:val>
                                            <p:strVal val="1+#ppt_w/2"/>
                                          </p:val>
                                        </p:tav>
                                        <p:tav tm="100000">
                                          <p:val>
                                            <p:strVal val="#ppt_x"/>
                                          </p:val>
                                        </p:tav>
                                      </p:tavLst>
                                    </p:anim>
                                    <p:anim calcmode="lin" valueType="num">
                                      <p:cBhvr additive="base">
                                        <p:cTn id="16" dur="3000" fill="hold"/>
                                        <p:tgtEl>
                                          <p:spTgt spid="11575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23" grpId="0" animBg="1" autoUpdateAnimBg="0"/>
      <p:bldP spid="115757" grpId="0" animBg="1" autoUpdateAnimBg="0"/>
      <p:bldP spid="115759" grpId="0" animBg="1"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16739" name="Rectangle 3"/>
          <p:cNvSpPr>
            <a:spLocks noChangeArrowheads="1"/>
          </p:cNvSpPr>
          <p:nvPr/>
        </p:nvSpPr>
        <p:spPr bwMode="auto">
          <a:xfrm>
            <a:off x="1828801" y="2224089"/>
            <a:ext cx="8424863" cy="1582737"/>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20000"/>
              </a:spcBef>
              <a:spcAft>
                <a:spcPct val="0"/>
              </a:spcAft>
              <a:buClr>
                <a:srgbClr val="BABD3D"/>
              </a:buClr>
              <a:buSzPct val="100000"/>
              <a:buFont typeface="Wingdings" panose="05000000000000000000" pitchFamily="2" charset="2"/>
              <a:buChar char="ü"/>
            </a:pPr>
            <a:r>
              <a:rPr lang="zh-CN" altLang="zh-CN" sz="2800" b="1">
                <a:solidFill>
                  <a:srgbClr val="6D6F71"/>
                </a:solidFill>
                <a:ea typeface="楷体_GB2312" charset="-122"/>
              </a:rPr>
              <a:t>输出堆顶元素后，以堆中</a:t>
            </a:r>
            <a:r>
              <a:rPr lang="zh-CN" altLang="zh-CN" sz="2800" b="1">
                <a:solidFill>
                  <a:srgbClr val="FF3300"/>
                </a:solidFill>
                <a:ea typeface="楷体_GB2312" charset="-122"/>
              </a:rPr>
              <a:t>最后一个元素</a:t>
            </a:r>
            <a:r>
              <a:rPr lang="zh-CN" altLang="zh-CN" sz="2800" b="1">
                <a:solidFill>
                  <a:srgbClr val="6D6F71"/>
                </a:solidFill>
                <a:ea typeface="楷体_GB2312" charset="-122"/>
              </a:rPr>
              <a:t>替代之</a:t>
            </a:r>
          </a:p>
          <a:p>
            <a:pPr fontAlgn="base">
              <a:lnSpc>
                <a:spcPct val="100000"/>
              </a:lnSpc>
              <a:spcBef>
                <a:spcPct val="20000"/>
              </a:spcBef>
              <a:spcAft>
                <a:spcPct val="0"/>
              </a:spcAft>
              <a:buClr>
                <a:srgbClr val="BABD3D"/>
              </a:buClr>
              <a:buSzPct val="100000"/>
              <a:buFont typeface="Wingdings" panose="05000000000000000000" pitchFamily="2" charset="2"/>
              <a:buChar char="ü"/>
            </a:pPr>
            <a:r>
              <a:rPr lang="zh-CN" altLang="zh-CN" sz="2800" b="1">
                <a:solidFill>
                  <a:srgbClr val="6D6F71"/>
                </a:solidFill>
                <a:ea typeface="楷体_GB2312" charset="-122"/>
              </a:rPr>
              <a:t>将根结点与左、右子树根结点比较，并</a:t>
            </a:r>
            <a:r>
              <a:rPr lang="zh-CN" altLang="zh-CN" sz="2800" b="1">
                <a:solidFill>
                  <a:srgbClr val="FF3300"/>
                </a:solidFill>
                <a:ea typeface="楷体_GB2312" charset="-122"/>
              </a:rPr>
              <a:t>与小者交换</a:t>
            </a:r>
          </a:p>
          <a:p>
            <a:pPr fontAlgn="base">
              <a:lnSpc>
                <a:spcPct val="100000"/>
              </a:lnSpc>
              <a:spcBef>
                <a:spcPct val="20000"/>
              </a:spcBef>
              <a:spcAft>
                <a:spcPct val="0"/>
              </a:spcAft>
              <a:buClr>
                <a:srgbClr val="BABD3D"/>
              </a:buClr>
              <a:buSzPct val="100000"/>
              <a:buFont typeface="Wingdings" panose="05000000000000000000" pitchFamily="2" charset="2"/>
              <a:buChar char="ü"/>
            </a:pPr>
            <a:r>
              <a:rPr lang="zh-CN" altLang="zh-CN" sz="2800" b="1">
                <a:solidFill>
                  <a:srgbClr val="FF3300"/>
                </a:solidFill>
                <a:ea typeface="楷体_GB2312" charset="-122"/>
              </a:rPr>
              <a:t>重复</a:t>
            </a:r>
            <a:r>
              <a:rPr lang="zh-CN" altLang="zh-CN" sz="2800" b="1">
                <a:solidFill>
                  <a:srgbClr val="6D6F71"/>
                </a:solidFill>
                <a:ea typeface="楷体_GB2312" charset="-122"/>
              </a:rPr>
              <a:t>直至叶子结点，得到新的堆</a:t>
            </a:r>
          </a:p>
        </p:txBody>
      </p:sp>
      <p:sp>
        <p:nvSpPr>
          <p:cNvPr id="119812" name="Rectangle 4"/>
          <p:cNvSpPr>
            <a:spLocks noChangeArrowheads="1"/>
          </p:cNvSpPr>
          <p:nvPr/>
        </p:nvSpPr>
        <p:spPr bwMode="auto">
          <a:xfrm>
            <a:off x="1847851" y="727075"/>
            <a:ext cx="8424863" cy="52322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20000"/>
              </a:spcBef>
              <a:spcAft>
                <a:spcPct val="0"/>
              </a:spcAft>
              <a:buClrTx/>
              <a:buSzPct val="100000"/>
              <a:buNone/>
            </a:pPr>
            <a:r>
              <a:rPr lang="zh-CN" altLang="zh-CN" sz="2800" b="1">
                <a:solidFill>
                  <a:srgbClr val="6D6F71"/>
                </a:solidFill>
                <a:ea typeface="楷体_GB2312" charset="-122"/>
              </a:rPr>
              <a:t>如何在输出堆顶元素后</a:t>
            </a:r>
            <a:r>
              <a:rPr lang="zh-CN" altLang="zh-CN" sz="2800" b="1">
                <a:solidFill>
                  <a:srgbClr val="FF3300"/>
                </a:solidFill>
                <a:ea typeface="楷体_GB2312" charset="-122"/>
              </a:rPr>
              <a:t>调整</a:t>
            </a:r>
            <a:r>
              <a:rPr lang="zh-CN" altLang="zh-CN" sz="2800" b="1">
                <a:solidFill>
                  <a:srgbClr val="6D6F71"/>
                </a:solidFill>
                <a:ea typeface="楷体_GB2312" charset="-122"/>
              </a:rPr>
              <a:t>，使之成为新堆？</a:t>
            </a:r>
          </a:p>
        </p:txBody>
      </p:sp>
      <p:grpSp>
        <p:nvGrpSpPr>
          <p:cNvPr id="116741" name="Group 5"/>
          <p:cNvGrpSpPr>
            <a:grpSpLocks/>
          </p:cNvGrpSpPr>
          <p:nvPr/>
        </p:nvGrpSpPr>
        <p:grpSpPr bwMode="auto">
          <a:xfrm>
            <a:off x="5664201" y="1284288"/>
            <a:ext cx="989013" cy="939800"/>
            <a:chOff x="0" y="0"/>
            <a:chExt cx="623" cy="592"/>
          </a:xfrm>
        </p:grpSpPr>
        <p:sp>
          <p:nvSpPr>
            <p:cNvPr id="119815" name="AutoShape 6"/>
            <p:cNvSpPr>
              <a:spLocks noChangeArrowheads="1"/>
            </p:cNvSpPr>
            <p:nvPr/>
          </p:nvSpPr>
          <p:spPr bwMode="auto">
            <a:xfrm>
              <a:off x="0" y="0"/>
              <a:ext cx="181" cy="592"/>
            </a:xfrm>
            <a:prstGeom prst="downArrow">
              <a:avLst>
                <a:gd name="adj1" fmla="val 50000"/>
                <a:gd name="adj2" fmla="val 81768"/>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19816" name="Text Box 7"/>
            <p:cNvSpPr txBox="1">
              <a:spLocks noChangeArrowheads="1"/>
            </p:cNvSpPr>
            <p:nvPr/>
          </p:nvSpPr>
          <p:spPr bwMode="auto">
            <a:xfrm>
              <a:off x="235" y="48"/>
              <a:ext cx="388" cy="544"/>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spAutoFit/>
            </a:bodyP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50000"/>
                </a:spcBef>
                <a:spcAft>
                  <a:spcPct val="0"/>
                </a:spcAft>
                <a:buClrTx/>
                <a:buSzPct val="100000"/>
                <a:buNone/>
              </a:pPr>
              <a:r>
                <a:rPr lang="zh-CN" altLang="zh-CN" sz="2800" b="1">
                  <a:solidFill>
                    <a:srgbClr val="FF3300"/>
                  </a:solidFill>
                  <a:ea typeface="楷体_GB2312" charset="-122"/>
                </a:rPr>
                <a:t>筛选</a:t>
              </a:r>
            </a:p>
          </p:txBody>
        </p:sp>
      </p:grpSp>
      <p:sp>
        <p:nvSpPr>
          <p:cNvPr id="116744" name="Rectangle 8"/>
          <p:cNvSpPr>
            <a:spLocks noChangeArrowheads="1"/>
          </p:cNvSpPr>
          <p:nvPr/>
        </p:nvSpPr>
        <p:spPr bwMode="auto">
          <a:xfrm>
            <a:off x="1524000" y="0"/>
            <a:ext cx="3436938"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堆的重新调整</a:t>
            </a:r>
            <a:endParaRPr lang="zh-CN" altLang="zh-CN" sz="3200">
              <a:solidFill>
                <a:srgbClr val="FF3300"/>
              </a:solidFill>
              <a:effectLst>
                <a:outerShdw blurRad="38100" dist="38100" dir="2700000" algn="tl">
                  <a:srgbClr val="000000"/>
                </a:outerShdw>
              </a:effectLst>
            </a:endParaRPr>
          </a:p>
        </p:txBody>
      </p:sp>
    </p:spTree>
    <p:extLst>
      <p:ext uri="{BB962C8B-B14F-4D97-AF65-F5344CB8AC3E}">
        <p14:creationId xmlns:p14="http://schemas.microsoft.com/office/powerpoint/2010/main" val="9826414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16741"/>
                                        </p:tgtEl>
                                        <p:attrNameLst>
                                          <p:attrName>style.visibility</p:attrName>
                                        </p:attrNameLst>
                                      </p:cBhvr>
                                      <p:to>
                                        <p:strVal val="visible"/>
                                      </p:to>
                                    </p:set>
                                    <p:animEffect transition="in" filter="box(in)">
                                      <p:cBhvr>
                                        <p:cTn id="7" dur="500"/>
                                        <p:tgtEl>
                                          <p:spTgt spid="1167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16739">
                                            <p:bg/>
                                          </p:spTgt>
                                        </p:tgtEl>
                                        <p:attrNameLst>
                                          <p:attrName>style.visibility</p:attrName>
                                        </p:attrNameLst>
                                      </p:cBhvr>
                                      <p:to>
                                        <p:strVal val="visible"/>
                                      </p:to>
                                    </p:set>
                                    <p:animEffect transition="in" filter="box(in)">
                                      <p:cBhvr>
                                        <p:cTn id="12" dur="500"/>
                                        <p:tgtEl>
                                          <p:spTgt spid="116739">
                                            <p:bg/>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16739">
                                            <p:txEl>
                                              <p:pRg st="0" end="0"/>
                                            </p:txEl>
                                          </p:spTgt>
                                        </p:tgtEl>
                                        <p:attrNameLst>
                                          <p:attrName>style.visibility</p:attrName>
                                        </p:attrNameLst>
                                      </p:cBhvr>
                                      <p:to>
                                        <p:strVal val="visible"/>
                                      </p:to>
                                    </p:set>
                                    <p:animEffect transition="in" filter="box(in)">
                                      <p:cBhvr>
                                        <p:cTn id="17" dur="500"/>
                                        <p:tgtEl>
                                          <p:spTgt spid="116739">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16739">
                                            <p:txEl>
                                              <p:pRg st="1" end="1"/>
                                            </p:txEl>
                                          </p:spTgt>
                                        </p:tgtEl>
                                        <p:attrNameLst>
                                          <p:attrName>style.visibility</p:attrName>
                                        </p:attrNameLst>
                                      </p:cBhvr>
                                      <p:to>
                                        <p:strVal val="visible"/>
                                      </p:to>
                                    </p:set>
                                    <p:animEffect transition="in" filter="box(in)">
                                      <p:cBhvr>
                                        <p:cTn id="22" dur="500"/>
                                        <p:tgtEl>
                                          <p:spTgt spid="116739">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16739">
                                            <p:txEl>
                                              <p:pRg st="2" end="2"/>
                                            </p:txEl>
                                          </p:spTgt>
                                        </p:tgtEl>
                                        <p:attrNameLst>
                                          <p:attrName>style.visibility</p:attrName>
                                        </p:attrNameLst>
                                      </p:cBhvr>
                                      <p:to>
                                        <p:strVal val="visible"/>
                                      </p:to>
                                    </p:set>
                                    <p:animEffect transition="in" filter="box(in)">
                                      <p:cBhvr>
                                        <p:cTn id="27" dur="500"/>
                                        <p:tgtEl>
                                          <p:spTgt spid="1167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20835" name="Rectangle 3"/>
          <p:cNvSpPr>
            <a:spLocks noChangeArrowheads="1"/>
          </p:cNvSpPr>
          <p:nvPr/>
        </p:nvSpPr>
        <p:spPr bwMode="auto">
          <a:xfrm>
            <a:off x="5006975" y="2484438"/>
            <a:ext cx="763588" cy="4556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0836" name="Rectangle 4"/>
          <p:cNvSpPr>
            <a:spLocks noChangeArrowheads="1"/>
          </p:cNvSpPr>
          <p:nvPr/>
        </p:nvSpPr>
        <p:spPr bwMode="auto">
          <a:xfrm>
            <a:off x="4203700" y="3411538"/>
            <a:ext cx="674688" cy="438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grpSp>
        <p:nvGrpSpPr>
          <p:cNvPr id="120837" name="Group 5"/>
          <p:cNvGrpSpPr>
            <a:grpSpLocks/>
          </p:cNvGrpSpPr>
          <p:nvPr/>
        </p:nvGrpSpPr>
        <p:grpSpPr bwMode="auto">
          <a:xfrm>
            <a:off x="6708776" y="1471614"/>
            <a:ext cx="739775" cy="452437"/>
            <a:chOff x="0" y="0"/>
            <a:chExt cx="466" cy="285"/>
          </a:xfrm>
        </p:grpSpPr>
        <p:sp>
          <p:nvSpPr>
            <p:cNvPr id="120879" name="Rectangle 6"/>
            <p:cNvSpPr>
              <a:spLocks noChangeArrowheads="1"/>
            </p:cNvSpPr>
            <p:nvPr/>
          </p:nvSpPr>
          <p:spPr bwMode="auto">
            <a:xfrm>
              <a:off x="0" y="2"/>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0880" name="Rectangle 7"/>
            <p:cNvSpPr>
              <a:spLocks noChangeArrowheads="1"/>
            </p:cNvSpPr>
            <p:nvPr/>
          </p:nvSpPr>
          <p:spPr bwMode="auto">
            <a:xfrm>
              <a:off x="68" y="0"/>
              <a:ext cx="135"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grpSp>
      <p:sp>
        <p:nvSpPr>
          <p:cNvPr id="120838" name="Line 8"/>
          <p:cNvSpPr>
            <a:spLocks noChangeShapeType="1"/>
          </p:cNvSpPr>
          <p:nvPr/>
        </p:nvSpPr>
        <p:spPr bwMode="auto">
          <a:xfrm flipV="1">
            <a:off x="4743451" y="2817814"/>
            <a:ext cx="454025" cy="581025"/>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0839" name="Line 9"/>
          <p:cNvSpPr>
            <a:spLocks noChangeShapeType="1"/>
          </p:cNvSpPr>
          <p:nvPr/>
        </p:nvSpPr>
        <p:spPr bwMode="auto">
          <a:xfrm flipV="1">
            <a:off x="5491164" y="1816100"/>
            <a:ext cx="1260475" cy="67468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0840" name="Rectangle 10"/>
          <p:cNvSpPr>
            <a:spLocks noChangeArrowheads="1"/>
          </p:cNvSpPr>
          <p:nvPr/>
        </p:nvSpPr>
        <p:spPr bwMode="auto">
          <a:xfrm>
            <a:off x="5084763" y="2349500"/>
            <a:ext cx="93980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6600"/>
                </a:solidFill>
                <a:latin typeface="Arial" panose="020B0604020202020204" pitchFamily="34" charset="0"/>
                <a:ea typeface="宋体" panose="02010600030101010101" pitchFamily="2" charset="-122"/>
              </a:rPr>
              <a:t> </a:t>
            </a:r>
            <a:r>
              <a:rPr lang="zh-CN" altLang="zh-CN" sz="1900" b="1">
                <a:solidFill>
                  <a:srgbClr val="6D6F71"/>
                </a:solidFill>
                <a:latin typeface="Arial" panose="020B0604020202020204" pitchFamily="34" charset="0"/>
                <a:ea typeface="宋体" panose="02010600030101010101" pitchFamily="2" charset="-122"/>
              </a:rPr>
              <a:t>60</a:t>
            </a:r>
          </a:p>
        </p:txBody>
      </p:sp>
      <p:sp>
        <p:nvSpPr>
          <p:cNvPr id="120841" name="Rectangle 11"/>
          <p:cNvSpPr>
            <a:spLocks noChangeArrowheads="1"/>
          </p:cNvSpPr>
          <p:nvPr/>
        </p:nvSpPr>
        <p:spPr bwMode="auto">
          <a:xfrm>
            <a:off x="4352926" y="3398838"/>
            <a:ext cx="460375"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40</a:t>
            </a:r>
          </a:p>
          <a:p>
            <a:pPr fontAlgn="base">
              <a:lnSpc>
                <a:spcPct val="100000"/>
              </a:lnSpc>
              <a:spcBef>
                <a:spcPct val="0"/>
              </a:spcBef>
              <a:spcAft>
                <a:spcPct val="0"/>
              </a:spcAft>
              <a:buClrTx/>
              <a:buSzPct val="100000"/>
              <a:buNone/>
            </a:pPr>
            <a:r>
              <a:rPr lang="zh-CN" altLang="zh-CN" sz="1400" b="1">
                <a:solidFill>
                  <a:srgbClr val="6D6F71"/>
                </a:solidFill>
                <a:latin typeface="Arial" panose="020B0604020202020204" pitchFamily="34" charset="0"/>
                <a:ea typeface="宋体" panose="02010600030101010101" pitchFamily="2" charset="-122"/>
              </a:rPr>
              <a:t> </a:t>
            </a: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4 </a:t>
            </a:r>
            <a:r>
              <a:rPr lang="zh-CN" altLang="zh-CN" sz="1900" b="1">
                <a:solidFill>
                  <a:srgbClr val="6D6F71"/>
                </a:solidFill>
                <a:latin typeface="Arial" panose="020B0604020202020204" pitchFamily="34" charset="0"/>
                <a:ea typeface="宋体" panose="02010600030101010101" pitchFamily="2" charset="-122"/>
              </a:rPr>
              <a:t>                </a:t>
            </a:r>
          </a:p>
        </p:txBody>
      </p:sp>
      <p:grpSp>
        <p:nvGrpSpPr>
          <p:cNvPr id="120842" name="Group 12"/>
          <p:cNvGrpSpPr>
            <a:grpSpLocks/>
          </p:cNvGrpSpPr>
          <p:nvPr/>
        </p:nvGrpSpPr>
        <p:grpSpPr bwMode="auto">
          <a:xfrm>
            <a:off x="5605463" y="2801939"/>
            <a:ext cx="730250" cy="1477963"/>
            <a:chOff x="0" y="0"/>
            <a:chExt cx="460" cy="931"/>
          </a:xfrm>
        </p:grpSpPr>
        <p:sp>
          <p:nvSpPr>
            <p:cNvPr id="120876" name="Rectangle 13"/>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0877" name="Line 14"/>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0878" name="Rectangle 15"/>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19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grpSp>
      <p:sp>
        <p:nvSpPr>
          <p:cNvPr id="120843" name="Rectangle 16"/>
          <p:cNvSpPr>
            <a:spLocks noChangeArrowheads="1"/>
          </p:cNvSpPr>
          <p:nvPr/>
        </p:nvSpPr>
        <p:spPr bwMode="auto">
          <a:xfrm>
            <a:off x="8285163" y="2493964"/>
            <a:ext cx="703262" cy="44608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0844" name="Rectangle 17"/>
          <p:cNvSpPr>
            <a:spLocks noChangeArrowheads="1"/>
          </p:cNvSpPr>
          <p:nvPr/>
        </p:nvSpPr>
        <p:spPr bwMode="auto">
          <a:xfrm>
            <a:off x="7559676" y="3392488"/>
            <a:ext cx="715963" cy="4572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0845" name="Rectangle 18"/>
          <p:cNvSpPr>
            <a:spLocks noChangeArrowheads="1"/>
          </p:cNvSpPr>
          <p:nvPr/>
        </p:nvSpPr>
        <p:spPr bwMode="auto">
          <a:xfrm>
            <a:off x="8380414" y="2505075"/>
            <a:ext cx="1100137" cy="350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800" b="1">
                <a:solidFill>
                  <a:srgbClr val="FF3300"/>
                </a:solidFill>
                <a:latin typeface="Arial" panose="020B0604020202020204" pitchFamily="34" charset="0"/>
                <a:ea typeface="宋体" panose="02010600030101010101" pitchFamily="2" charset="-122"/>
              </a:rPr>
              <a:t> </a:t>
            </a:r>
            <a:r>
              <a:rPr lang="zh-CN" altLang="zh-CN" sz="1800" b="1">
                <a:solidFill>
                  <a:srgbClr val="6D6F71"/>
                </a:solidFill>
                <a:latin typeface="Arial" panose="020B0604020202020204" pitchFamily="34" charset="0"/>
                <a:ea typeface="宋体" panose="02010600030101010101" pitchFamily="2" charset="-122"/>
              </a:rPr>
              <a:t>12</a:t>
            </a:r>
          </a:p>
        </p:txBody>
      </p:sp>
      <p:sp>
        <p:nvSpPr>
          <p:cNvPr id="120846" name="Line 19"/>
          <p:cNvSpPr>
            <a:spLocks noChangeShapeType="1"/>
          </p:cNvSpPr>
          <p:nvPr/>
        </p:nvSpPr>
        <p:spPr bwMode="auto">
          <a:xfrm flipV="1">
            <a:off x="7926388" y="2744788"/>
            <a:ext cx="474662" cy="609600"/>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0847" name="Rectangle 20"/>
          <p:cNvSpPr>
            <a:spLocks noChangeArrowheads="1"/>
          </p:cNvSpPr>
          <p:nvPr/>
        </p:nvSpPr>
        <p:spPr bwMode="auto">
          <a:xfrm>
            <a:off x="7708900" y="3427414"/>
            <a:ext cx="692150"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8</a:t>
            </a:r>
          </a:p>
        </p:txBody>
      </p:sp>
      <p:grpSp>
        <p:nvGrpSpPr>
          <p:cNvPr id="120848" name="Group 21"/>
          <p:cNvGrpSpPr>
            <a:grpSpLocks/>
          </p:cNvGrpSpPr>
          <p:nvPr/>
        </p:nvGrpSpPr>
        <p:grpSpPr bwMode="auto">
          <a:xfrm>
            <a:off x="8894763" y="2809876"/>
            <a:ext cx="730250" cy="1477963"/>
            <a:chOff x="0" y="0"/>
            <a:chExt cx="460" cy="931"/>
          </a:xfrm>
        </p:grpSpPr>
        <p:sp>
          <p:nvSpPr>
            <p:cNvPr id="120873" name="Rectangle 22"/>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0874" name="Line 23"/>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0875" name="Rectangle 24"/>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7</a:t>
              </a:r>
            </a:p>
          </p:txBody>
        </p:sp>
      </p:grpSp>
      <p:sp>
        <p:nvSpPr>
          <p:cNvPr id="120849" name="Line 25"/>
          <p:cNvSpPr>
            <a:spLocks noChangeShapeType="1"/>
          </p:cNvSpPr>
          <p:nvPr/>
        </p:nvSpPr>
        <p:spPr bwMode="auto">
          <a:xfrm flipH="1" flipV="1">
            <a:off x="7423151" y="1801814"/>
            <a:ext cx="1192213" cy="700087"/>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grpSp>
        <p:nvGrpSpPr>
          <p:cNvPr id="120850" name="Group 26"/>
          <p:cNvGrpSpPr>
            <a:grpSpLocks/>
          </p:cNvGrpSpPr>
          <p:nvPr/>
        </p:nvGrpSpPr>
        <p:grpSpPr bwMode="auto">
          <a:xfrm>
            <a:off x="2711450" y="677863"/>
            <a:ext cx="825500" cy="4183062"/>
            <a:chOff x="0" y="0"/>
            <a:chExt cx="520" cy="2635"/>
          </a:xfrm>
        </p:grpSpPr>
        <p:sp>
          <p:nvSpPr>
            <p:cNvPr id="120866" name="Rectangle 27"/>
            <p:cNvSpPr>
              <a:spLocks noChangeArrowheads="1"/>
            </p:cNvSpPr>
            <p:nvPr/>
          </p:nvSpPr>
          <p:spPr bwMode="auto">
            <a:xfrm>
              <a:off x="4" y="0"/>
              <a:ext cx="512" cy="2635"/>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0867" name="Line 28"/>
            <p:cNvSpPr>
              <a:spLocks noChangeShapeType="1"/>
            </p:cNvSpPr>
            <p:nvPr/>
          </p:nvSpPr>
          <p:spPr bwMode="auto">
            <a:xfrm>
              <a:off x="0" y="34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0868" name="Line 29"/>
            <p:cNvSpPr>
              <a:spLocks noChangeShapeType="1"/>
            </p:cNvSpPr>
            <p:nvPr/>
          </p:nvSpPr>
          <p:spPr bwMode="auto">
            <a:xfrm>
              <a:off x="0" y="73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0869" name="Line 30"/>
            <p:cNvSpPr>
              <a:spLocks noChangeShapeType="1"/>
            </p:cNvSpPr>
            <p:nvPr/>
          </p:nvSpPr>
          <p:spPr bwMode="auto">
            <a:xfrm>
              <a:off x="0" y="112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0870" name="Line 31"/>
            <p:cNvSpPr>
              <a:spLocks noChangeShapeType="1"/>
            </p:cNvSpPr>
            <p:nvPr/>
          </p:nvSpPr>
          <p:spPr bwMode="auto">
            <a:xfrm>
              <a:off x="0" y="151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0871" name="Line 32"/>
            <p:cNvSpPr>
              <a:spLocks noChangeShapeType="1"/>
            </p:cNvSpPr>
            <p:nvPr/>
          </p:nvSpPr>
          <p:spPr bwMode="auto">
            <a:xfrm>
              <a:off x="0" y="1903"/>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0872" name="Line 33"/>
            <p:cNvSpPr>
              <a:spLocks noChangeShapeType="1"/>
            </p:cNvSpPr>
            <p:nvPr/>
          </p:nvSpPr>
          <p:spPr bwMode="auto">
            <a:xfrm>
              <a:off x="0" y="2292"/>
              <a:ext cx="5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grpSp>
      <p:sp>
        <p:nvSpPr>
          <p:cNvPr id="120851" name="Rectangle 34"/>
          <p:cNvSpPr>
            <a:spLocks noChangeArrowheads="1"/>
          </p:cNvSpPr>
          <p:nvPr/>
        </p:nvSpPr>
        <p:spPr bwMode="auto">
          <a:xfrm>
            <a:off x="1971676" y="82551"/>
            <a:ext cx="639599" cy="4708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[ 1 ]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[ 2 ]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[ 3 ]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[ 4 ]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[ 5 ]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[ 6 ]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[ 7 ]</a:t>
            </a:r>
          </a:p>
        </p:txBody>
      </p:sp>
      <p:sp>
        <p:nvSpPr>
          <p:cNvPr id="120852" name="Rectangle 35"/>
          <p:cNvSpPr>
            <a:spLocks noChangeArrowheads="1"/>
          </p:cNvSpPr>
          <p:nvPr/>
        </p:nvSpPr>
        <p:spPr bwMode="auto">
          <a:xfrm>
            <a:off x="2955926" y="781050"/>
            <a:ext cx="471283" cy="4093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FF6600"/>
                </a:solidFill>
                <a:latin typeface="Arial" panose="020B0604020202020204" pitchFamily="34" charset="0"/>
                <a:ea typeface="宋体" panose="02010600030101010101" pitchFamily="2" charset="-122"/>
              </a:rPr>
              <a:t>70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60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12</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40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sp>
        <p:nvSpPr>
          <p:cNvPr id="120853" name="Rectangle 36"/>
          <p:cNvSpPr>
            <a:spLocks noChangeArrowheads="1"/>
          </p:cNvSpPr>
          <p:nvPr/>
        </p:nvSpPr>
        <p:spPr bwMode="auto">
          <a:xfrm>
            <a:off x="8408989" y="2940051"/>
            <a:ext cx="5667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3</a:t>
            </a:r>
          </a:p>
        </p:txBody>
      </p:sp>
      <p:sp>
        <p:nvSpPr>
          <p:cNvPr id="120854" name="Rectangle 37"/>
          <p:cNvSpPr>
            <a:spLocks noChangeArrowheads="1"/>
          </p:cNvSpPr>
          <p:nvPr/>
        </p:nvSpPr>
        <p:spPr bwMode="auto">
          <a:xfrm>
            <a:off x="7608888" y="3859214"/>
            <a:ext cx="55721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 6</a:t>
            </a:r>
          </a:p>
        </p:txBody>
      </p:sp>
      <p:sp>
        <p:nvSpPr>
          <p:cNvPr id="120855" name="Line 38"/>
          <p:cNvSpPr>
            <a:spLocks noChangeShapeType="1"/>
          </p:cNvSpPr>
          <p:nvPr/>
        </p:nvSpPr>
        <p:spPr bwMode="auto">
          <a:xfrm>
            <a:off x="4203701" y="1801813"/>
            <a:ext cx="803275" cy="533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0856" name="Rectangle 39"/>
          <p:cNvSpPr>
            <a:spLocks noChangeArrowheads="1"/>
          </p:cNvSpPr>
          <p:nvPr/>
        </p:nvSpPr>
        <p:spPr bwMode="auto">
          <a:xfrm>
            <a:off x="5159375" y="2922589"/>
            <a:ext cx="515938"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2</a:t>
            </a:r>
          </a:p>
        </p:txBody>
      </p:sp>
      <p:sp>
        <p:nvSpPr>
          <p:cNvPr id="120857" name="Rectangle 40"/>
          <p:cNvSpPr>
            <a:spLocks noChangeArrowheads="1"/>
          </p:cNvSpPr>
          <p:nvPr/>
        </p:nvSpPr>
        <p:spPr bwMode="auto">
          <a:xfrm>
            <a:off x="5662614" y="3284538"/>
            <a:ext cx="1081087"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6600"/>
                </a:solidFill>
                <a:latin typeface="Arial" panose="020B0604020202020204" pitchFamily="34" charset="0"/>
                <a:ea typeface="宋体" panose="02010600030101010101" pitchFamily="2" charset="-122"/>
              </a:rPr>
              <a:t> </a:t>
            </a:r>
            <a:r>
              <a:rPr lang="zh-CN" altLang="zh-CN" sz="1900" b="1">
                <a:solidFill>
                  <a:srgbClr val="6D6F71"/>
                </a:solidFill>
                <a:latin typeface="Arial" panose="020B0604020202020204" pitchFamily="34" charset="0"/>
                <a:ea typeface="宋体" panose="02010600030101010101" pitchFamily="2" charset="-122"/>
              </a:rPr>
              <a:t>30</a:t>
            </a:r>
          </a:p>
        </p:txBody>
      </p:sp>
      <p:sp>
        <p:nvSpPr>
          <p:cNvPr id="120858" name="Rectangle 41"/>
          <p:cNvSpPr>
            <a:spLocks noChangeArrowheads="1"/>
          </p:cNvSpPr>
          <p:nvPr/>
        </p:nvSpPr>
        <p:spPr bwMode="auto">
          <a:xfrm>
            <a:off x="5795964" y="3859214"/>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5</a:t>
            </a:r>
          </a:p>
        </p:txBody>
      </p:sp>
      <p:sp>
        <p:nvSpPr>
          <p:cNvPr id="117802" name="Rectangle 42"/>
          <p:cNvSpPr>
            <a:spLocks noChangeArrowheads="1"/>
          </p:cNvSpPr>
          <p:nvPr/>
        </p:nvSpPr>
        <p:spPr bwMode="auto">
          <a:xfrm>
            <a:off x="6669088" y="1412875"/>
            <a:ext cx="93980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6600"/>
                </a:solidFill>
                <a:latin typeface="Arial" panose="020B0604020202020204" pitchFamily="34" charset="0"/>
                <a:ea typeface="宋体" panose="02010600030101010101" pitchFamily="2" charset="-122"/>
              </a:rPr>
              <a:t> 70</a:t>
            </a:r>
          </a:p>
        </p:txBody>
      </p:sp>
      <p:sp>
        <p:nvSpPr>
          <p:cNvPr id="120860" name="Rectangle 43"/>
          <p:cNvSpPr>
            <a:spLocks noChangeArrowheads="1"/>
          </p:cNvSpPr>
          <p:nvPr/>
        </p:nvSpPr>
        <p:spPr bwMode="auto">
          <a:xfrm>
            <a:off x="6811964" y="1914526"/>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1</a:t>
            </a:r>
          </a:p>
        </p:txBody>
      </p:sp>
      <p:grpSp>
        <p:nvGrpSpPr>
          <p:cNvPr id="117804" name="Group 44"/>
          <p:cNvGrpSpPr>
            <a:grpSpLocks/>
          </p:cNvGrpSpPr>
          <p:nvPr/>
        </p:nvGrpSpPr>
        <p:grpSpPr bwMode="auto">
          <a:xfrm>
            <a:off x="3640139" y="1000125"/>
            <a:ext cx="579437" cy="3619500"/>
            <a:chOff x="0" y="0"/>
            <a:chExt cx="365" cy="2280"/>
          </a:xfrm>
        </p:grpSpPr>
        <p:sp>
          <p:nvSpPr>
            <p:cNvPr id="120863" name="Line 45"/>
            <p:cNvSpPr>
              <a:spLocks noChangeShapeType="1"/>
            </p:cNvSpPr>
            <p:nvPr/>
          </p:nvSpPr>
          <p:spPr bwMode="auto">
            <a:xfrm>
              <a:off x="322" y="20"/>
              <a:ext cx="0" cy="2251"/>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0864" name="Line 46"/>
            <p:cNvSpPr>
              <a:spLocks noChangeShapeType="1"/>
            </p:cNvSpPr>
            <p:nvPr/>
          </p:nvSpPr>
          <p:spPr bwMode="auto">
            <a:xfrm>
              <a:off x="0" y="0"/>
              <a:ext cx="360" cy="0"/>
            </a:xfrm>
            <a:prstGeom prst="line">
              <a:avLst/>
            </a:prstGeom>
            <a:noFill/>
            <a:ln w="76200">
              <a:solidFill>
                <a:srgbClr val="FF0000"/>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0865" name="Line 47"/>
            <p:cNvSpPr>
              <a:spLocks noChangeShapeType="1"/>
            </p:cNvSpPr>
            <p:nvPr/>
          </p:nvSpPr>
          <p:spPr bwMode="auto">
            <a:xfrm>
              <a:off x="5" y="2280"/>
              <a:ext cx="360" cy="0"/>
            </a:xfrm>
            <a:prstGeom prst="line">
              <a:avLst/>
            </a:prstGeom>
            <a:noFill/>
            <a:ln w="76200">
              <a:solidFill>
                <a:srgbClr val="FF0000"/>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grpSp>
      <p:sp>
        <p:nvSpPr>
          <p:cNvPr id="117808" name="Rectangle 48"/>
          <p:cNvSpPr>
            <a:spLocks noChangeArrowheads="1"/>
          </p:cNvSpPr>
          <p:nvPr/>
        </p:nvSpPr>
        <p:spPr bwMode="auto">
          <a:xfrm>
            <a:off x="1524000" y="0"/>
            <a:ext cx="3436938"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堆的重新调整－</a:t>
            </a:r>
            <a:r>
              <a:rPr lang="zh-CN" altLang="zh-CN" sz="3200">
                <a:solidFill>
                  <a:srgbClr val="FF3300"/>
                </a:solidFill>
                <a:effectLst>
                  <a:outerShdw blurRad="38100" dist="38100" dir="2700000" algn="tl">
                    <a:srgbClr val="000000"/>
                  </a:outerShdw>
                </a:effectLst>
              </a:rPr>
              <a:t>1</a:t>
            </a:r>
          </a:p>
        </p:txBody>
      </p:sp>
    </p:spTree>
    <p:extLst>
      <p:ext uri="{BB962C8B-B14F-4D97-AF65-F5344CB8AC3E}">
        <p14:creationId xmlns:p14="http://schemas.microsoft.com/office/powerpoint/2010/main" val="1998757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16" fill="hold" grpId="0" nodeType="clickEffect">
                                  <p:stCondLst>
                                    <p:cond delay="0"/>
                                  </p:stCondLst>
                                  <p:childTnLst>
                                    <p:animScale>
                                      <p:cBhvr>
                                        <p:cTn id="6" dur="2000" fill="hold"/>
                                        <p:tgtEl>
                                          <p:spTgt spid="117802"/>
                                        </p:tgtEl>
                                      </p:cBhvr>
                                      <p:by x="15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4" presetClass="entr" presetSubtype="0" accel="100000" fill="hold" nodeType="clickEffect">
                                  <p:stCondLst>
                                    <p:cond delay="0"/>
                                  </p:stCondLst>
                                  <p:childTnLst>
                                    <p:set>
                                      <p:cBhvr>
                                        <p:cTn id="10" dur="1" fill="hold">
                                          <p:stCondLst>
                                            <p:cond delay="0"/>
                                          </p:stCondLst>
                                        </p:cTn>
                                        <p:tgtEl>
                                          <p:spTgt spid="117804"/>
                                        </p:tgtEl>
                                        <p:attrNameLst>
                                          <p:attrName>style.visibility</p:attrName>
                                        </p:attrNameLst>
                                      </p:cBhvr>
                                      <p:to>
                                        <p:strVal val="visible"/>
                                      </p:to>
                                    </p:set>
                                    <p:anim calcmode="lin" valueType="num">
                                      <p:cBhvr additive="base">
                                        <p:cTn id="11" dur="500" fill="hold"/>
                                        <p:tgtEl>
                                          <p:spTgt spid="117804"/>
                                        </p:tgtEl>
                                        <p:attrNameLst>
                                          <p:attrName>ppt_w</p:attrName>
                                        </p:attrNameLst>
                                      </p:cBhvr>
                                      <p:tavLst>
                                        <p:tav tm="0">
                                          <p:val>
                                            <p:strVal val="#ppt_w*0.05"/>
                                          </p:val>
                                        </p:tav>
                                        <p:tav tm="100000">
                                          <p:val>
                                            <p:strVal val="#ppt_w"/>
                                          </p:val>
                                        </p:tav>
                                      </p:tavLst>
                                    </p:anim>
                                    <p:anim calcmode="lin" valueType="num">
                                      <p:cBhvr additive="base">
                                        <p:cTn id="12" dur="500" fill="hold"/>
                                        <p:tgtEl>
                                          <p:spTgt spid="117804"/>
                                        </p:tgtEl>
                                        <p:attrNameLst>
                                          <p:attrName>ppt_h</p:attrName>
                                        </p:attrNameLst>
                                      </p:cBhvr>
                                      <p:tavLst>
                                        <p:tav tm="0">
                                          <p:val>
                                            <p:strVal val="#ppt_h"/>
                                          </p:val>
                                        </p:tav>
                                        <p:tav tm="100000">
                                          <p:val>
                                            <p:strVal val="#ppt_h"/>
                                          </p:val>
                                        </p:tav>
                                      </p:tavLst>
                                    </p:anim>
                                    <p:anim calcmode="lin" valueType="num">
                                      <p:cBhvr additive="base">
                                        <p:cTn id="13" dur="500" fill="hold"/>
                                        <p:tgtEl>
                                          <p:spTgt spid="117804"/>
                                        </p:tgtEl>
                                        <p:attrNameLst>
                                          <p:attrName>ppt_x</p:attrName>
                                        </p:attrNameLst>
                                      </p:cBhvr>
                                      <p:tavLst>
                                        <p:tav tm="0">
                                          <p:val>
                                            <p:strVal val="#ppt_x-.2"/>
                                          </p:val>
                                        </p:tav>
                                        <p:tav tm="100000">
                                          <p:val>
                                            <p:strVal val="#ppt_x"/>
                                          </p:val>
                                        </p:tav>
                                      </p:tavLst>
                                    </p:anim>
                                    <p:anim calcmode="lin" valueType="num">
                                      <p:cBhvr additive="base">
                                        <p:cTn id="14" dur="500" fill="hold"/>
                                        <p:tgtEl>
                                          <p:spTgt spid="117804"/>
                                        </p:tgtEl>
                                        <p:attrNameLst>
                                          <p:attrName>ppt_y</p:attrName>
                                        </p:attrNameLst>
                                      </p:cBhvr>
                                      <p:tavLst>
                                        <p:tav tm="0">
                                          <p:val>
                                            <p:strVal val="#ppt_y"/>
                                          </p:val>
                                        </p:tav>
                                        <p:tav tm="100000">
                                          <p:val>
                                            <p:strVal val="#ppt_y"/>
                                          </p:val>
                                        </p:tav>
                                      </p:tavLst>
                                    </p:anim>
                                    <p:animEffect transition="in" filter="fade">
                                      <p:cBhvr>
                                        <p:cTn id="15" dur="500"/>
                                        <p:tgtEl>
                                          <p:spTgt spid="117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802" grpId="0" animBg="1"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18787" name="Rectangle 3"/>
          <p:cNvSpPr>
            <a:spLocks noChangeArrowheads="1"/>
          </p:cNvSpPr>
          <p:nvPr/>
        </p:nvSpPr>
        <p:spPr bwMode="auto">
          <a:xfrm>
            <a:off x="1524000" y="0"/>
            <a:ext cx="3436938"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堆的重新调整－</a:t>
            </a:r>
            <a:r>
              <a:rPr lang="zh-CN" altLang="zh-CN" sz="3200">
                <a:solidFill>
                  <a:srgbClr val="FF3300"/>
                </a:solidFill>
                <a:effectLst>
                  <a:outerShdw blurRad="38100" dist="38100" dir="2700000" algn="tl">
                    <a:srgbClr val="000000"/>
                  </a:outerShdw>
                </a:effectLst>
              </a:rPr>
              <a:t>1</a:t>
            </a:r>
          </a:p>
        </p:txBody>
      </p:sp>
      <p:sp>
        <p:nvSpPr>
          <p:cNvPr id="121860" name="Rectangle 4"/>
          <p:cNvSpPr>
            <a:spLocks noChangeArrowheads="1"/>
          </p:cNvSpPr>
          <p:nvPr/>
        </p:nvSpPr>
        <p:spPr bwMode="auto">
          <a:xfrm>
            <a:off x="5006975" y="2484438"/>
            <a:ext cx="763588" cy="4556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1861" name="Rectangle 5"/>
          <p:cNvSpPr>
            <a:spLocks noChangeArrowheads="1"/>
          </p:cNvSpPr>
          <p:nvPr/>
        </p:nvSpPr>
        <p:spPr bwMode="auto">
          <a:xfrm>
            <a:off x="4203700" y="3411538"/>
            <a:ext cx="674688" cy="438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1862" name="Rectangle 6"/>
          <p:cNvSpPr>
            <a:spLocks noChangeArrowheads="1"/>
          </p:cNvSpPr>
          <p:nvPr/>
        </p:nvSpPr>
        <p:spPr bwMode="auto">
          <a:xfrm>
            <a:off x="6816725" y="1471614"/>
            <a:ext cx="21480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sp>
        <p:nvSpPr>
          <p:cNvPr id="121863" name="Line 7"/>
          <p:cNvSpPr>
            <a:spLocks noChangeShapeType="1"/>
          </p:cNvSpPr>
          <p:nvPr/>
        </p:nvSpPr>
        <p:spPr bwMode="auto">
          <a:xfrm flipV="1">
            <a:off x="4743451" y="2817814"/>
            <a:ext cx="454025" cy="581025"/>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1864" name="Line 8"/>
          <p:cNvSpPr>
            <a:spLocks noChangeShapeType="1"/>
          </p:cNvSpPr>
          <p:nvPr/>
        </p:nvSpPr>
        <p:spPr bwMode="auto">
          <a:xfrm flipV="1">
            <a:off x="5491164" y="1816100"/>
            <a:ext cx="1260475" cy="67468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1865" name="Rectangle 9"/>
          <p:cNvSpPr>
            <a:spLocks noChangeArrowheads="1"/>
          </p:cNvSpPr>
          <p:nvPr/>
        </p:nvSpPr>
        <p:spPr bwMode="auto">
          <a:xfrm>
            <a:off x="5084763" y="2349500"/>
            <a:ext cx="93980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6600"/>
                </a:solidFill>
                <a:latin typeface="Arial" panose="020B0604020202020204" pitchFamily="34" charset="0"/>
                <a:ea typeface="宋体" panose="02010600030101010101" pitchFamily="2" charset="-122"/>
              </a:rPr>
              <a:t> </a:t>
            </a:r>
            <a:r>
              <a:rPr lang="zh-CN" altLang="zh-CN" sz="1900" b="1">
                <a:solidFill>
                  <a:srgbClr val="6D6F71"/>
                </a:solidFill>
                <a:latin typeface="Arial" panose="020B0604020202020204" pitchFamily="34" charset="0"/>
                <a:ea typeface="宋体" panose="02010600030101010101" pitchFamily="2" charset="-122"/>
              </a:rPr>
              <a:t>60</a:t>
            </a:r>
          </a:p>
        </p:txBody>
      </p:sp>
      <p:sp>
        <p:nvSpPr>
          <p:cNvPr id="121866" name="Rectangle 10"/>
          <p:cNvSpPr>
            <a:spLocks noChangeArrowheads="1"/>
          </p:cNvSpPr>
          <p:nvPr/>
        </p:nvSpPr>
        <p:spPr bwMode="auto">
          <a:xfrm>
            <a:off x="4352926" y="3398838"/>
            <a:ext cx="460375"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40</a:t>
            </a:r>
          </a:p>
          <a:p>
            <a:pPr fontAlgn="base">
              <a:lnSpc>
                <a:spcPct val="100000"/>
              </a:lnSpc>
              <a:spcBef>
                <a:spcPct val="0"/>
              </a:spcBef>
              <a:spcAft>
                <a:spcPct val="0"/>
              </a:spcAft>
              <a:buClrTx/>
              <a:buSzPct val="100000"/>
              <a:buNone/>
            </a:pPr>
            <a:r>
              <a:rPr lang="zh-CN" altLang="zh-CN" sz="1400" b="1">
                <a:solidFill>
                  <a:srgbClr val="6D6F71"/>
                </a:solidFill>
                <a:latin typeface="Arial" panose="020B0604020202020204" pitchFamily="34" charset="0"/>
                <a:ea typeface="宋体" panose="02010600030101010101" pitchFamily="2" charset="-122"/>
              </a:rPr>
              <a:t> </a:t>
            </a: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4 </a:t>
            </a:r>
            <a:r>
              <a:rPr lang="zh-CN" altLang="zh-CN" sz="1900" b="1">
                <a:solidFill>
                  <a:srgbClr val="6D6F71"/>
                </a:solidFill>
                <a:latin typeface="Arial" panose="020B0604020202020204" pitchFamily="34" charset="0"/>
                <a:ea typeface="宋体" panose="02010600030101010101" pitchFamily="2" charset="-122"/>
              </a:rPr>
              <a:t>                </a:t>
            </a:r>
          </a:p>
        </p:txBody>
      </p:sp>
      <p:grpSp>
        <p:nvGrpSpPr>
          <p:cNvPr id="121867" name="Group 11"/>
          <p:cNvGrpSpPr>
            <a:grpSpLocks/>
          </p:cNvGrpSpPr>
          <p:nvPr/>
        </p:nvGrpSpPr>
        <p:grpSpPr bwMode="auto">
          <a:xfrm>
            <a:off x="5605463" y="2801939"/>
            <a:ext cx="730250" cy="1477963"/>
            <a:chOff x="0" y="0"/>
            <a:chExt cx="460" cy="931"/>
          </a:xfrm>
        </p:grpSpPr>
        <p:sp>
          <p:nvSpPr>
            <p:cNvPr id="121925" name="Rectangle 12"/>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1926" name="Line 13"/>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1927" name="Rectangle 14"/>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19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grpSp>
      <p:sp>
        <p:nvSpPr>
          <p:cNvPr id="121868" name="Rectangle 15"/>
          <p:cNvSpPr>
            <a:spLocks noChangeArrowheads="1"/>
          </p:cNvSpPr>
          <p:nvPr/>
        </p:nvSpPr>
        <p:spPr bwMode="auto">
          <a:xfrm>
            <a:off x="8285163" y="2493964"/>
            <a:ext cx="703262" cy="44608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1869" name="Rectangle 16"/>
          <p:cNvSpPr>
            <a:spLocks noChangeArrowheads="1"/>
          </p:cNvSpPr>
          <p:nvPr/>
        </p:nvSpPr>
        <p:spPr bwMode="auto">
          <a:xfrm>
            <a:off x="7559676" y="3392488"/>
            <a:ext cx="715963" cy="4572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1870" name="Rectangle 17"/>
          <p:cNvSpPr>
            <a:spLocks noChangeArrowheads="1"/>
          </p:cNvSpPr>
          <p:nvPr/>
        </p:nvSpPr>
        <p:spPr bwMode="auto">
          <a:xfrm>
            <a:off x="8380414" y="2505075"/>
            <a:ext cx="1100137" cy="350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800" b="1">
                <a:solidFill>
                  <a:srgbClr val="FF3300"/>
                </a:solidFill>
                <a:latin typeface="Arial" panose="020B0604020202020204" pitchFamily="34" charset="0"/>
                <a:ea typeface="宋体" panose="02010600030101010101" pitchFamily="2" charset="-122"/>
              </a:rPr>
              <a:t> </a:t>
            </a:r>
            <a:r>
              <a:rPr lang="zh-CN" altLang="zh-CN" sz="1800" b="1">
                <a:solidFill>
                  <a:srgbClr val="6D6F71"/>
                </a:solidFill>
                <a:latin typeface="Arial" panose="020B0604020202020204" pitchFamily="34" charset="0"/>
                <a:ea typeface="宋体" panose="02010600030101010101" pitchFamily="2" charset="-122"/>
              </a:rPr>
              <a:t>12</a:t>
            </a:r>
          </a:p>
        </p:txBody>
      </p:sp>
      <p:sp>
        <p:nvSpPr>
          <p:cNvPr id="121871" name="Line 18"/>
          <p:cNvSpPr>
            <a:spLocks noChangeShapeType="1"/>
          </p:cNvSpPr>
          <p:nvPr/>
        </p:nvSpPr>
        <p:spPr bwMode="auto">
          <a:xfrm flipV="1">
            <a:off x="7926388" y="2744788"/>
            <a:ext cx="474662" cy="609600"/>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1872" name="Rectangle 19"/>
          <p:cNvSpPr>
            <a:spLocks noChangeArrowheads="1"/>
          </p:cNvSpPr>
          <p:nvPr/>
        </p:nvSpPr>
        <p:spPr bwMode="auto">
          <a:xfrm>
            <a:off x="7708900" y="3427414"/>
            <a:ext cx="692150"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8</a:t>
            </a:r>
          </a:p>
        </p:txBody>
      </p:sp>
      <p:sp>
        <p:nvSpPr>
          <p:cNvPr id="121873" name="Rectangle 20"/>
          <p:cNvSpPr>
            <a:spLocks noChangeArrowheads="1"/>
          </p:cNvSpPr>
          <p:nvPr/>
        </p:nvSpPr>
        <p:spPr bwMode="auto">
          <a:xfrm>
            <a:off x="8936039" y="3382963"/>
            <a:ext cx="688975" cy="47466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1874" name="Line 21"/>
          <p:cNvSpPr>
            <a:spLocks noChangeShapeType="1"/>
          </p:cNvSpPr>
          <p:nvPr/>
        </p:nvSpPr>
        <p:spPr bwMode="auto">
          <a:xfrm flipH="1" flipV="1">
            <a:off x="8894764" y="2809875"/>
            <a:ext cx="433387" cy="55403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1875" name="Rectangle 22"/>
          <p:cNvSpPr>
            <a:spLocks noChangeArrowheads="1"/>
          </p:cNvSpPr>
          <p:nvPr/>
        </p:nvSpPr>
        <p:spPr bwMode="auto">
          <a:xfrm>
            <a:off x="9083676" y="3413125"/>
            <a:ext cx="461963"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7</a:t>
            </a:r>
          </a:p>
        </p:txBody>
      </p:sp>
      <p:sp>
        <p:nvSpPr>
          <p:cNvPr id="121876" name="Line 23"/>
          <p:cNvSpPr>
            <a:spLocks noChangeShapeType="1"/>
          </p:cNvSpPr>
          <p:nvPr/>
        </p:nvSpPr>
        <p:spPr bwMode="auto">
          <a:xfrm flipH="1" flipV="1">
            <a:off x="7423151" y="1801814"/>
            <a:ext cx="1192213" cy="700087"/>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1877" name="Rectangle 24"/>
          <p:cNvSpPr>
            <a:spLocks noChangeArrowheads="1"/>
          </p:cNvSpPr>
          <p:nvPr/>
        </p:nvSpPr>
        <p:spPr bwMode="auto">
          <a:xfrm>
            <a:off x="2717800" y="677863"/>
            <a:ext cx="812800" cy="4183062"/>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1878" name="Line 25"/>
          <p:cNvSpPr>
            <a:spLocks noChangeShapeType="1"/>
          </p:cNvSpPr>
          <p:nvPr/>
        </p:nvSpPr>
        <p:spPr bwMode="auto">
          <a:xfrm>
            <a:off x="2711450" y="12223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1879" name="Line 26"/>
          <p:cNvSpPr>
            <a:spLocks noChangeShapeType="1"/>
          </p:cNvSpPr>
          <p:nvPr/>
        </p:nvSpPr>
        <p:spPr bwMode="auto">
          <a:xfrm>
            <a:off x="2711450" y="18399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1880" name="Line 27"/>
          <p:cNvSpPr>
            <a:spLocks noChangeShapeType="1"/>
          </p:cNvSpPr>
          <p:nvPr/>
        </p:nvSpPr>
        <p:spPr bwMode="auto">
          <a:xfrm>
            <a:off x="2711450" y="246062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1881" name="Line 28"/>
          <p:cNvSpPr>
            <a:spLocks noChangeShapeType="1"/>
          </p:cNvSpPr>
          <p:nvPr/>
        </p:nvSpPr>
        <p:spPr bwMode="auto">
          <a:xfrm>
            <a:off x="2711450" y="307816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1882" name="Line 29"/>
          <p:cNvSpPr>
            <a:spLocks noChangeShapeType="1"/>
          </p:cNvSpPr>
          <p:nvPr/>
        </p:nvSpPr>
        <p:spPr bwMode="auto">
          <a:xfrm>
            <a:off x="2711450" y="36988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1883" name="Line 30"/>
          <p:cNvSpPr>
            <a:spLocks noChangeShapeType="1"/>
          </p:cNvSpPr>
          <p:nvPr/>
        </p:nvSpPr>
        <p:spPr bwMode="auto">
          <a:xfrm>
            <a:off x="2711450" y="43164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1884" name="Rectangle 31"/>
          <p:cNvSpPr>
            <a:spLocks noChangeArrowheads="1"/>
          </p:cNvSpPr>
          <p:nvPr/>
        </p:nvSpPr>
        <p:spPr bwMode="auto">
          <a:xfrm>
            <a:off x="1971676" y="82551"/>
            <a:ext cx="639599" cy="4708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[ 1 ]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[ 2 ]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[ 3 ]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[ 4 ]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[ 5 ]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[ 6 ]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[ 7 ]</a:t>
            </a:r>
          </a:p>
        </p:txBody>
      </p:sp>
      <p:sp>
        <p:nvSpPr>
          <p:cNvPr id="121885" name="Rectangle 32"/>
          <p:cNvSpPr>
            <a:spLocks noChangeArrowheads="1"/>
          </p:cNvSpPr>
          <p:nvPr/>
        </p:nvSpPr>
        <p:spPr bwMode="auto">
          <a:xfrm>
            <a:off x="8408989" y="2940051"/>
            <a:ext cx="5667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3</a:t>
            </a:r>
          </a:p>
        </p:txBody>
      </p:sp>
      <p:sp>
        <p:nvSpPr>
          <p:cNvPr id="121886" name="Rectangle 33"/>
          <p:cNvSpPr>
            <a:spLocks noChangeArrowheads="1"/>
          </p:cNvSpPr>
          <p:nvPr/>
        </p:nvSpPr>
        <p:spPr bwMode="auto">
          <a:xfrm>
            <a:off x="7608888" y="3859214"/>
            <a:ext cx="55721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 6</a:t>
            </a:r>
          </a:p>
        </p:txBody>
      </p:sp>
      <p:sp>
        <p:nvSpPr>
          <p:cNvPr id="121887" name="Line 34"/>
          <p:cNvSpPr>
            <a:spLocks noChangeShapeType="1"/>
          </p:cNvSpPr>
          <p:nvPr/>
        </p:nvSpPr>
        <p:spPr bwMode="auto">
          <a:xfrm>
            <a:off x="4203701" y="1801813"/>
            <a:ext cx="803275" cy="533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1888" name="Rectangle 35"/>
          <p:cNvSpPr>
            <a:spLocks noChangeArrowheads="1"/>
          </p:cNvSpPr>
          <p:nvPr/>
        </p:nvSpPr>
        <p:spPr bwMode="auto">
          <a:xfrm>
            <a:off x="5159375" y="2922589"/>
            <a:ext cx="515938"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2</a:t>
            </a:r>
          </a:p>
        </p:txBody>
      </p:sp>
      <p:sp>
        <p:nvSpPr>
          <p:cNvPr id="121889" name="Rectangle 36"/>
          <p:cNvSpPr>
            <a:spLocks noChangeArrowheads="1"/>
          </p:cNvSpPr>
          <p:nvPr/>
        </p:nvSpPr>
        <p:spPr bwMode="auto">
          <a:xfrm>
            <a:off x="5662614" y="3284538"/>
            <a:ext cx="1081087"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6600"/>
                </a:solidFill>
                <a:latin typeface="Arial" panose="020B0604020202020204" pitchFamily="34" charset="0"/>
                <a:ea typeface="宋体" panose="02010600030101010101" pitchFamily="2" charset="-122"/>
              </a:rPr>
              <a:t> </a:t>
            </a:r>
            <a:r>
              <a:rPr lang="zh-CN" altLang="zh-CN" sz="1900" b="1">
                <a:solidFill>
                  <a:srgbClr val="6D6F71"/>
                </a:solidFill>
                <a:latin typeface="Arial" panose="020B0604020202020204" pitchFamily="34" charset="0"/>
                <a:ea typeface="宋体" panose="02010600030101010101" pitchFamily="2" charset="-122"/>
              </a:rPr>
              <a:t>30</a:t>
            </a:r>
          </a:p>
        </p:txBody>
      </p:sp>
      <p:sp>
        <p:nvSpPr>
          <p:cNvPr id="121890" name="Rectangle 37"/>
          <p:cNvSpPr>
            <a:spLocks noChangeArrowheads="1"/>
          </p:cNvSpPr>
          <p:nvPr/>
        </p:nvSpPr>
        <p:spPr bwMode="auto">
          <a:xfrm>
            <a:off x="5795964" y="3859214"/>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5</a:t>
            </a:r>
          </a:p>
        </p:txBody>
      </p:sp>
      <p:grpSp>
        <p:nvGrpSpPr>
          <p:cNvPr id="121891" name="Group 38"/>
          <p:cNvGrpSpPr>
            <a:grpSpLocks/>
          </p:cNvGrpSpPr>
          <p:nvPr/>
        </p:nvGrpSpPr>
        <p:grpSpPr bwMode="auto">
          <a:xfrm>
            <a:off x="6708776" y="1466850"/>
            <a:ext cx="739775" cy="457200"/>
            <a:chOff x="0" y="0"/>
            <a:chExt cx="466" cy="288"/>
          </a:xfrm>
        </p:grpSpPr>
        <p:sp>
          <p:nvSpPr>
            <p:cNvPr id="121923" name="Rectangle 39"/>
            <p:cNvSpPr>
              <a:spLocks noChangeArrowheads="1"/>
            </p:cNvSpPr>
            <p:nvPr/>
          </p:nvSpPr>
          <p:spPr bwMode="auto">
            <a:xfrm>
              <a:off x="0" y="5"/>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1924" name="Rectangle 40"/>
            <p:cNvSpPr>
              <a:spLocks noChangeArrowheads="1"/>
            </p:cNvSpPr>
            <p:nvPr/>
          </p:nvSpPr>
          <p:spPr bwMode="auto">
            <a:xfrm>
              <a:off x="65" y="0"/>
              <a:ext cx="32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grpSp>
      <p:sp>
        <p:nvSpPr>
          <p:cNvPr id="121892" name="Rectangle 41"/>
          <p:cNvSpPr>
            <a:spLocks noChangeArrowheads="1"/>
          </p:cNvSpPr>
          <p:nvPr/>
        </p:nvSpPr>
        <p:spPr bwMode="auto">
          <a:xfrm>
            <a:off x="6811964" y="1914526"/>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1</a:t>
            </a:r>
          </a:p>
        </p:txBody>
      </p:sp>
      <p:sp>
        <p:nvSpPr>
          <p:cNvPr id="121893" name="Rectangle 42"/>
          <p:cNvSpPr>
            <a:spLocks noChangeArrowheads="1"/>
          </p:cNvSpPr>
          <p:nvPr/>
        </p:nvSpPr>
        <p:spPr bwMode="auto">
          <a:xfrm>
            <a:off x="2955926" y="781050"/>
            <a:ext cx="471283" cy="4093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FF6600"/>
                </a:solidFill>
                <a:latin typeface="Arial" panose="020B0604020202020204" pitchFamily="34" charset="0"/>
                <a:ea typeface="宋体" panose="02010600030101010101" pitchFamily="2" charset="-122"/>
              </a:rPr>
              <a:t>70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60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12</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40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sp>
        <p:nvSpPr>
          <p:cNvPr id="121894" name="Rectangle 43"/>
          <p:cNvSpPr>
            <a:spLocks noChangeArrowheads="1"/>
          </p:cNvSpPr>
          <p:nvPr/>
        </p:nvSpPr>
        <p:spPr bwMode="auto">
          <a:xfrm>
            <a:off x="8894764" y="3386138"/>
            <a:ext cx="769937"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21895" name="Rectangle 44"/>
          <p:cNvSpPr>
            <a:spLocks noChangeArrowheads="1"/>
          </p:cNvSpPr>
          <p:nvPr/>
        </p:nvSpPr>
        <p:spPr bwMode="auto">
          <a:xfrm>
            <a:off x="2733676" y="4359276"/>
            <a:ext cx="803275" cy="474663"/>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21896" name="Rectangle 45"/>
          <p:cNvSpPr>
            <a:spLocks noChangeArrowheads="1"/>
          </p:cNvSpPr>
          <p:nvPr/>
        </p:nvSpPr>
        <p:spPr bwMode="auto">
          <a:xfrm>
            <a:off x="2733676" y="781051"/>
            <a:ext cx="688975" cy="354013"/>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10</a:t>
            </a:r>
          </a:p>
        </p:txBody>
      </p:sp>
      <p:grpSp>
        <p:nvGrpSpPr>
          <p:cNvPr id="118830" name="Group 46"/>
          <p:cNvGrpSpPr>
            <a:grpSpLocks/>
          </p:cNvGrpSpPr>
          <p:nvPr/>
        </p:nvGrpSpPr>
        <p:grpSpPr bwMode="auto">
          <a:xfrm>
            <a:off x="2711450" y="2636839"/>
            <a:ext cx="7380288" cy="2632075"/>
            <a:chOff x="0" y="0"/>
            <a:chExt cx="4649" cy="1658"/>
          </a:xfrm>
        </p:grpSpPr>
        <p:sp>
          <p:nvSpPr>
            <p:cNvPr id="121921" name="Rectangle 47"/>
            <p:cNvSpPr>
              <a:spLocks noChangeArrowheads="1"/>
            </p:cNvSpPr>
            <p:nvPr/>
          </p:nvSpPr>
          <p:spPr bwMode="auto">
            <a:xfrm>
              <a:off x="0" y="669"/>
              <a:ext cx="771" cy="9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r>
                <a:rPr lang="zh-CN" altLang="zh-CN" sz="9600" b="1">
                  <a:solidFill>
                    <a:srgbClr val="FF0000"/>
                  </a:solidFill>
                  <a:ea typeface="仿宋_GB2312" charset="-122"/>
                </a:rPr>
                <a:t>×</a:t>
              </a:r>
              <a:r>
                <a:rPr lang="zh-CN" altLang="zh-CN" sz="2800">
                  <a:solidFill>
                    <a:srgbClr val="6D6F71"/>
                  </a:solidFill>
                  <a:ea typeface="仿宋_GB2312" charset="-122"/>
                </a:rPr>
                <a:t> </a:t>
              </a:r>
            </a:p>
          </p:txBody>
        </p:sp>
        <p:sp>
          <p:nvSpPr>
            <p:cNvPr id="121922" name="Rectangle 48"/>
            <p:cNvSpPr>
              <a:spLocks noChangeArrowheads="1"/>
            </p:cNvSpPr>
            <p:nvPr/>
          </p:nvSpPr>
          <p:spPr bwMode="auto">
            <a:xfrm>
              <a:off x="3878" y="0"/>
              <a:ext cx="771" cy="9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r>
                <a:rPr lang="zh-CN" altLang="zh-CN" sz="9600" b="1">
                  <a:solidFill>
                    <a:srgbClr val="FF0000"/>
                  </a:solidFill>
                  <a:ea typeface="仿宋_GB2312" charset="-122"/>
                </a:rPr>
                <a:t>×</a:t>
              </a:r>
              <a:r>
                <a:rPr lang="zh-CN" altLang="zh-CN" sz="2800">
                  <a:solidFill>
                    <a:srgbClr val="6D6F71"/>
                  </a:solidFill>
                  <a:ea typeface="仿宋_GB2312" charset="-122"/>
                </a:rPr>
                <a:t> </a:t>
              </a:r>
            </a:p>
          </p:txBody>
        </p:sp>
      </p:grpSp>
      <p:grpSp>
        <p:nvGrpSpPr>
          <p:cNvPr id="118833" name="Group 49"/>
          <p:cNvGrpSpPr>
            <a:grpSpLocks/>
          </p:cNvGrpSpPr>
          <p:nvPr/>
        </p:nvGrpSpPr>
        <p:grpSpPr bwMode="auto">
          <a:xfrm>
            <a:off x="2947988" y="782639"/>
            <a:ext cx="4475162" cy="2141537"/>
            <a:chOff x="0" y="0"/>
            <a:chExt cx="2819" cy="1349"/>
          </a:xfrm>
        </p:grpSpPr>
        <p:grpSp>
          <p:nvGrpSpPr>
            <p:cNvPr id="121908" name="Group 50"/>
            <p:cNvGrpSpPr>
              <a:grpSpLocks/>
            </p:cNvGrpSpPr>
            <p:nvPr/>
          </p:nvGrpSpPr>
          <p:grpSpPr bwMode="auto">
            <a:xfrm>
              <a:off x="1292" y="1061"/>
              <a:ext cx="466" cy="288"/>
              <a:chOff x="0" y="0"/>
              <a:chExt cx="466" cy="288"/>
            </a:xfrm>
          </p:grpSpPr>
          <p:sp>
            <p:nvSpPr>
              <p:cNvPr id="121919" name="Rectangle 51"/>
              <p:cNvSpPr>
                <a:spLocks noChangeArrowheads="1"/>
              </p:cNvSpPr>
              <p:nvPr/>
            </p:nvSpPr>
            <p:spPr bwMode="auto">
              <a:xfrm>
                <a:off x="0" y="5"/>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1920" name="Rectangle 52"/>
              <p:cNvSpPr>
                <a:spLocks noChangeArrowheads="1"/>
              </p:cNvSpPr>
              <p:nvPr/>
            </p:nvSpPr>
            <p:spPr bwMode="auto">
              <a:xfrm>
                <a:off x="65" y="0"/>
                <a:ext cx="32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p:txBody>
          </p:sp>
        </p:grpSp>
        <p:grpSp>
          <p:nvGrpSpPr>
            <p:cNvPr id="121909" name="Group 53"/>
            <p:cNvGrpSpPr>
              <a:grpSpLocks/>
            </p:cNvGrpSpPr>
            <p:nvPr/>
          </p:nvGrpSpPr>
          <p:grpSpPr bwMode="auto">
            <a:xfrm>
              <a:off x="0" y="0"/>
              <a:ext cx="2819" cy="1221"/>
              <a:chOff x="0" y="0"/>
              <a:chExt cx="2819" cy="1221"/>
            </a:xfrm>
          </p:grpSpPr>
          <p:grpSp>
            <p:nvGrpSpPr>
              <p:cNvPr id="121910" name="Group 54"/>
              <p:cNvGrpSpPr>
                <a:grpSpLocks/>
              </p:cNvGrpSpPr>
              <p:nvPr/>
            </p:nvGrpSpPr>
            <p:grpSpPr bwMode="auto">
              <a:xfrm>
                <a:off x="1789" y="415"/>
                <a:ext cx="1030" cy="806"/>
                <a:chOff x="0" y="0"/>
                <a:chExt cx="1030" cy="806"/>
              </a:xfrm>
            </p:grpSpPr>
            <p:grpSp>
              <p:nvGrpSpPr>
                <p:cNvPr id="121913" name="Group 55"/>
                <p:cNvGrpSpPr>
                  <a:grpSpLocks/>
                </p:cNvGrpSpPr>
                <p:nvPr/>
              </p:nvGrpSpPr>
              <p:grpSpPr bwMode="auto">
                <a:xfrm>
                  <a:off x="564" y="0"/>
                  <a:ext cx="466" cy="288"/>
                  <a:chOff x="0" y="0"/>
                  <a:chExt cx="466" cy="288"/>
                </a:xfrm>
              </p:grpSpPr>
              <p:sp>
                <p:nvSpPr>
                  <p:cNvPr id="121917" name="Rectangle 56"/>
                  <p:cNvSpPr>
                    <a:spLocks noChangeArrowheads="1"/>
                  </p:cNvSpPr>
                  <p:nvPr/>
                </p:nvSpPr>
                <p:spPr bwMode="auto">
                  <a:xfrm>
                    <a:off x="0" y="5"/>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1918" name="Rectangle 57"/>
                  <p:cNvSpPr>
                    <a:spLocks noChangeArrowheads="1"/>
                  </p:cNvSpPr>
                  <p:nvPr/>
                </p:nvSpPr>
                <p:spPr bwMode="auto">
                  <a:xfrm>
                    <a:off x="65" y="0"/>
                    <a:ext cx="32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60</a:t>
                    </a:r>
                  </a:p>
                </p:txBody>
              </p:sp>
            </p:grpSp>
            <p:grpSp>
              <p:nvGrpSpPr>
                <p:cNvPr id="121914" name="Group 58"/>
                <p:cNvGrpSpPr>
                  <a:grpSpLocks/>
                </p:cNvGrpSpPr>
                <p:nvPr/>
              </p:nvGrpSpPr>
              <p:grpSpPr bwMode="auto">
                <a:xfrm>
                  <a:off x="0" y="518"/>
                  <a:ext cx="466" cy="288"/>
                  <a:chOff x="0" y="0"/>
                  <a:chExt cx="466" cy="288"/>
                </a:xfrm>
              </p:grpSpPr>
              <p:sp>
                <p:nvSpPr>
                  <p:cNvPr id="121915" name="Rectangle 59"/>
                  <p:cNvSpPr>
                    <a:spLocks noChangeArrowheads="1"/>
                  </p:cNvSpPr>
                  <p:nvPr/>
                </p:nvSpPr>
                <p:spPr bwMode="auto">
                  <a:xfrm>
                    <a:off x="0" y="5"/>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1916" name="Rectangle 60"/>
                  <p:cNvSpPr>
                    <a:spLocks noChangeArrowheads="1"/>
                  </p:cNvSpPr>
                  <p:nvPr/>
                </p:nvSpPr>
                <p:spPr bwMode="auto">
                  <a:xfrm>
                    <a:off x="65" y="0"/>
                    <a:ext cx="32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grpSp>
          </p:grpSp>
          <p:sp>
            <p:nvSpPr>
              <p:cNvPr id="121911" name="Text Box 61"/>
              <p:cNvSpPr txBox="1">
                <a:spLocks noChangeArrowheads="1"/>
              </p:cNvSpPr>
              <p:nvPr/>
            </p:nvSpPr>
            <p:spPr bwMode="auto">
              <a:xfrm>
                <a:off x="0" y="0"/>
                <a:ext cx="260" cy="194"/>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50000"/>
                  </a:spcBef>
                  <a:spcAft>
                    <a:spcPct val="0"/>
                  </a:spcAft>
                  <a:buClrTx/>
                  <a:buSzPct val="100000"/>
                  <a:buNone/>
                </a:pPr>
                <a:r>
                  <a:rPr lang="zh-CN" altLang="zh-CN" sz="2000" b="1">
                    <a:solidFill>
                      <a:srgbClr val="6D6F71"/>
                    </a:solidFill>
                    <a:ea typeface="楷体_GB2312" charset="-122"/>
                  </a:rPr>
                  <a:t>60</a:t>
                </a:r>
              </a:p>
            </p:txBody>
          </p:sp>
          <p:sp>
            <p:nvSpPr>
              <p:cNvPr id="121912" name="Text Box 62"/>
              <p:cNvSpPr txBox="1">
                <a:spLocks noChangeArrowheads="1"/>
              </p:cNvSpPr>
              <p:nvPr/>
            </p:nvSpPr>
            <p:spPr bwMode="auto">
              <a:xfrm>
                <a:off x="0" y="415"/>
                <a:ext cx="260" cy="194"/>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50000"/>
                  </a:spcBef>
                  <a:spcAft>
                    <a:spcPct val="0"/>
                  </a:spcAft>
                  <a:buClrTx/>
                  <a:buSzPct val="100000"/>
                  <a:buNone/>
                </a:pPr>
                <a:endParaRPr lang="zh-CN" altLang="zh-CN" sz="2000" b="1">
                  <a:solidFill>
                    <a:srgbClr val="6D6F71"/>
                  </a:solidFill>
                  <a:ea typeface="楷体_GB2312" charset="-122"/>
                </a:endParaRPr>
              </a:p>
            </p:txBody>
          </p:sp>
        </p:grpSp>
      </p:grpSp>
      <p:grpSp>
        <p:nvGrpSpPr>
          <p:cNvPr id="118847" name="Group 63"/>
          <p:cNvGrpSpPr>
            <a:grpSpLocks/>
          </p:cNvGrpSpPr>
          <p:nvPr/>
        </p:nvGrpSpPr>
        <p:grpSpPr bwMode="auto">
          <a:xfrm>
            <a:off x="3019425" y="1454151"/>
            <a:ext cx="2681288" cy="2378075"/>
            <a:chOff x="0" y="0"/>
            <a:chExt cx="1689" cy="1498"/>
          </a:xfrm>
        </p:grpSpPr>
        <p:grpSp>
          <p:nvGrpSpPr>
            <p:cNvPr id="121900" name="Group 64"/>
            <p:cNvGrpSpPr>
              <a:grpSpLocks/>
            </p:cNvGrpSpPr>
            <p:nvPr/>
          </p:nvGrpSpPr>
          <p:grpSpPr bwMode="auto">
            <a:xfrm>
              <a:off x="705" y="1210"/>
              <a:ext cx="466" cy="288"/>
              <a:chOff x="0" y="0"/>
              <a:chExt cx="466" cy="288"/>
            </a:xfrm>
          </p:grpSpPr>
          <p:sp>
            <p:nvSpPr>
              <p:cNvPr id="121906" name="Rectangle 65"/>
              <p:cNvSpPr>
                <a:spLocks noChangeArrowheads="1"/>
              </p:cNvSpPr>
              <p:nvPr/>
            </p:nvSpPr>
            <p:spPr bwMode="auto">
              <a:xfrm>
                <a:off x="0" y="5"/>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1907" name="Rectangle 66"/>
              <p:cNvSpPr>
                <a:spLocks noChangeArrowheads="1"/>
              </p:cNvSpPr>
              <p:nvPr/>
            </p:nvSpPr>
            <p:spPr bwMode="auto">
              <a:xfrm>
                <a:off x="65" y="0"/>
                <a:ext cx="32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grpSp>
        <p:sp>
          <p:nvSpPr>
            <p:cNvPr id="121901" name="Text Box 67"/>
            <p:cNvSpPr txBox="1">
              <a:spLocks noChangeArrowheads="1"/>
            </p:cNvSpPr>
            <p:nvPr/>
          </p:nvSpPr>
          <p:spPr bwMode="auto">
            <a:xfrm>
              <a:off x="0" y="734"/>
              <a:ext cx="260" cy="194"/>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50000"/>
                </a:spcBef>
                <a:spcAft>
                  <a:spcPct val="0"/>
                </a:spcAft>
                <a:buClrTx/>
                <a:buSzPct val="100000"/>
                <a:buNone/>
              </a:pPr>
              <a:r>
                <a:rPr lang="zh-CN" altLang="zh-CN" sz="2000" b="1">
                  <a:solidFill>
                    <a:srgbClr val="6D6F71"/>
                  </a:solidFill>
                  <a:ea typeface="楷体_GB2312" charset="-122"/>
                </a:rPr>
                <a:t>10</a:t>
              </a:r>
            </a:p>
          </p:txBody>
        </p:sp>
        <p:sp>
          <p:nvSpPr>
            <p:cNvPr id="121902" name="Text Box 68"/>
            <p:cNvSpPr txBox="1">
              <a:spLocks noChangeArrowheads="1"/>
            </p:cNvSpPr>
            <p:nvPr/>
          </p:nvSpPr>
          <p:spPr bwMode="auto">
            <a:xfrm>
              <a:off x="0" y="0"/>
              <a:ext cx="260" cy="194"/>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50000"/>
                </a:spcBef>
                <a:spcAft>
                  <a:spcPct val="0"/>
                </a:spcAft>
                <a:buClrTx/>
                <a:buSzPct val="100000"/>
                <a:buNone/>
              </a:pPr>
              <a:r>
                <a:rPr lang="zh-CN" altLang="zh-CN" sz="2000" b="1">
                  <a:solidFill>
                    <a:srgbClr val="6D6F71"/>
                  </a:solidFill>
                  <a:ea typeface="楷体_GB2312" charset="-122"/>
                </a:rPr>
                <a:t>40</a:t>
              </a:r>
            </a:p>
          </p:txBody>
        </p:sp>
        <p:grpSp>
          <p:nvGrpSpPr>
            <p:cNvPr id="121903" name="Group 69"/>
            <p:cNvGrpSpPr>
              <a:grpSpLocks/>
            </p:cNvGrpSpPr>
            <p:nvPr/>
          </p:nvGrpSpPr>
          <p:grpSpPr bwMode="auto">
            <a:xfrm>
              <a:off x="1223" y="634"/>
              <a:ext cx="466" cy="288"/>
              <a:chOff x="0" y="0"/>
              <a:chExt cx="466" cy="288"/>
            </a:xfrm>
          </p:grpSpPr>
          <p:sp>
            <p:nvSpPr>
              <p:cNvPr id="121904" name="Rectangle 70"/>
              <p:cNvSpPr>
                <a:spLocks noChangeArrowheads="1"/>
              </p:cNvSpPr>
              <p:nvPr/>
            </p:nvSpPr>
            <p:spPr bwMode="auto">
              <a:xfrm>
                <a:off x="0" y="5"/>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1905" name="Rectangle 71"/>
              <p:cNvSpPr>
                <a:spLocks noChangeArrowheads="1"/>
              </p:cNvSpPr>
              <p:nvPr/>
            </p:nvSpPr>
            <p:spPr bwMode="auto">
              <a:xfrm>
                <a:off x="65" y="0"/>
                <a:ext cx="32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40</a:t>
                </a:r>
              </a:p>
            </p:txBody>
          </p:sp>
        </p:grpSp>
      </p:grpSp>
    </p:spTree>
    <p:extLst>
      <p:ext uri="{BB962C8B-B14F-4D97-AF65-F5344CB8AC3E}">
        <p14:creationId xmlns:p14="http://schemas.microsoft.com/office/powerpoint/2010/main" val="28336579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nodeType="clickEffect">
                                  <p:stCondLst>
                                    <p:cond delay="0"/>
                                  </p:stCondLst>
                                  <p:childTnLst>
                                    <p:set>
                                      <p:cBhvr>
                                        <p:cTn id="6" dur="1" fill="hold">
                                          <p:stCondLst>
                                            <p:cond delay="0"/>
                                          </p:stCondLst>
                                        </p:cTn>
                                        <p:tgtEl>
                                          <p:spTgt spid="118830"/>
                                        </p:tgtEl>
                                        <p:attrNameLst>
                                          <p:attrName>style.visibility</p:attrName>
                                        </p:attrNameLst>
                                      </p:cBhvr>
                                      <p:to>
                                        <p:strVal val="visible"/>
                                      </p:to>
                                    </p:set>
                                    <p:animEffect transition="in" filter="wheel(4)">
                                      <p:cBhvr>
                                        <p:cTn id="7" dur="2000"/>
                                        <p:tgtEl>
                                          <p:spTgt spid="1188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18833"/>
                                        </p:tgtEl>
                                        <p:attrNameLst>
                                          <p:attrName>style.visibility</p:attrName>
                                        </p:attrNameLst>
                                      </p:cBhvr>
                                      <p:to>
                                        <p:strVal val="visible"/>
                                      </p:to>
                                    </p:set>
                                    <p:anim calcmode="lin" valueType="num">
                                      <p:cBhvr additive="base">
                                        <p:cTn id="12" dur="500" fill="hold"/>
                                        <p:tgtEl>
                                          <p:spTgt spid="118833"/>
                                        </p:tgtEl>
                                        <p:attrNameLst>
                                          <p:attrName>ppt_x</p:attrName>
                                        </p:attrNameLst>
                                      </p:cBhvr>
                                      <p:tavLst>
                                        <p:tav tm="0">
                                          <p:val>
                                            <p:strVal val="ppt_x"/>
                                          </p:val>
                                        </p:tav>
                                        <p:tav tm="100000">
                                          <p:val>
                                            <p:strVal val="ppt_x"/>
                                          </p:val>
                                        </p:tav>
                                      </p:tavLst>
                                    </p:anim>
                                    <p:anim calcmode="lin" valueType="num">
                                      <p:cBhvr additive="base">
                                        <p:cTn id="13" dur="500" fill="hold"/>
                                        <p:tgtEl>
                                          <p:spTgt spid="118833"/>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118847"/>
                                        </p:tgtEl>
                                        <p:attrNameLst>
                                          <p:attrName>style.visibility</p:attrName>
                                        </p:attrNameLst>
                                      </p:cBhvr>
                                      <p:to>
                                        <p:strVal val="visible"/>
                                      </p:to>
                                    </p:set>
                                    <p:anim calcmode="lin" valueType="num">
                                      <p:cBhvr additive="base">
                                        <p:cTn id="18" dur="500" fill="hold"/>
                                        <p:tgtEl>
                                          <p:spTgt spid="118847"/>
                                        </p:tgtEl>
                                        <p:attrNameLst>
                                          <p:attrName>ppt_x</p:attrName>
                                        </p:attrNameLst>
                                      </p:cBhvr>
                                      <p:tavLst>
                                        <p:tav tm="0">
                                          <p:val>
                                            <p:strVal val="ppt_x"/>
                                          </p:val>
                                        </p:tav>
                                        <p:tav tm="100000">
                                          <p:val>
                                            <p:strVal val="ppt_x"/>
                                          </p:val>
                                        </p:tav>
                                      </p:tavLst>
                                    </p:anim>
                                    <p:anim calcmode="lin" valueType="num">
                                      <p:cBhvr additive="base">
                                        <p:cTn id="19" dur="500" fill="hold"/>
                                        <p:tgtEl>
                                          <p:spTgt spid="1188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2"/>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50000"/>
              </a:spcBef>
              <a:spcAft>
                <a:spcPct val="0"/>
              </a:spcAft>
              <a:buClrTx/>
              <a:buSzPct val="100000"/>
              <a:buNone/>
            </a:pPr>
            <a:endParaRPr lang="zh-CN" altLang="zh-CN" sz="1400" b="1">
              <a:solidFill>
                <a:srgbClr val="00B050"/>
              </a:solidFill>
              <a:latin typeface="华文行楷" panose="02010800040101010101" pitchFamily="2" charset="-122"/>
              <a:ea typeface="华文行楷" panose="02010800040101010101" pitchFamily="2" charset="-122"/>
            </a:endParaRPr>
          </a:p>
        </p:txBody>
      </p:sp>
      <p:sp>
        <p:nvSpPr>
          <p:cNvPr id="119811" name="Rectangle 3"/>
          <p:cNvSpPr>
            <a:spLocks noChangeArrowheads="1"/>
          </p:cNvSpPr>
          <p:nvPr/>
        </p:nvSpPr>
        <p:spPr bwMode="auto">
          <a:xfrm>
            <a:off x="1524000" y="0"/>
            <a:ext cx="3436938" cy="5334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b="1">
                <a:solidFill>
                  <a:schemeClr val="tx1"/>
                </a:solidFill>
                <a:latin typeface="Times New Roman" pitchFamily="18" charset="0"/>
                <a:ea typeface="楷体_GB2312" charset="-122"/>
              </a:defRPr>
            </a:lvl1pPr>
            <a:lvl2pPr eaLnBrk="0" hangingPunct="0">
              <a:defRPr sz="2800" b="1">
                <a:solidFill>
                  <a:schemeClr val="tx1"/>
                </a:solidFill>
                <a:latin typeface="Times New Roman" pitchFamily="18" charset="0"/>
                <a:ea typeface="楷体_GB2312" charset="-122"/>
              </a:defRPr>
            </a:lvl2pPr>
            <a:lvl3pPr eaLnBrk="0" hangingPunct="0">
              <a:defRPr sz="2800" b="1">
                <a:solidFill>
                  <a:schemeClr val="tx1"/>
                </a:solidFill>
                <a:latin typeface="Times New Roman" pitchFamily="18" charset="0"/>
                <a:ea typeface="楷体_GB2312" charset="-122"/>
              </a:defRPr>
            </a:lvl3pPr>
            <a:lvl4pPr eaLnBrk="0" hangingPunct="0">
              <a:defRPr sz="2800" b="1">
                <a:solidFill>
                  <a:schemeClr val="tx1"/>
                </a:solidFill>
                <a:latin typeface="Times New Roman" pitchFamily="18" charset="0"/>
                <a:ea typeface="楷体_GB2312" charset="-122"/>
              </a:defRPr>
            </a:lvl4pPr>
            <a:lvl5pPr eaLnBrk="0" hangingPunct="0">
              <a:defRPr sz="2800" b="1">
                <a:solidFill>
                  <a:schemeClr val="tx1"/>
                </a:solidFill>
                <a:latin typeface="Times New Roman" pitchFamily="18" charset="0"/>
                <a:ea typeface="楷体_GB2312" charset="-122"/>
              </a:defRPr>
            </a:lvl5pPr>
            <a:lvl6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6pPr>
            <a:lvl7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7pPr>
            <a:lvl8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8pPr>
            <a:lvl9pPr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楷体_GB2312" charset="-122"/>
              </a:defRPr>
            </a:lvl9pPr>
          </a:lstStyle>
          <a:p>
            <a:pPr fontAlgn="base">
              <a:spcBef>
                <a:spcPct val="0"/>
              </a:spcBef>
              <a:spcAft>
                <a:spcPct val="0"/>
              </a:spcAft>
              <a:buSzPct val="100000"/>
              <a:defRPr/>
            </a:pPr>
            <a:r>
              <a:rPr lang="zh-CN" altLang="zh-CN" sz="3200">
                <a:solidFill>
                  <a:srgbClr val="6D6F71"/>
                </a:solidFill>
                <a:effectLst>
                  <a:outerShdw blurRad="38100" dist="38100" dir="2700000" algn="tl">
                    <a:srgbClr val="000000"/>
                  </a:outerShdw>
                </a:effectLst>
              </a:rPr>
              <a:t>堆的重新调整－</a:t>
            </a:r>
            <a:r>
              <a:rPr lang="zh-CN" altLang="zh-CN" sz="3200">
                <a:solidFill>
                  <a:srgbClr val="FF3300"/>
                </a:solidFill>
                <a:effectLst>
                  <a:outerShdw blurRad="38100" dist="38100" dir="2700000" algn="tl">
                    <a:srgbClr val="000000"/>
                  </a:outerShdw>
                </a:effectLst>
              </a:rPr>
              <a:t>2</a:t>
            </a:r>
          </a:p>
        </p:txBody>
      </p:sp>
      <p:sp>
        <p:nvSpPr>
          <p:cNvPr id="122884" name="Rectangle 4"/>
          <p:cNvSpPr>
            <a:spLocks noChangeArrowheads="1"/>
          </p:cNvSpPr>
          <p:nvPr/>
        </p:nvSpPr>
        <p:spPr bwMode="auto">
          <a:xfrm>
            <a:off x="5006975" y="2484438"/>
            <a:ext cx="763588" cy="4556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2885" name="Rectangle 5"/>
          <p:cNvSpPr>
            <a:spLocks noChangeArrowheads="1"/>
          </p:cNvSpPr>
          <p:nvPr/>
        </p:nvSpPr>
        <p:spPr bwMode="auto">
          <a:xfrm>
            <a:off x="4203700" y="3411538"/>
            <a:ext cx="674688" cy="438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2886" name="Rectangle 6"/>
          <p:cNvSpPr>
            <a:spLocks noChangeArrowheads="1"/>
          </p:cNvSpPr>
          <p:nvPr/>
        </p:nvSpPr>
        <p:spPr bwMode="auto">
          <a:xfrm>
            <a:off x="6816725" y="1471614"/>
            <a:ext cx="21480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sp>
        <p:nvSpPr>
          <p:cNvPr id="122887" name="Line 7"/>
          <p:cNvSpPr>
            <a:spLocks noChangeShapeType="1"/>
          </p:cNvSpPr>
          <p:nvPr/>
        </p:nvSpPr>
        <p:spPr bwMode="auto">
          <a:xfrm flipV="1">
            <a:off x="4743451" y="2817814"/>
            <a:ext cx="454025" cy="581025"/>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2888" name="Line 8"/>
          <p:cNvSpPr>
            <a:spLocks noChangeShapeType="1"/>
          </p:cNvSpPr>
          <p:nvPr/>
        </p:nvSpPr>
        <p:spPr bwMode="auto">
          <a:xfrm flipV="1">
            <a:off x="5491164" y="1816100"/>
            <a:ext cx="1260475" cy="67468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2889" name="Rectangle 9"/>
          <p:cNvSpPr>
            <a:spLocks noChangeArrowheads="1"/>
          </p:cNvSpPr>
          <p:nvPr/>
        </p:nvSpPr>
        <p:spPr bwMode="auto">
          <a:xfrm>
            <a:off x="5084763" y="2349500"/>
            <a:ext cx="939800"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6600"/>
                </a:solidFill>
                <a:latin typeface="Arial" panose="020B0604020202020204" pitchFamily="34" charset="0"/>
                <a:ea typeface="宋体" panose="02010600030101010101" pitchFamily="2" charset="-122"/>
              </a:rPr>
              <a:t> </a:t>
            </a:r>
            <a:r>
              <a:rPr lang="zh-CN" altLang="zh-CN" sz="1900" b="1">
                <a:solidFill>
                  <a:srgbClr val="6D6F71"/>
                </a:solidFill>
                <a:latin typeface="Arial" panose="020B0604020202020204" pitchFamily="34" charset="0"/>
                <a:ea typeface="宋体" panose="02010600030101010101" pitchFamily="2" charset="-122"/>
              </a:rPr>
              <a:t>40</a:t>
            </a:r>
          </a:p>
        </p:txBody>
      </p:sp>
      <p:sp>
        <p:nvSpPr>
          <p:cNvPr id="122890" name="Rectangle 10"/>
          <p:cNvSpPr>
            <a:spLocks noChangeArrowheads="1"/>
          </p:cNvSpPr>
          <p:nvPr/>
        </p:nvSpPr>
        <p:spPr bwMode="auto">
          <a:xfrm>
            <a:off x="4352926" y="3398838"/>
            <a:ext cx="460375"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r>
              <a:rPr lang="zh-CN" altLang="zh-CN" sz="1400" b="1">
                <a:solidFill>
                  <a:srgbClr val="6D6F71"/>
                </a:solidFill>
                <a:latin typeface="Arial" panose="020B0604020202020204" pitchFamily="34" charset="0"/>
                <a:ea typeface="宋体" panose="02010600030101010101" pitchFamily="2" charset="-122"/>
              </a:rPr>
              <a:t> </a:t>
            </a:r>
          </a:p>
          <a:p>
            <a:pPr fontAlgn="base">
              <a:lnSpc>
                <a:spcPct val="100000"/>
              </a:lnSpc>
              <a:spcBef>
                <a:spcPct val="0"/>
              </a:spcBef>
              <a:spcAft>
                <a:spcPct val="0"/>
              </a:spcAft>
              <a:buClrTx/>
              <a:buSzPct val="100000"/>
              <a:buNone/>
            </a:pPr>
            <a:r>
              <a:rPr lang="zh-CN" altLang="zh-CN" sz="1900" b="1">
                <a:solidFill>
                  <a:srgbClr val="CC0000"/>
                </a:solidFill>
                <a:latin typeface="Arial" panose="020B0604020202020204" pitchFamily="34" charset="0"/>
                <a:ea typeface="宋体" panose="02010600030101010101" pitchFamily="2" charset="-122"/>
              </a:rPr>
              <a:t>4 </a:t>
            </a:r>
            <a:r>
              <a:rPr lang="zh-CN" altLang="zh-CN" sz="1900" b="1">
                <a:solidFill>
                  <a:srgbClr val="6D6F71"/>
                </a:solidFill>
                <a:latin typeface="Arial" panose="020B0604020202020204" pitchFamily="34" charset="0"/>
                <a:ea typeface="宋体" panose="02010600030101010101" pitchFamily="2" charset="-122"/>
              </a:rPr>
              <a:t>                </a:t>
            </a:r>
          </a:p>
        </p:txBody>
      </p:sp>
      <p:grpSp>
        <p:nvGrpSpPr>
          <p:cNvPr id="122891" name="Group 11"/>
          <p:cNvGrpSpPr>
            <a:grpSpLocks/>
          </p:cNvGrpSpPr>
          <p:nvPr/>
        </p:nvGrpSpPr>
        <p:grpSpPr bwMode="auto">
          <a:xfrm>
            <a:off x="5605463" y="2801939"/>
            <a:ext cx="730250" cy="1477963"/>
            <a:chOff x="0" y="0"/>
            <a:chExt cx="460" cy="931"/>
          </a:xfrm>
        </p:grpSpPr>
        <p:sp>
          <p:nvSpPr>
            <p:cNvPr id="122929" name="Rectangle 12"/>
            <p:cNvSpPr>
              <a:spLocks noChangeArrowheads="1"/>
            </p:cNvSpPr>
            <p:nvPr/>
          </p:nvSpPr>
          <p:spPr bwMode="auto">
            <a:xfrm>
              <a:off x="26" y="361"/>
              <a:ext cx="434" cy="29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2930" name="Line 13"/>
            <p:cNvSpPr>
              <a:spLocks noChangeShapeType="1"/>
            </p:cNvSpPr>
            <p:nvPr/>
          </p:nvSpPr>
          <p:spPr bwMode="auto">
            <a:xfrm flipH="1" flipV="1">
              <a:off x="0" y="0"/>
              <a:ext cx="273" cy="349"/>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2931" name="Rectangle 14"/>
            <p:cNvSpPr>
              <a:spLocks noChangeArrowheads="1"/>
            </p:cNvSpPr>
            <p:nvPr/>
          </p:nvSpPr>
          <p:spPr bwMode="auto">
            <a:xfrm>
              <a:off x="119" y="380"/>
              <a:ext cx="291"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19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endParaRPr lang="zh-CN" altLang="zh-CN" sz="1900" b="1">
                <a:solidFill>
                  <a:srgbClr val="CC0000"/>
                </a:solidFill>
                <a:latin typeface="Arial" panose="020B0604020202020204" pitchFamily="34" charset="0"/>
                <a:ea typeface="宋体" panose="02010600030101010101" pitchFamily="2" charset="-122"/>
              </a:endParaRPr>
            </a:p>
          </p:txBody>
        </p:sp>
      </p:grpSp>
      <p:sp>
        <p:nvSpPr>
          <p:cNvPr id="122892" name="Rectangle 15"/>
          <p:cNvSpPr>
            <a:spLocks noChangeArrowheads="1"/>
          </p:cNvSpPr>
          <p:nvPr/>
        </p:nvSpPr>
        <p:spPr bwMode="auto">
          <a:xfrm>
            <a:off x="8285163" y="2493964"/>
            <a:ext cx="703262" cy="44608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2893" name="Rectangle 16"/>
          <p:cNvSpPr>
            <a:spLocks noChangeArrowheads="1"/>
          </p:cNvSpPr>
          <p:nvPr/>
        </p:nvSpPr>
        <p:spPr bwMode="auto">
          <a:xfrm>
            <a:off x="7559676" y="3392488"/>
            <a:ext cx="715963" cy="4572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2894" name="Rectangle 17"/>
          <p:cNvSpPr>
            <a:spLocks noChangeArrowheads="1"/>
          </p:cNvSpPr>
          <p:nvPr/>
        </p:nvSpPr>
        <p:spPr bwMode="auto">
          <a:xfrm>
            <a:off x="8380414" y="2505075"/>
            <a:ext cx="1100137" cy="350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800" b="1">
                <a:solidFill>
                  <a:srgbClr val="FF3300"/>
                </a:solidFill>
                <a:latin typeface="Arial" panose="020B0604020202020204" pitchFamily="34" charset="0"/>
                <a:ea typeface="宋体" panose="02010600030101010101" pitchFamily="2" charset="-122"/>
              </a:rPr>
              <a:t> </a:t>
            </a:r>
            <a:r>
              <a:rPr lang="zh-CN" altLang="zh-CN" sz="1800" b="1">
                <a:solidFill>
                  <a:srgbClr val="6D6F71"/>
                </a:solidFill>
                <a:latin typeface="Arial" panose="020B0604020202020204" pitchFamily="34" charset="0"/>
                <a:ea typeface="宋体" panose="02010600030101010101" pitchFamily="2" charset="-122"/>
              </a:rPr>
              <a:t>12</a:t>
            </a:r>
          </a:p>
        </p:txBody>
      </p:sp>
      <p:sp>
        <p:nvSpPr>
          <p:cNvPr id="122895" name="Line 18"/>
          <p:cNvSpPr>
            <a:spLocks noChangeShapeType="1"/>
          </p:cNvSpPr>
          <p:nvPr/>
        </p:nvSpPr>
        <p:spPr bwMode="auto">
          <a:xfrm flipV="1">
            <a:off x="7926388" y="2744788"/>
            <a:ext cx="474662" cy="609600"/>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2896" name="Rectangle 19"/>
          <p:cNvSpPr>
            <a:spLocks noChangeArrowheads="1"/>
          </p:cNvSpPr>
          <p:nvPr/>
        </p:nvSpPr>
        <p:spPr bwMode="auto">
          <a:xfrm>
            <a:off x="7708900" y="3427414"/>
            <a:ext cx="692150"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8</a:t>
            </a:r>
          </a:p>
        </p:txBody>
      </p:sp>
      <p:sp>
        <p:nvSpPr>
          <p:cNvPr id="122897" name="Rectangle 20"/>
          <p:cNvSpPr>
            <a:spLocks noChangeArrowheads="1"/>
          </p:cNvSpPr>
          <p:nvPr/>
        </p:nvSpPr>
        <p:spPr bwMode="auto">
          <a:xfrm>
            <a:off x="8936039" y="3382963"/>
            <a:ext cx="688975" cy="47466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2898" name="Line 21"/>
          <p:cNvSpPr>
            <a:spLocks noChangeShapeType="1"/>
          </p:cNvSpPr>
          <p:nvPr/>
        </p:nvSpPr>
        <p:spPr bwMode="auto">
          <a:xfrm flipH="1" flipV="1">
            <a:off x="8894764" y="2809875"/>
            <a:ext cx="433387" cy="554038"/>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2899" name="Rectangle 22"/>
          <p:cNvSpPr>
            <a:spLocks noChangeArrowheads="1"/>
          </p:cNvSpPr>
          <p:nvPr/>
        </p:nvSpPr>
        <p:spPr bwMode="auto">
          <a:xfrm>
            <a:off x="9083676" y="3413125"/>
            <a:ext cx="461963" cy="873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14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7</a:t>
            </a:r>
          </a:p>
        </p:txBody>
      </p:sp>
      <p:sp>
        <p:nvSpPr>
          <p:cNvPr id="122900" name="Line 23"/>
          <p:cNvSpPr>
            <a:spLocks noChangeShapeType="1"/>
          </p:cNvSpPr>
          <p:nvPr/>
        </p:nvSpPr>
        <p:spPr bwMode="auto">
          <a:xfrm flipH="1" flipV="1">
            <a:off x="7423151" y="1801814"/>
            <a:ext cx="1192213" cy="700087"/>
          </a:xfrm>
          <a:prstGeom prst="line">
            <a:avLst/>
          </a:prstGeom>
          <a:noFill/>
          <a:ln w="12700">
            <a:solidFill>
              <a:schemeClr val="tx1"/>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2901" name="Rectangle 24"/>
          <p:cNvSpPr>
            <a:spLocks noChangeArrowheads="1"/>
          </p:cNvSpPr>
          <p:nvPr/>
        </p:nvSpPr>
        <p:spPr bwMode="auto">
          <a:xfrm>
            <a:off x="2717800" y="677863"/>
            <a:ext cx="812800" cy="4183062"/>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2902" name="Line 25"/>
          <p:cNvSpPr>
            <a:spLocks noChangeShapeType="1"/>
          </p:cNvSpPr>
          <p:nvPr/>
        </p:nvSpPr>
        <p:spPr bwMode="auto">
          <a:xfrm>
            <a:off x="2711450" y="12223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2903" name="Line 26"/>
          <p:cNvSpPr>
            <a:spLocks noChangeShapeType="1"/>
          </p:cNvSpPr>
          <p:nvPr/>
        </p:nvSpPr>
        <p:spPr bwMode="auto">
          <a:xfrm>
            <a:off x="2711450" y="18399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2904" name="Line 27"/>
          <p:cNvSpPr>
            <a:spLocks noChangeShapeType="1"/>
          </p:cNvSpPr>
          <p:nvPr/>
        </p:nvSpPr>
        <p:spPr bwMode="auto">
          <a:xfrm>
            <a:off x="2711450" y="246062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2905" name="Line 28"/>
          <p:cNvSpPr>
            <a:spLocks noChangeShapeType="1"/>
          </p:cNvSpPr>
          <p:nvPr/>
        </p:nvSpPr>
        <p:spPr bwMode="auto">
          <a:xfrm>
            <a:off x="2711450" y="307816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2906" name="Line 29"/>
          <p:cNvSpPr>
            <a:spLocks noChangeShapeType="1"/>
          </p:cNvSpPr>
          <p:nvPr/>
        </p:nvSpPr>
        <p:spPr bwMode="auto">
          <a:xfrm>
            <a:off x="2711450" y="3698875"/>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2907" name="Line 30"/>
          <p:cNvSpPr>
            <a:spLocks noChangeShapeType="1"/>
          </p:cNvSpPr>
          <p:nvPr/>
        </p:nvSpPr>
        <p:spPr bwMode="auto">
          <a:xfrm>
            <a:off x="2711450" y="4316413"/>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2908" name="Rectangle 31"/>
          <p:cNvSpPr>
            <a:spLocks noChangeArrowheads="1"/>
          </p:cNvSpPr>
          <p:nvPr/>
        </p:nvSpPr>
        <p:spPr bwMode="auto">
          <a:xfrm>
            <a:off x="1971676" y="82551"/>
            <a:ext cx="639599" cy="4708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[ 1 ]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[ 2 ]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[ 3 ]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[ 4 ]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[ 5 ]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[ 6 ]</a:t>
            </a:r>
          </a:p>
          <a:p>
            <a:pPr fontAlgn="base">
              <a:lnSpc>
                <a:spcPct val="100000"/>
              </a:lnSpc>
              <a:spcBef>
                <a:spcPct val="0"/>
              </a:spcBef>
              <a:spcAft>
                <a:spcPct val="0"/>
              </a:spcAft>
              <a:buClrTx/>
              <a:buSzPct val="100000"/>
              <a:buNone/>
            </a:pPr>
            <a:endParaRPr lang="zh-CN" altLang="zh-CN" sz="2000" b="1">
              <a:solidFill>
                <a:srgbClr val="CC0000"/>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CC0000"/>
                </a:solidFill>
                <a:latin typeface="Arial" panose="020B0604020202020204" pitchFamily="34" charset="0"/>
                <a:ea typeface="宋体" panose="02010600030101010101" pitchFamily="2" charset="-122"/>
              </a:rPr>
              <a:t>[ 7 ]</a:t>
            </a:r>
          </a:p>
        </p:txBody>
      </p:sp>
      <p:sp>
        <p:nvSpPr>
          <p:cNvPr id="122909" name="Rectangle 32"/>
          <p:cNvSpPr>
            <a:spLocks noChangeArrowheads="1"/>
          </p:cNvSpPr>
          <p:nvPr/>
        </p:nvSpPr>
        <p:spPr bwMode="auto">
          <a:xfrm>
            <a:off x="8408989" y="2940051"/>
            <a:ext cx="5667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3</a:t>
            </a:r>
          </a:p>
        </p:txBody>
      </p:sp>
      <p:sp>
        <p:nvSpPr>
          <p:cNvPr id="122910" name="Rectangle 33"/>
          <p:cNvSpPr>
            <a:spLocks noChangeArrowheads="1"/>
          </p:cNvSpPr>
          <p:nvPr/>
        </p:nvSpPr>
        <p:spPr bwMode="auto">
          <a:xfrm>
            <a:off x="7608888" y="3859214"/>
            <a:ext cx="557212"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 6</a:t>
            </a:r>
          </a:p>
        </p:txBody>
      </p:sp>
      <p:sp>
        <p:nvSpPr>
          <p:cNvPr id="122911" name="Line 34"/>
          <p:cNvSpPr>
            <a:spLocks noChangeShapeType="1"/>
          </p:cNvSpPr>
          <p:nvPr/>
        </p:nvSpPr>
        <p:spPr bwMode="auto">
          <a:xfrm>
            <a:off x="4203701" y="1801813"/>
            <a:ext cx="803275" cy="533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2912" name="Rectangle 35"/>
          <p:cNvSpPr>
            <a:spLocks noChangeArrowheads="1"/>
          </p:cNvSpPr>
          <p:nvPr/>
        </p:nvSpPr>
        <p:spPr bwMode="auto">
          <a:xfrm>
            <a:off x="5159375" y="2922589"/>
            <a:ext cx="515938"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2</a:t>
            </a:r>
          </a:p>
        </p:txBody>
      </p:sp>
      <p:sp>
        <p:nvSpPr>
          <p:cNvPr id="122913" name="Rectangle 36"/>
          <p:cNvSpPr>
            <a:spLocks noChangeArrowheads="1"/>
          </p:cNvSpPr>
          <p:nvPr/>
        </p:nvSpPr>
        <p:spPr bwMode="auto">
          <a:xfrm>
            <a:off x="5662614" y="3284538"/>
            <a:ext cx="1081087" cy="566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3200" b="1">
                <a:solidFill>
                  <a:srgbClr val="FF6600"/>
                </a:solidFill>
                <a:latin typeface="Arial" panose="020B0604020202020204" pitchFamily="34" charset="0"/>
                <a:ea typeface="宋体" panose="02010600030101010101" pitchFamily="2" charset="-122"/>
              </a:rPr>
              <a:t> </a:t>
            </a:r>
            <a:r>
              <a:rPr lang="zh-CN" altLang="zh-CN" sz="1900" b="1">
                <a:solidFill>
                  <a:srgbClr val="6D6F71"/>
                </a:solidFill>
                <a:latin typeface="Arial" panose="020B0604020202020204" pitchFamily="34" charset="0"/>
                <a:ea typeface="宋体" panose="02010600030101010101" pitchFamily="2" charset="-122"/>
              </a:rPr>
              <a:t>30</a:t>
            </a:r>
          </a:p>
        </p:txBody>
      </p:sp>
      <p:sp>
        <p:nvSpPr>
          <p:cNvPr id="122914" name="Rectangle 37"/>
          <p:cNvSpPr>
            <a:spLocks noChangeArrowheads="1"/>
          </p:cNvSpPr>
          <p:nvPr/>
        </p:nvSpPr>
        <p:spPr bwMode="auto">
          <a:xfrm>
            <a:off x="5795964" y="3859214"/>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5</a:t>
            </a:r>
          </a:p>
        </p:txBody>
      </p:sp>
      <p:grpSp>
        <p:nvGrpSpPr>
          <p:cNvPr id="122915" name="Group 38"/>
          <p:cNvGrpSpPr>
            <a:grpSpLocks/>
          </p:cNvGrpSpPr>
          <p:nvPr/>
        </p:nvGrpSpPr>
        <p:grpSpPr bwMode="auto">
          <a:xfrm>
            <a:off x="6708776" y="1466850"/>
            <a:ext cx="739775" cy="457200"/>
            <a:chOff x="0" y="0"/>
            <a:chExt cx="466" cy="288"/>
          </a:xfrm>
        </p:grpSpPr>
        <p:sp>
          <p:nvSpPr>
            <p:cNvPr id="122927" name="Rectangle 39"/>
            <p:cNvSpPr>
              <a:spLocks noChangeArrowheads="1"/>
            </p:cNvSpPr>
            <p:nvPr/>
          </p:nvSpPr>
          <p:spPr bwMode="auto">
            <a:xfrm>
              <a:off x="0" y="5"/>
              <a:ext cx="466" cy="28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endParaRPr lang="zh-CN" altLang="zh-CN" sz="2800" b="1">
                <a:solidFill>
                  <a:srgbClr val="6D6F71"/>
                </a:solidFill>
                <a:ea typeface="楷体_GB2312" charset="-122"/>
              </a:endParaRPr>
            </a:p>
          </p:txBody>
        </p:sp>
        <p:sp>
          <p:nvSpPr>
            <p:cNvPr id="122928" name="Rectangle 40"/>
            <p:cNvSpPr>
              <a:spLocks noChangeArrowheads="1"/>
            </p:cNvSpPr>
            <p:nvPr/>
          </p:nvSpPr>
          <p:spPr bwMode="auto">
            <a:xfrm>
              <a:off x="65" y="0"/>
              <a:ext cx="32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60</a:t>
              </a:r>
            </a:p>
          </p:txBody>
        </p:sp>
      </p:grpSp>
      <p:sp>
        <p:nvSpPr>
          <p:cNvPr id="122916" name="Rectangle 41"/>
          <p:cNvSpPr>
            <a:spLocks noChangeArrowheads="1"/>
          </p:cNvSpPr>
          <p:nvPr/>
        </p:nvSpPr>
        <p:spPr bwMode="auto">
          <a:xfrm>
            <a:off x="6811964" y="1914526"/>
            <a:ext cx="515937" cy="36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3025" tIns="36512" rIns="73025" bIns="36512">
            <a:spAutoFit/>
          </a:bodyPr>
          <a:lstStyle>
            <a:lvl1pPr defTabSz="5842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defTabSz="58420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defTabSz="5842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defTabSz="5842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defTabSz="5842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1900" b="1">
                <a:solidFill>
                  <a:srgbClr val="6D6F71"/>
                </a:solidFill>
                <a:latin typeface="Arial" panose="020B0604020202020204" pitchFamily="34" charset="0"/>
                <a:ea typeface="宋体" panose="02010600030101010101" pitchFamily="2" charset="-122"/>
              </a:rPr>
              <a:t> </a:t>
            </a:r>
            <a:r>
              <a:rPr lang="zh-CN" altLang="zh-CN" sz="1900" b="1">
                <a:solidFill>
                  <a:srgbClr val="CC0000"/>
                </a:solidFill>
                <a:latin typeface="Arial" panose="020B0604020202020204" pitchFamily="34" charset="0"/>
                <a:ea typeface="宋体" panose="02010600030101010101" pitchFamily="2" charset="-122"/>
              </a:rPr>
              <a:t>1</a:t>
            </a:r>
          </a:p>
        </p:txBody>
      </p:sp>
      <p:sp>
        <p:nvSpPr>
          <p:cNvPr id="122917" name="Rectangle 42"/>
          <p:cNvSpPr>
            <a:spLocks noChangeArrowheads="1"/>
          </p:cNvSpPr>
          <p:nvPr/>
        </p:nvSpPr>
        <p:spPr bwMode="auto">
          <a:xfrm>
            <a:off x="2955926" y="781050"/>
            <a:ext cx="471283" cy="4093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rIns="92075">
            <a:spAutoFit/>
          </a:bodyPr>
          <a:lstStyle>
            <a:lvl1pPr>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60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40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12</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30</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8</a:t>
            </a:r>
          </a:p>
          <a:p>
            <a:pPr fontAlgn="base">
              <a:lnSpc>
                <a:spcPct val="100000"/>
              </a:lnSpc>
              <a:spcBef>
                <a:spcPct val="0"/>
              </a:spcBef>
              <a:spcAft>
                <a:spcPct val="0"/>
              </a:spcAft>
              <a:buClrTx/>
              <a:buSzPct val="100000"/>
              <a:buNone/>
            </a:pPr>
            <a:endParaRPr lang="zh-CN" altLang="zh-CN" sz="2000" b="1">
              <a:solidFill>
                <a:srgbClr val="6D6F71"/>
              </a:solidFill>
              <a:latin typeface="Arial" panose="020B0604020202020204" pitchFamily="34" charset="0"/>
              <a:ea typeface="宋体" panose="02010600030101010101" pitchFamily="2" charset="-122"/>
            </a:endParaRPr>
          </a:p>
          <a:p>
            <a:pPr fontAlgn="base">
              <a:lnSpc>
                <a:spcPct val="100000"/>
              </a:lnSpc>
              <a:spcBef>
                <a:spcPct val="0"/>
              </a:spcBef>
              <a:spcAft>
                <a:spcPct val="0"/>
              </a:spcAft>
              <a:buClrTx/>
              <a:buSzPct val="100000"/>
              <a:buNone/>
            </a:pPr>
            <a:r>
              <a:rPr lang="zh-CN" altLang="zh-CN" sz="2000" b="1">
                <a:solidFill>
                  <a:srgbClr val="6D6F71"/>
                </a:solidFill>
                <a:latin typeface="Arial" panose="020B0604020202020204" pitchFamily="34" charset="0"/>
                <a:ea typeface="宋体" panose="02010600030101010101" pitchFamily="2" charset="-122"/>
              </a:rPr>
              <a:t>10</a:t>
            </a:r>
          </a:p>
        </p:txBody>
      </p:sp>
      <p:sp>
        <p:nvSpPr>
          <p:cNvPr id="122918" name="Rectangle 43"/>
          <p:cNvSpPr>
            <a:spLocks noChangeArrowheads="1"/>
          </p:cNvSpPr>
          <p:nvPr/>
        </p:nvSpPr>
        <p:spPr bwMode="auto">
          <a:xfrm>
            <a:off x="8894764" y="3386138"/>
            <a:ext cx="769937" cy="4746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sp>
        <p:nvSpPr>
          <p:cNvPr id="122919" name="Rectangle 44"/>
          <p:cNvSpPr>
            <a:spLocks noChangeArrowheads="1"/>
          </p:cNvSpPr>
          <p:nvPr/>
        </p:nvSpPr>
        <p:spPr bwMode="auto">
          <a:xfrm>
            <a:off x="2733676" y="4359276"/>
            <a:ext cx="803275" cy="474663"/>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algn="ctr" eaLnBrk="0" fontAlgn="base" hangingPunct="0">
              <a:lnSpc>
                <a:spcPct val="100000"/>
              </a:lnSpc>
              <a:spcBef>
                <a:spcPct val="20000"/>
              </a:spcBef>
              <a:spcAft>
                <a:spcPct val="0"/>
              </a:spcAft>
              <a:buClrTx/>
              <a:buSzPct val="100000"/>
              <a:buNone/>
            </a:pPr>
            <a:r>
              <a:rPr lang="zh-CN" altLang="zh-CN" sz="2000" b="1">
                <a:solidFill>
                  <a:srgbClr val="6D6F71"/>
                </a:solidFill>
                <a:ea typeface="楷体_GB2312" charset="-122"/>
              </a:rPr>
              <a:t>70</a:t>
            </a:r>
          </a:p>
        </p:txBody>
      </p:sp>
      <p:grpSp>
        <p:nvGrpSpPr>
          <p:cNvPr id="122920" name="Group 45"/>
          <p:cNvGrpSpPr>
            <a:grpSpLocks/>
          </p:cNvGrpSpPr>
          <p:nvPr/>
        </p:nvGrpSpPr>
        <p:grpSpPr bwMode="auto">
          <a:xfrm>
            <a:off x="2711450" y="2636839"/>
            <a:ext cx="7380288" cy="2632075"/>
            <a:chOff x="0" y="0"/>
            <a:chExt cx="4649" cy="1658"/>
          </a:xfrm>
        </p:grpSpPr>
        <p:sp>
          <p:nvSpPr>
            <p:cNvPr id="122925" name="Rectangle 46"/>
            <p:cNvSpPr>
              <a:spLocks noChangeArrowheads="1"/>
            </p:cNvSpPr>
            <p:nvPr/>
          </p:nvSpPr>
          <p:spPr bwMode="auto">
            <a:xfrm>
              <a:off x="0" y="669"/>
              <a:ext cx="771" cy="9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r>
                <a:rPr lang="zh-CN" altLang="zh-CN" sz="9600" b="1">
                  <a:solidFill>
                    <a:srgbClr val="FF0000"/>
                  </a:solidFill>
                  <a:ea typeface="仿宋_GB2312" charset="-122"/>
                </a:rPr>
                <a:t>×</a:t>
              </a:r>
              <a:r>
                <a:rPr lang="zh-CN" altLang="zh-CN" sz="2800">
                  <a:solidFill>
                    <a:srgbClr val="6D6F71"/>
                  </a:solidFill>
                  <a:ea typeface="仿宋_GB2312" charset="-122"/>
                </a:rPr>
                <a:t> </a:t>
              </a:r>
            </a:p>
          </p:txBody>
        </p:sp>
        <p:sp>
          <p:nvSpPr>
            <p:cNvPr id="122926" name="Rectangle 47"/>
            <p:cNvSpPr>
              <a:spLocks noChangeArrowheads="1"/>
            </p:cNvSpPr>
            <p:nvPr/>
          </p:nvSpPr>
          <p:spPr bwMode="auto">
            <a:xfrm>
              <a:off x="3878" y="0"/>
              <a:ext cx="771" cy="9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90000"/>
                </a:lnSpc>
                <a:spcBef>
                  <a:spcPts val="1350"/>
                </a:spcBef>
                <a:buClr>
                  <a:schemeClr val="accent1"/>
                </a:buClr>
                <a:buSzPct val="60000"/>
                <a:buFont typeface="Wingdings 2" panose="05020102010507070707" pitchFamily="18" charset="2"/>
                <a:buChar char=""/>
                <a:defRPr sz="2400">
                  <a:solidFill>
                    <a:srgbClr val="B88723"/>
                  </a:solidFill>
                  <a:latin typeface="Times New Roman" panose="02020603050405020304" pitchFamily="18" charset="0"/>
                  <a:ea typeface="幼圆" panose="02010509060101010101" pitchFamily="49" charset="-122"/>
                </a:defRPr>
              </a:lvl1pPr>
              <a:lvl2pPr marL="742950" indent="-285750">
                <a:lnSpc>
                  <a:spcPct val="130000"/>
                </a:lnSpc>
                <a:buFont typeface="Calibri" panose="020F0502020204030204" pitchFamily="34" charset="0"/>
                <a:buChar char=" "/>
                <a:defRPr sz="1600">
                  <a:solidFill>
                    <a:schemeClr val="tx1"/>
                  </a:solidFill>
                  <a:latin typeface="Times New Roman" panose="02020603050405020304" pitchFamily="18" charset="0"/>
                  <a:ea typeface="幼圆" panose="02010509060101010101" pitchFamily="49" charset="-122"/>
                </a:defRPr>
              </a:lvl2pPr>
              <a:lvl3pPr marL="1143000" indent="-228600">
                <a:lnSpc>
                  <a:spcPct val="90000"/>
                </a:lnSpc>
                <a:spcBef>
                  <a:spcPts val="375"/>
                </a:spcBef>
                <a:buFont typeface="Calibri" panose="020F0502020204030204" pitchFamily="34" charset="0"/>
                <a:buChar char="•"/>
                <a:defRPr sz="1500">
                  <a:solidFill>
                    <a:srgbClr val="7F7F7F"/>
                  </a:solidFill>
                  <a:latin typeface="Times New Roman" panose="02020603050405020304" pitchFamily="18" charset="0"/>
                  <a:ea typeface="幼圆" panose="02010509060101010101" pitchFamily="49" charset="-122"/>
                </a:defRPr>
              </a:lvl3pPr>
              <a:lvl4pPr marL="16002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4pPr>
              <a:lvl5pPr marL="2057400" indent="-228600">
                <a:lnSpc>
                  <a:spcPct val="90000"/>
                </a:lnSpc>
                <a:spcBef>
                  <a:spcPts val="375"/>
                </a:spcBef>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5pPr>
              <a:lvl6pPr marL="25146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6pPr>
              <a:lvl7pPr marL="29718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7pPr>
              <a:lvl8pPr marL="34290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8pPr>
              <a:lvl9pPr marL="3886200" indent="-228600" eaLnBrk="0" fontAlgn="base" hangingPunct="0">
                <a:lnSpc>
                  <a:spcPct val="90000"/>
                </a:lnSpc>
                <a:spcBef>
                  <a:spcPts val="375"/>
                </a:spcBef>
                <a:spcAft>
                  <a:spcPct val="0"/>
                </a:spcAft>
                <a:buFont typeface="Calibri" panose="020F0502020204030204" pitchFamily="34" charset="0"/>
                <a:buChar char="•"/>
                <a:defRPr sz="1300">
                  <a:solidFill>
                    <a:srgbClr val="7F7F7F"/>
                  </a:solidFill>
                  <a:latin typeface="Times New Roman" panose="02020603050405020304" pitchFamily="18" charset="0"/>
                  <a:ea typeface="幼圆" panose="02010509060101010101" pitchFamily="49" charset="-122"/>
                </a:defRPr>
              </a:lvl9pPr>
            </a:lstStyle>
            <a:p>
              <a:pPr eaLnBrk="0" fontAlgn="base" hangingPunct="0">
                <a:lnSpc>
                  <a:spcPct val="100000"/>
                </a:lnSpc>
                <a:spcBef>
                  <a:spcPct val="20000"/>
                </a:spcBef>
                <a:spcAft>
                  <a:spcPct val="0"/>
                </a:spcAft>
                <a:buClrTx/>
                <a:buSzPct val="100000"/>
                <a:buNone/>
              </a:pPr>
              <a:r>
                <a:rPr lang="zh-CN" altLang="zh-CN" sz="9600" b="1">
                  <a:solidFill>
                    <a:srgbClr val="FF0000"/>
                  </a:solidFill>
                  <a:ea typeface="仿宋_GB2312" charset="-122"/>
                </a:rPr>
                <a:t>×</a:t>
              </a:r>
              <a:r>
                <a:rPr lang="zh-CN" altLang="zh-CN" sz="2800">
                  <a:solidFill>
                    <a:srgbClr val="6D6F71"/>
                  </a:solidFill>
                  <a:ea typeface="仿宋_GB2312" charset="-122"/>
                </a:rPr>
                <a:t> </a:t>
              </a:r>
            </a:p>
          </p:txBody>
        </p:sp>
      </p:grpSp>
      <p:grpSp>
        <p:nvGrpSpPr>
          <p:cNvPr id="119856" name="Group 48"/>
          <p:cNvGrpSpPr>
            <a:grpSpLocks/>
          </p:cNvGrpSpPr>
          <p:nvPr/>
        </p:nvGrpSpPr>
        <p:grpSpPr bwMode="auto">
          <a:xfrm>
            <a:off x="3632200" y="1000126"/>
            <a:ext cx="579438" cy="2994025"/>
            <a:chOff x="0" y="0"/>
            <a:chExt cx="365" cy="1886"/>
          </a:xfrm>
        </p:grpSpPr>
        <p:sp>
          <p:nvSpPr>
            <p:cNvPr id="122922" name="Line 49"/>
            <p:cNvSpPr>
              <a:spLocks noChangeShapeType="1"/>
            </p:cNvSpPr>
            <p:nvPr/>
          </p:nvSpPr>
          <p:spPr bwMode="auto">
            <a:xfrm>
              <a:off x="327" y="20"/>
              <a:ext cx="0" cy="186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2923" name="Line 50"/>
            <p:cNvSpPr>
              <a:spLocks noChangeShapeType="1"/>
            </p:cNvSpPr>
            <p:nvPr/>
          </p:nvSpPr>
          <p:spPr bwMode="auto">
            <a:xfrm>
              <a:off x="5" y="0"/>
              <a:ext cx="360" cy="0"/>
            </a:xfrm>
            <a:prstGeom prst="line">
              <a:avLst/>
            </a:prstGeom>
            <a:noFill/>
            <a:ln w="76200">
              <a:solidFill>
                <a:srgbClr val="FF0000"/>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sp>
          <p:nvSpPr>
            <p:cNvPr id="122924" name="Line 51"/>
            <p:cNvSpPr>
              <a:spLocks noChangeShapeType="1"/>
            </p:cNvSpPr>
            <p:nvPr/>
          </p:nvSpPr>
          <p:spPr bwMode="auto">
            <a:xfrm>
              <a:off x="0" y="1886"/>
              <a:ext cx="360" cy="0"/>
            </a:xfrm>
            <a:prstGeom prst="line">
              <a:avLst/>
            </a:prstGeom>
            <a:noFill/>
            <a:ln w="76200">
              <a:solidFill>
                <a:srgbClr val="FF0000"/>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zh-CN" altLang="en-US" b="1">
                <a:solidFill>
                  <a:srgbClr val="6D6F71"/>
                </a:solidFill>
                <a:latin typeface="Times New Roman" panose="02020603050405020304" pitchFamily="18" charset="0"/>
                <a:ea typeface="楷体_GB2312" charset="-122"/>
              </a:endParaRPr>
            </a:p>
          </p:txBody>
        </p:sp>
      </p:grpSp>
    </p:spTree>
    <p:extLst>
      <p:ext uri="{BB962C8B-B14F-4D97-AF65-F5344CB8AC3E}">
        <p14:creationId xmlns:p14="http://schemas.microsoft.com/office/powerpoint/2010/main" val="4246424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119856"/>
                                        </p:tgtEl>
                                        <p:attrNameLst>
                                          <p:attrName>style.visibility</p:attrName>
                                        </p:attrNameLst>
                                      </p:cBhvr>
                                      <p:to>
                                        <p:strVal val="visible"/>
                                      </p:to>
                                    </p:set>
                                    <p:anim calcmode="lin" valueType="num">
                                      <p:cBhvr additive="base">
                                        <p:cTn id="7" dur="500" fill="hold"/>
                                        <p:tgtEl>
                                          <p:spTgt spid="119856"/>
                                        </p:tgtEl>
                                        <p:attrNameLst>
                                          <p:attrName>ppt_w</p:attrName>
                                        </p:attrNameLst>
                                      </p:cBhvr>
                                      <p:tavLst>
                                        <p:tav tm="0">
                                          <p:val>
                                            <p:strVal val="#ppt_w*0.05"/>
                                          </p:val>
                                        </p:tav>
                                        <p:tav tm="100000">
                                          <p:val>
                                            <p:strVal val="#ppt_w"/>
                                          </p:val>
                                        </p:tav>
                                      </p:tavLst>
                                    </p:anim>
                                    <p:anim calcmode="lin" valueType="num">
                                      <p:cBhvr additive="base">
                                        <p:cTn id="8" dur="500" fill="hold"/>
                                        <p:tgtEl>
                                          <p:spTgt spid="119856"/>
                                        </p:tgtEl>
                                        <p:attrNameLst>
                                          <p:attrName>ppt_h</p:attrName>
                                        </p:attrNameLst>
                                      </p:cBhvr>
                                      <p:tavLst>
                                        <p:tav tm="0">
                                          <p:val>
                                            <p:strVal val="#ppt_h"/>
                                          </p:val>
                                        </p:tav>
                                        <p:tav tm="100000">
                                          <p:val>
                                            <p:strVal val="#ppt_h"/>
                                          </p:val>
                                        </p:tav>
                                      </p:tavLst>
                                    </p:anim>
                                    <p:anim calcmode="lin" valueType="num">
                                      <p:cBhvr additive="base">
                                        <p:cTn id="9" dur="500" fill="hold"/>
                                        <p:tgtEl>
                                          <p:spTgt spid="119856"/>
                                        </p:tgtEl>
                                        <p:attrNameLst>
                                          <p:attrName>ppt_x</p:attrName>
                                        </p:attrNameLst>
                                      </p:cBhvr>
                                      <p:tavLst>
                                        <p:tav tm="0">
                                          <p:val>
                                            <p:strVal val="#ppt_x-.2"/>
                                          </p:val>
                                        </p:tav>
                                        <p:tav tm="100000">
                                          <p:val>
                                            <p:strVal val="#ppt_x"/>
                                          </p:val>
                                        </p:tav>
                                      </p:tavLst>
                                    </p:anim>
                                    <p:anim calcmode="lin" valueType="num">
                                      <p:cBhvr additive="base">
                                        <p:cTn id="10" dur="500" fill="hold"/>
                                        <p:tgtEl>
                                          <p:spTgt spid="119856"/>
                                        </p:tgtEl>
                                        <p:attrNameLst>
                                          <p:attrName>ppt_y</p:attrName>
                                        </p:attrNameLst>
                                      </p:cBhvr>
                                      <p:tavLst>
                                        <p:tav tm="0">
                                          <p:val>
                                            <p:strVal val="#ppt_y"/>
                                          </p:val>
                                        </p:tav>
                                        <p:tav tm="100000">
                                          <p:val>
                                            <p:strVal val="#ppt_y"/>
                                          </p:val>
                                        </p:tav>
                                      </p:tavLst>
                                    </p:anim>
                                    <p:animEffect transition="in" filter="fade">
                                      <p:cBhvr>
                                        <p:cTn id="11" dur="500"/>
                                        <p:tgtEl>
                                          <p:spTgt spid="119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Y2MjQwNzI0OTM0YTU2NzllMzQyZjJkMjRkOWNhZjQifQ=="/>
  <p:tag name="FULLTEXTBEAUTIFYED" val="1"/>
</p:tagLst>
</file>

<file path=ppt/tags/tag1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1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1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1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2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12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8"/>
  <p:tag name="KSO_WM_UNIT_LINE_FORE_SCHEMECOLOR_INDEX" val="9"/>
  <p:tag name="KSO_WM_UNIT_LINE_FILL_TYPE" val="2"/>
</p:tagLst>
</file>

<file path=ppt/tags/tag1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1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13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1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5"/>
  <p:tag name="KSO_WM_UNIT_FILL_FORE_SCHEMECOLOR_INDEX_2_TRANS" val="0"/>
  <p:tag name="KSO_WM_UNIT_FILL_FORE_SCHEMECOLOR_INDEX_3_BRIGHTNESS" val="-0.01"/>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13"/>
  <p:tag name="KSO_WM_UNIT_TEXT_FILL_TYPE" val="1"/>
</p:tagLst>
</file>

<file path=ppt/tags/tag1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1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14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1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1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16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0"/>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1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7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179.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1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18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183.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184.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185.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186.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1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8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8"/>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8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19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19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1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19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19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20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2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211.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2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2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2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2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2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2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2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22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8"/>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23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2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2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2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Lst>
</file>

<file path=ppt/tags/tag23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3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Lst>
</file>

<file path=ppt/tags/tag2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5"/>
  <p:tag name="KSO_WM_UNIT_FILL_FORE_SCHEMECOLOR_INDEX_2_TRANS" val="0"/>
  <p:tag name="KSO_WM_UNIT_FILL_FORE_SCHEMECOLOR_INDEX_3_BRIGHTNESS" val="-0.01"/>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5"/>
  <p:tag name="KSO_WM_UNIT_FILL_FORE_SCHEMECOLOR_INDEX_2_TRANS" val="0"/>
  <p:tag name="KSO_WM_UNIT_FILL_FORE_SCHEMECOLOR_INDEX_3_BRIGHTNESS" val="-0.01"/>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5"/>
  <p:tag name="KSO_WM_UNIT_FILL_FORE_SCHEMECOLOR_INDEX_2_TRANS" val="0"/>
  <p:tag name="KSO_WM_UNIT_FILL_FORE_SCHEMECOLOR_INDEX_3_BRIGHTNESS" val="-0.01"/>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5"/>
  <p:tag name="KSO_WM_UNIT_FILL_FORE_SCHEMECOLOR_INDEX_2_TRANS" val="0"/>
  <p:tag name="KSO_WM_UNIT_FILL_FORE_SCHEMECOLOR_INDEX_3_BRIGHTNESS" val="-0.01"/>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5"/>
  <p:tag name="KSO_WM_UNIT_FILL_FORE_SCHEMECOLOR_INDEX_2_TRANS" val="0"/>
  <p:tag name="KSO_WM_UNIT_FILL_FORE_SCHEMECOLOR_INDEX_3_BRIGHTNESS" val="-0.01"/>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5"/>
  <p:tag name="KSO_WM_UNIT_FILL_FORE_SCHEMECOLOR_INDEX_2_TRANS" val="0"/>
  <p:tag name="KSO_WM_UNIT_FILL_FORE_SCHEMECOLOR_INDEX_3_BRIGHTNESS" val="-0.01"/>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5"/>
  <p:tag name="KSO_WM_UNIT_FILL_FORE_SCHEMECOLOR_INDEX_2_TRANS" val="0"/>
  <p:tag name="KSO_WM_UNIT_FILL_FORE_SCHEMECOLOR_INDEX_3_BRIGHTNESS" val="-0.01"/>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5"/>
  <p:tag name="KSO_WM_UNIT_FILL_FORE_SCHEMECOLOR_INDEX_2_TRANS" val="0"/>
  <p:tag name="KSO_WM_UNIT_FILL_FORE_SCHEMECOLOR_INDEX_3_BRIGHTNESS" val="-0.01"/>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5"/>
  <p:tag name="KSO_WM_UNIT_FILL_FORE_SCHEMECOLOR_INDEX_2_TRANS" val="0"/>
  <p:tag name="KSO_WM_UNIT_FILL_FORE_SCHEMECOLOR_INDEX_3_BRIGHTNESS" val="-0.01"/>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5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5"/>
  <p:tag name="KSO_WM_UNIT_FILL_FORE_SCHEMECOLOR_INDEX_2_TRANS" val="0"/>
  <p:tag name="KSO_WM_UNIT_FILL_FORE_SCHEMECOLOR_INDEX_3_BRIGHTNESS" val="-0.01"/>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2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2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2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5"/>
  <p:tag name="KSO_WM_UNIT_FILL_FORE_SCHEMECOLOR_INDEX_2_TRANS" val="0"/>
  <p:tag name="KSO_WM_UNIT_FILL_FORE_SCHEMECOLOR_INDEX_3_BRIGHTNESS" val="-0.01"/>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5"/>
  <p:tag name="KSO_WM_UNIT_FILL_FORE_SCHEMECOLOR_INDEX_2_TRANS" val="0"/>
  <p:tag name="KSO_WM_UNIT_FILL_FORE_SCHEMECOLOR_INDEX_3_BRIGHTNESS" val="-0.01"/>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5"/>
  <p:tag name="KSO_WM_UNIT_FILL_FORE_SCHEMECOLOR_INDEX_2_TRANS" val="0"/>
  <p:tag name="KSO_WM_UNIT_FILL_FORE_SCHEMECOLOR_INDEX_3_BRIGHTNESS" val="-0.01"/>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5"/>
  <p:tag name="KSO_WM_UNIT_FILL_FORE_SCHEMECOLOR_INDEX_2_TRANS" val="0"/>
  <p:tag name="KSO_WM_UNIT_FILL_FORE_SCHEMECOLOR_INDEX_3_BRIGHTNESS" val="-0.01"/>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5"/>
  <p:tag name="KSO_WM_UNIT_FILL_FORE_SCHEMECOLOR_INDEX_2_TRANS" val="0"/>
  <p:tag name="KSO_WM_UNIT_FILL_FORE_SCHEMECOLOR_INDEX_3_BRIGHTNESS" val="-0.01"/>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5"/>
  <p:tag name="KSO_WM_UNIT_FILL_FORE_SCHEMECOLOR_INDEX_2_TRANS" val="0"/>
  <p:tag name="KSO_WM_UNIT_FILL_FORE_SCHEMECOLOR_INDEX_3_BRIGHTNESS" val="-0.01"/>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5"/>
  <p:tag name="KSO_WM_UNIT_FILL_FORE_SCHEMECOLOR_INDEX_2_TRANS" val="0"/>
  <p:tag name="KSO_WM_UNIT_FILL_FORE_SCHEMECOLOR_INDEX_3_BRIGHTNESS" val="-0.01"/>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5"/>
  <p:tag name="KSO_WM_UNIT_FILL_FORE_SCHEMECOLOR_INDEX_2_TRANS" val="0"/>
  <p:tag name="KSO_WM_UNIT_FILL_FORE_SCHEMECOLOR_INDEX_3_BRIGHTNESS" val="-0.01"/>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5"/>
  <p:tag name="KSO_WM_UNIT_FILL_FORE_SCHEMECOLOR_INDEX_2_TRANS" val="0"/>
  <p:tag name="KSO_WM_UNIT_FILL_FORE_SCHEMECOLOR_INDEX_3_BRIGHTNESS" val="-0.01"/>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5"/>
  <p:tag name="KSO_WM_UNIT_FILL_FORE_SCHEMECOLOR_INDEX_2_TRANS" val="0"/>
  <p:tag name="KSO_WM_UNIT_FILL_FORE_SCHEMECOLOR_INDEX_3_BRIGHTNESS" val="-0.01"/>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Lst>
</file>

<file path=ppt/tags/tag29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9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Lst>
</file>

<file path=ppt/tags/tag2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8"/>
  <p:tag name="KSO_WM_UNIT_LINE_FORE_SCHEMECOLOR_INDEX" val="9"/>
  <p:tag name="KSO_WM_UNIT_LINE_FILL_TYPE" val="2"/>
</p:tagLst>
</file>

<file path=ppt/tags/tag3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3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0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0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0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0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0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0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0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31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1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1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31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3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3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8.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3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32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32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32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3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32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3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3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3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3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5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9"/>
  <p:tag name="KSO_WM_UNIT_FILL_TYPE" val="1"/>
  <p:tag name="KSO_WM_UNIT_LINE_FORE_SCHEMECOLOR_INDEX_BRIGHTNESS" val="0.8"/>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3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3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Lst>
</file>

<file path=ppt/tags/tag3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Lst>
</file>

<file path=ppt/tags/tag37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3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8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3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3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39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
  <p:tag name="KSO_WM_UNIT_FILL_FORE_SCHEMECOLOR_INDEX_1_POS" val="0"/>
  <p:tag name="KSO_WM_UNIT_FILL_FORE_SCHEMECOLOR_INDEX_1_TRANS" val="0"/>
  <p:tag name="KSO_WM_UNIT_FILL_FORE_SCHEMECOLOR_INDEX_2_BRIGHTNESS" val="0"/>
  <p:tag name="KSO_WM_UNIT_FILL_FORE_SCHEMECOLOR_INDEX_2" val="1"/>
  <p:tag name="KSO_WM_UNIT_FILL_FORE_SCHEMECOLOR_INDEX_2_POS" val="0.5"/>
  <p:tag name="KSO_WM_UNIT_FILL_FORE_SCHEMECOLOR_INDEX_2_TRANS" val="0"/>
  <p:tag name="KSO_WM_UNIT_FILL_FORE_SCHEMECOLOR_INDEX_3_BRIGHTNESS" val="-0.01"/>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40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4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40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40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406.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4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40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4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41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4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4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41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2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42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4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42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42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42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4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3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43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4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4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45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4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4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4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4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4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4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4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4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4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4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4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4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4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4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4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476.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477.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4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4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4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4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4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49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4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4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5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1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51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1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1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2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15"/>
  <p:tag name="KSO_WM_UNIT_LINE_FORE_SCHEMECOLOR_INDEX_2" val="14"/>
  <p:tag name="KSO_WM_UNIT_LINE_FORE_SCHEMECOLOR_INDEX_2_POS" val="0.89"/>
  <p:tag name="KSO_WM_UNIT_LINE_FORE_SCHEMECOLOR_INDEX_2_TRANS" val="0"/>
  <p:tag name="KSO_WM_UNIT_LINE_GRADIENT_TYPE" val="0"/>
  <p:tag name="KSO_WM_UNIT_LINE_GRADIENT_ANGLE" val="70"/>
  <p:tag name="KSO_WM_UNIT_LINE_GRADIENT_DIRECTION" val="-2"/>
  <p:tag name="KSO_WM_UNIT_LINE_FILL_TYPE" val="5"/>
  <p:tag name="KSO_WM_UNIT_TEXT_FILL_FORE_SCHEMECOLOR_INDEX_BRIGHTNESS" val="0"/>
  <p:tag name="KSO_WM_UNIT_TEXT_FILL_FORE_SCHEMECOLOR_INDEX" val="13"/>
  <p:tag name="KSO_WM_UNIT_TEXT_FILL_TYPE" val="1"/>
</p:tagLst>
</file>

<file path=ppt/tags/tag5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52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525.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5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8"/>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5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56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0"/>
  <p:tag name="KSO_WM_UNIT_LINE_FILL_TYPE" val="2"/>
</p:tagLst>
</file>

<file path=ppt/tags/tag5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56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14"/>
  <p:tag name="KSO_WM_UNIT_TEXT_FILL_TYPE" val="1"/>
</p:tagLst>
</file>

<file path=ppt/tags/tag5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5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7.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15"/>
  <p:tag name="KSO_WM_UNIT_LINE_FORE_SCHEMECOLOR_INDEX_2" val="14"/>
  <p:tag name="KSO_WM_UNIT_LINE_FORE_SCHEMECOLOR_INDEX_2_POS" val="0.89"/>
  <p:tag name="KSO_WM_UNIT_LINE_FORE_SCHEMECOLOR_INDEX_2_TRANS" val="0"/>
  <p:tag name="KSO_WM_UNIT_LINE_GRADIENT_TYPE" val="0"/>
  <p:tag name="KSO_WM_UNIT_LINE_GRADIENT_ANGLE" val="70"/>
  <p:tag name="KSO_WM_UNIT_LINE_GRADIENT_DIRECTION" val="-2"/>
  <p:tag name="KSO_WM_UNIT_LINE_FILL_TYPE" val="5"/>
  <p:tag name="KSO_WM_UNIT_TEXT_FILL_FORE_SCHEMECOLOR_INDEX_BRIGHTNESS" val="0"/>
  <p:tag name="KSO_WM_UNIT_TEXT_FILL_FORE_SCHEMECOLOR_INDEX" val="13"/>
  <p:tag name="KSO_WM_UNIT_TEXT_FILL_TYPE" val="1"/>
</p:tagLst>
</file>

<file path=ppt/tags/tag5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7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5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0"/>
  <p:tag name="KSO_WM_UNIT_LINE_FILL_TYPE" val="2"/>
</p:tagLst>
</file>

<file path=ppt/tags/tag5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5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14"/>
  <p:tag name="KSO_WM_UNIT_TEXT_FILL_TYPE" val="1"/>
</p:tagLst>
</file>

<file path=ppt/tags/tag5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5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UNIT_TEXT_FORE_SCHEMECOLOR_INDEX_BRIGHTNESS" val="0"/>
  <p:tag name="KSO_WM_UNIT_TEXT_FORE_SCHEMECOLOR_INDEX" val="8"/>
  <p:tag name="KSO_WM_UNIT_TEXT_LINE_FILL_TYPE" val="2"/>
</p:tagLst>
</file>

<file path=ppt/tags/tag5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80.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58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58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583.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5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5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5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58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5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5"/>
  <p:tag name="KSO_WM_UNIT_FILL_FORE_SCHEMECOLOR_INDEX_2_TRANS" val="0"/>
  <p:tag name="KSO_WM_UNIT_FILL_FORE_SCHEMECOLOR_INDEX_3_BRIGHTNESS" val="-0.01"/>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5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5"/>
  <p:tag name="KSO_WM_UNIT_FILL_FORE_SCHEMECOLOR_INDEX_2_TRANS" val="0"/>
  <p:tag name="KSO_WM_UNIT_FILL_FORE_SCHEMECOLOR_INDEX_3_BRIGHTNESS" val="-0.01"/>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9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59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5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5"/>
  <p:tag name="KSO_WM_UNIT_FILL_FORE_SCHEMECOLOR_INDEX_2_TRANS" val="0"/>
  <p:tag name="KSO_WM_UNIT_FILL_FORE_SCHEMECOLOR_INDEX_3_BRIGHTNESS" val="-0.01"/>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5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9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6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5"/>
  <p:tag name="KSO_WM_UNIT_FILL_FORE_SCHEMECOLOR_INDEX_2_TRANS" val="0"/>
  <p:tag name="KSO_WM_UNIT_FILL_FORE_SCHEMECOLOR_INDEX_3_BRIGHTNESS" val="-0.01"/>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6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5"/>
  <p:tag name="KSO_WM_UNIT_FILL_FORE_SCHEMECOLOR_INDEX_2_TRANS" val="0"/>
  <p:tag name="KSO_WM_UNIT_FILL_FORE_SCHEMECOLOR_INDEX_3_BRIGHTNESS" val="-0.01"/>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60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6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6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5"/>
  <p:tag name="KSO_WM_UNIT_FILL_FORE_SCHEMECOLOR_INDEX_2_TRANS" val="0"/>
  <p:tag name="KSO_WM_UNIT_FILL_FORE_SCHEMECOLOR_INDEX_3_BRIGHTNESS" val="-0.01"/>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60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6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1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5"/>
  <p:tag name="KSO_WM_UNIT_FILL_FORE_SCHEMECOLOR_INDEX_2_TRANS" val="0"/>
  <p:tag name="KSO_WM_UNIT_FILL_FORE_SCHEMECOLOR_INDEX_3_BRIGHTNESS" val="-0.01"/>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61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6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5"/>
  <p:tag name="KSO_WM_UNIT_FILL_FORE_SCHEMECOLOR_INDEX_2_TRANS" val="0"/>
  <p:tag name="KSO_WM_UNIT_FILL_FORE_SCHEMECOLOR_INDEX_3_BRIGHTNESS" val="-0.01"/>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6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6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5"/>
  <p:tag name="KSO_WM_UNIT_FILL_FORE_SCHEMECOLOR_INDEX_2_TRANS" val="0"/>
  <p:tag name="KSO_WM_UNIT_FILL_FORE_SCHEMECOLOR_INDEX_3_BRIGHTNESS" val="-0.01"/>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6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6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6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5"/>
  <p:tag name="KSO_WM_UNIT_FILL_FORE_SCHEMECOLOR_INDEX_2_TRANS" val="0"/>
  <p:tag name="KSO_WM_UNIT_FILL_FORE_SCHEMECOLOR_INDEX_3_BRIGHTNESS" val="-0.01"/>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62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63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6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3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65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65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6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6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7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6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6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6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6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9.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90.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9"/>
  <p:tag name="KSO_WM_UNIT_FILL_TYPE" val="1"/>
  <p:tag name="KSO_WM_UNIT_TEXT_FILL_FORE_SCHEMECOLOR_INDEX_BRIGHTNESS" val="0"/>
  <p:tag name="KSO_WM_UNIT_TEXT_FILL_FORE_SCHEMECOLOR_INDEX" val="13"/>
  <p:tag name="KSO_WM_UNIT_TEXT_FILL_TYPE" val="1"/>
</p:tagLst>
</file>

<file path=ppt/tags/tag6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9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96.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697.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6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9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7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701.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7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70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7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70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35"/>
  <p:tag name="KSO_WM_UNIT_FILL_FORE_SCHEMECOLOR_INDEX_2_TRANS" val="0"/>
  <p:tag name="KSO_WM_UNIT_FILL_FORE_SCHEMECOLOR_INDEX_3_BRIGHTNESS" val="0"/>
  <p:tag name="KSO_WM_UNIT_FILL_FORE_SCHEMECOLOR_INDEX_3" val="10"/>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7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8"/>
  <p:tag name="KSO_WM_UNIT_FILL_FORE_SCHEMECOLOR_INDEX_2_TRANS" val="0"/>
  <p:tag name="KSO_WM_UNIT_FILL_FORE_SCHEMECOLOR_INDEX_3_BRIGHTNESS" val="0"/>
  <p:tag name="KSO_WM_UNIT_FILL_FORE_SCHEMECOLOR_INDEX_3" val="10"/>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Lst>
</file>

<file path=ppt/tags/tag7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709.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710.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71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12.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71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1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7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7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1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35"/>
  <p:tag name="KSO_WM_UNIT_LINE_FORE_SCHEMECOLOR_INDEX" val="13"/>
  <p:tag name="KSO_WM_UNIT_LINE_FILL_TYPE" val="2"/>
</p:tagLst>
</file>

<file path=ppt/tags/tag71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35"/>
  <p:tag name="KSO_WM_UNIT_LINE_FORE_SCHEMECOLOR_INDEX" val="13"/>
  <p:tag name="KSO_WM_UNIT_LINE_FILL_TYPE" val="2"/>
</p:tagLst>
</file>

<file path=ppt/tags/tag7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7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35"/>
  <p:tag name="KSO_WM_UNIT_FILL_FORE_SCHEMECOLOR_INDEX_2_TRANS" val="0"/>
  <p:tag name="KSO_WM_UNIT_FILL_FORE_SCHEMECOLOR_INDEX_3_BRIGHTNESS" val="0"/>
  <p:tag name="KSO_WM_UNIT_FILL_FORE_SCHEMECOLOR_INDEX_3" val="10"/>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7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8"/>
  <p:tag name="KSO_WM_UNIT_FILL_FORE_SCHEMECOLOR_INDEX_2_TRANS" val="0"/>
  <p:tag name="KSO_WM_UNIT_FILL_FORE_SCHEMECOLOR_INDEX_3_BRIGHTNESS" val="0"/>
  <p:tag name="KSO_WM_UNIT_FILL_FORE_SCHEMECOLOR_INDEX_3" val="8"/>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Lst>
</file>

<file path=ppt/tags/tag7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7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7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35"/>
  <p:tag name="KSO_WM_UNIT_FILL_FORE_SCHEMECOLOR_INDEX_2_TRANS" val="0"/>
  <p:tag name="KSO_WM_UNIT_FILL_FORE_SCHEMECOLOR_INDEX_3_BRIGHTNESS" val="0"/>
  <p:tag name="KSO_WM_UNIT_FILL_FORE_SCHEMECOLOR_INDEX_3" val="10"/>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725.xml><?xml version="1.0" encoding="utf-8"?>
<p:tagLst xmlns:a="http://schemas.openxmlformats.org/drawingml/2006/main" xmlns:r="http://schemas.openxmlformats.org/officeDocument/2006/relationships" xmlns:p="http://schemas.openxmlformats.org/presentationml/2006/main">
  <p:tag name="RAINPROBLEM" val="MultipleChoice"/>
  <p:tag name="PROBLEMSCORE" val="30.0"/>
</p:tagLst>
</file>

<file path=ppt/tags/tag72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73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3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3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2.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30.0"/>
  <p:tag name="PROBLEMBLANK" val="[{&quot;num&quot;:1,&quot;caseSensitive&quot;:false,&quot;fuzzyMatch&quot;:false,&quot;Score&quot;:30.0,&quot;answers&quot;:[&quot;50&quot;]}]"/>
</p:tagLst>
</file>

<file path=ppt/tags/tag74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4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7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7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51.xml><?xml version="1.0" encoding="utf-8"?>
<p:tagLst xmlns:a="http://schemas.openxmlformats.org/drawingml/2006/main" xmlns:r="http://schemas.openxmlformats.org/officeDocument/2006/relationships" xmlns:p="http://schemas.openxmlformats.org/presentationml/2006/main">
  <p:tag name="RAINPROBLEM" val="MultipleChoice"/>
  <p:tag name="PROBLEMSCORE" val="40.0"/>
</p:tagLst>
</file>

<file path=ppt/tags/tag75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5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5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5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5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5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5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80.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9"/>
  <p:tag name="KSO_WM_UNIT_FILL_TYPE" val="1"/>
  <p:tag name="KSO_WM_UNIT_LINE_FORE_SCHEMECOLOR_INDEX_BRIGHTNESS" val="0.8"/>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9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9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6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6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6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6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6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6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6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6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6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7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7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7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7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7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7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6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4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4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4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4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4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5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5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5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5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5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5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5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5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5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5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4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2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2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3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3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3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2.xml><?xml version="1.0" encoding="utf-8"?>
<a:theme xmlns:a="http://schemas.openxmlformats.org/drawingml/2006/main" name="3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3.xml><?xml version="1.0" encoding="utf-8"?>
<a:theme xmlns:a="http://schemas.openxmlformats.org/drawingml/2006/main" name="3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4.xml><?xml version="1.0" encoding="utf-8"?>
<a:theme xmlns:a="http://schemas.openxmlformats.org/drawingml/2006/main" name="3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5.xml><?xml version="1.0" encoding="utf-8"?>
<a:theme xmlns:a="http://schemas.openxmlformats.org/drawingml/2006/main" name="3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3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7.xml><?xml version="1.0" encoding="utf-8"?>
<a:theme xmlns:a="http://schemas.openxmlformats.org/drawingml/2006/main" name="3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8.xml><?xml version="1.0" encoding="utf-8"?>
<a:theme xmlns:a="http://schemas.openxmlformats.org/drawingml/2006/main" name="3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9.xml><?xml version="1.0" encoding="utf-8"?>
<a:theme xmlns:a="http://schemas.openxmlformats.org/drawingml/2006/main" name="4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0.xml><?xml version="1.0" encoding="utf-8"?>
<a:theme xmlns:a="http://schemas.openxmlformats.org/drawingml/2006/main" name="4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1.xml><?xml version="1.0" encoding="utf-8"?>
<a:theme xmlns:a="http://schemas.openxmlformats.org/drawingml/2006/main" name="4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2.xml><?xml version="1.0" encoding="utf-8"?>
<a:theme xmlns:a="http://schemas.openxmlformats.org/drawingml/2006/main" name="4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3.xml><?xml version="1.0" encoding="utf-8"?>
<a:theme xmlns:a="http://schemas.openxmlformats.org/drawingml/2006/main" name="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4.xml><?xml version="1.0" encoding="utf-8"?>
<a:theme xmlns:a="http://schemas.openxmlformats.org/drawingml/2006/main" name="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5.xml><?xml version="1.0" encoding="utf-8"?>
<a:theme xmlns:a="http://schemas.openxmlformats.org/drawingml/2006/main" name="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6.xml><?xml version="1.0" encoding="utf-8"?>
<a:theme xmlns:a="http://schemas.openxmlformats.org/drawingml/2006/main" name="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7.xml><?xml version="1.0" encoding="utf-8"?>
<a:theme xmlns:a="http://schemas.openxmlformats.org/drawingml/2006/main" name="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8.xml><?xml version="1.0" encoding="utf-8"?>
<a:theme xmlns:a="http://schemas.openxmlformats.org/drawingml/2006/main" name="1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9.xml><?xml version="1.0" encoding="utf-8"?>
<a:theme xmlns:a="http://schemas.openxmlformats.org/drawingml/2006/main" name="1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0.xml><?xml version="1.0" encoding="utf-8"?>
<a:theme xmlns:a="http://schemas.openxmlformats.org/drawingml/2006/main" name="1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1.xml><?xml version="1.0" encoding="utf-8"?>
<a:theme xmlns:a="http://schemas.openxmlformats.org/drawingml/2006/main" name="1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2.xml><?xml version="1.0" encoding="utf-8"?>
<a:theme xmlns:a="http://schemas.openxmlformats.org/drawingml/2006/main" name="1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3.xml><?xml version="1.0" encoding="utf-8"?>
<a:theme xmlns:a="http://schemas.openxmlformats.org/drawingml/2006/main" name="1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4.xml><?xml version="1.0" encoding="utf-8"?>
<a:theme xmlns:a="http://schemas.openxmlformats.org/drawingml/2006/main" name="1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5.xml><?xml version="1.0" encoding="utf-8"?>
<a:theme xmlns:a="http://schemas.openxmlformats.org/drawingml/2006/main" name="1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6.xml><?xml version="1.0" encoding="utf-8"?>
<a:theme xmlns:a="http://schemas.openxmlformats.org/drawingml/2006/main" name="A000120150209A05PWBG">
  <a:themeElements>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fontScheme name="A000120150209A05PWBG">
      <a:majorFont>
        <a:latin typeface="Times New Roman"/>
        <a:ea typeface="华文中宋"/>
        <a:cs typeface=""/>
      </a:majorFont>
      <a:minorFont>
        <a:latin typeface="Times New Roman"/>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楷体_GB231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楷体_GB2312" charset="-122"/>
          </a:defRPr>
        </a:defPPr>
      </a:lstStyle>
    </a:lnDef>
  </a:objectDefaults>
  <a:extraClrSchemeLst>
    <a:extraClrScheme>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theme>
</file>

<file path=ppt/theme/theme7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8740</Words>
  <Application>Microsoft Office PowerPoint</Application>
  <PresentationFormat>宽屏</PresentationFormat>
  <Paragraphs>3012</Paragraphs>
  <Slides>149</Slides>
  <Notes>4</Notes>
  <HiddenSlides>0</HiddenSlides>
  <MMClips>0</MMClips>
  <ScaleCrop>false</ScaleCrop>
  <HeadingPairs>
    <vt:vector size="6" baseType="variant">
      <vt:variant>
        <vt:lpstr>已用的字体</vt:lpstr>
      </vt:variant>
      <vt:variant>
        <vt:i4>25</vt:i4>
      </vt:variant>
      <vt:variant>
        <vt:lpstr>主题</vt:lpstr>
      </vt:variant>
      <vt:variant>
        <vt:i4>76</vt:i4>
      </vt:variant>
      <vt:variant>
        <vt:lpstr>幻灯片标题</vt:lpstr>
      </vt:variant>
      <vt:variant>
        <vt:i4>149</vt:i4>
      </vt:variant>
    </vt:vector>
  </HeadingPairs>
  <TitlesOfParts>
    <vt:vector size="250" baseType="lpstr">
      <vt:lpstr>Arial Unicode MS</vt:lpstr>
      <vt:lpstr>돋움체</vt:lpstr>
      <vt:lpstr>Microsoft Yahei</vt:lpstr>
      <vt:lpstr>等线</vt:lpstr>
      <vt:lpstr>等线 Light</vt:lpstr>
      <vt:lpstr>仿宋</vt:lpstr>
      <vt:lpstr>仿宋_GB2312</vt:lpstr>
      <vt:lpstr>黑体</vt:lpstr>
      <vt:lpstr>华文行楷</vt:lpstr>
      <vt:lpstr>华文中宋</vt:lpstr>
      <vt:lpstr>楷体</vt:lpstr>
      <vt:lpstr>楷体_GB2312</vt:lpstr>
      <vt:lpstr>隶书</vt:lpstr>
      <vt:lpstr>思源黑体 CN Medium</vt:lpstr>
      <vt:lpstr>宋体</vt:lpstr>
      <vt:lpstr>微软雅黑</vt:lpstr>
      <vt:lpstr>幼圆</vt:lpstr>
      <vt:lpstr>Arial</vt:lpstr>
      <vt:lpstr>Calibri</vt:lpstr>
      <vt:lpstr>Consolas</vt:lpstr>
      <vt:lpstr>Symbol</vt:lpstr>
      <vt:lpstr>Tahoma</vt:lpstr>
      <vt:lpstr>Times New Roman</vt:lpstr>
      <vt:lpstr>Wingdings</vt:lpstr>
      <vt:lpstr>Wingdings 2</vt:lpstr>
      <vt:lpstr>Office 主题​​</vt:lpstr>
      <vt:lpstr>3_Office 主题​​</vt:lpstr>
      <vt:lpstr>4_Office 主题​​</vt:lpstr>
      <vt:lpstr>27_Office 主题​​</vt:lpstr>
      <vt:lpstr>19_Office 主题​​</vt:lpstr>
      <vt:lpstr>20_Office 主题​​</vt:lpstr>
      <vt:lpstr>21_Office 主题​​</vt:lpstr>
      <vt:lpstr>22_Office 主题​​</vt:lpstr>
      <vt:lpstr>23_Office 主题​​</vt:lpstr>
      <vt:lpstr>24_Office 主题​​</vt:lpstr>
      <vt:lpstr>25_Office 主题​​</vt:lpstr>
      <vt:lpstr>26_Office 主题​​</vt:lpstr>
      <vt:lpstr>61_Office 主题​​</vt:lpstr>
      <vt:lpstr>62_Office 主题​​</vt:lpstr>
      <vt:lpstr>63_Office 主题​​</vt:lpstr>
      <vt:lpstr>64_Office 主题​​</vt:lpstr>
      <vt:lpstr>65_Office 主题​​</vt:lpstr>
      <vt:lpstr>66_Office 主题​​</vt:lpstr>
      <vt:lpstr>67_Office 主题​​</vt:lpstr>
      <vt:lpstr>60_Office 主题​​</vt:lpstr>
      <vt:lpstr>69_Office 主题​​</vt:lpstr>
      <vt:lpstr>70_Office 主题​​</vt:lpstr>
      <vt:lpstr>71_Office 主题​​</vt:lpstr>
      <vt:lpstr>72_Office 主题​​</vt:lpstr>
      <vt:lpstr>73_Office 主题​​</vt:lpstr>
      <vt:lpstr>74_Office 主题​​</vt:lpstr>
      <vt:lpstr>75_Office 主题​​</vt:lpstr>
      <vt:lpstr>68_Office 主题​​</vt:lpstr>
      <vt:lpstr>45_Office 主题​​</vt:lpstr>
      <vt:lpstr>46_Office 主题​​</vt:lpstr>
      <vt:lpstr>47_Office 主题​​</vt:lpstr>
      <vt:lpstr>48_Office 主题​​</vt:lpstr>
      <vt:lpstr>49_Office 主题​​</vt:lpstr>
      <vt:lpstr>50_Office 主题​​</vt:lpstr>
      <vt:lpstr>51_Office 主题​​</vt:lpstr>
      <vt:lpstr>52_Office 主题​​</vt:lpstr>
      <vt:lpstr>53_Office 主题​​</vt:lpstr>
      <vt:lpstr>54_Office 主题​​</vt:lpstr>
      <vt:lpstr>55_Office 主题​​</vt:lpstr>
      <vt:lpstr>56_Office 主题​​</vt:lpstr>
      <vt:lpstr>57_Office 主题​​</vt:lpstr>
      <vt:lpstr>58_Office 主题​​</vt:lpstr>
      <vt:lpstr>59_Office 主题​​</vt:lpstr>
      <vt:lpstr>44_Office 主题​​</vt:lpstr>
      <vt:lpstr>28_Office 主题​​</vt:lpstr>
      <vt:lpstr>1_Office 主题​​</vt:lpstr>
      <vt:lpstr>2_Office 主题​​</vt:lpstr>
      <vt:lpstr>29_Office 主题​​</vt:lpstr>
      <vt:lpstr>30_Office 主题​​</vt:lpstr>
      <vt:lpstr>31_Office 主题​​</vt:lpstr>
      <vt:lpstr>32_Office 主题​​</vt:lpstr>
      <vt:lpstr>33_Office 主题​​</vt:lpstr>
      <vt:lpstr>34_Office 主题​​</vt:lpstr>
      <vt:lpstr>35_Office 主题​​</vt:lpstr>
      <vt:lpstr>36_Office 主题​​</vt:lpstr>
      <vt:lpstr>37_Office 主题​​</vt:lpstr>
      <vt:lpstr>38_Office 主题​​</vt:lpstr>
      <vt:lpstr>39_Office 主题​​</vt:lpstr>
      <vt:lpstr>40_Office 主题​​</vt:lpstr>
      <vt:lpstr>41_Office 主题​​</vt:lpstr>
      <vt:lpstr>42_Office 主题​​</vt:lpstr>
      <vt:lpstr>43_Office 主题​​</vt:lpstr>
      <vt:lpstr>5_Office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15_Office 主题​​</vt:lpstr>
      <vt:lpstr>16_Office 主题​​</vt:lpstr>
      <vt:lpstr>17_Office 主题​​</vt:lpstr>
      <vt:lpstr>A000120150209A05PWBG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宋 美玉</dc:creator>
  <cp:lastModifiedBy>Windows User</cp:lastModifiedBy>
  <cp:revision>141</cp:revision>
  <dcterms:created xsi:type="dcterms:W3CDTF">2022-08-16T12:32:00Z</dcterms:created>
  <dcterms:modified xsi:type="dcterms:W3CDTF">2024-12-17T12:10:31Z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EC858B8BC2604E30B65D6AE78AA7050E</vt:lpwstr>
  </property>
  <property fmtid="{D5CDD505-2E9C-101B-9397-08002B2CF9AE}" pid="3" name="KSOProductBuildVer">
    <vt:lpwstr>2052-11.1.0.12302</vt:lpwstr>
  </property>
</Properties>
</file>